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8" r:id="rId5"/>
    <p:sldMasterId id="2147483826" r:id="rId6"/>
  </p:sldMasterIdLst>
  <p:notesMasterIdLst>
    <p:notesMasterId r:id="rId31"/>
  </p:notesMasterIdLst>
  <p:sldIdLst>
    <p:sldId id="2147482782" r:id="rId7"/>
    <p:sldId id="262" r:id="rId8"/>
    <p:sldId id="2147482802" r:id="rId9"/>
    <p:sldId id="2147482789" r:id="rId10"/>
    <p:sldId id="2147482803" r:id="rId11"/>
    <p:sldId id="2147482790" r:id="rId12"/>
    <p:sldId id="2147482804" r:id="rId13"/>
    <p:sldId id="2147482805" r:id="rId14"/>
    <p:sldId id="2147482806" r:id="rId15"/>
    <p:sldId id="2147482785" r:id="rId16"/>
    <p:sldId id="2147482787" r:id="rId17"/>
    <p:sldId id="2147482786" r:id="rId18"/>
    <p:sldId id="2147482809" r:id="rId19"/>
    <p:sldId id="2147482807" r:id="rId20"/>
    <p:sldId id="2147482801" r:id="rId21"/>
    <p:sldId id="2147482800" r:id="rId22"/>
    <p:sldId id="2147482796" r:id="rId23"/>
    <p:sldId id="2147482810" r:id="rId24"/>
    <p:sldId id="2147482811" r:id="rId25"/>
    <p:sldId id="2147482797" r:id="rId26"/>
    <p:sldId id="2147482812" r:id="rId27"/>
    <p:sldId id="2147482798" r:id="rId28"/>
    <p:sldId id="261" r:id="rId29"/>
    <p:sldId id="2147482441" r:id="rId3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794C3B-248E-FA00-55D3-A07AEDAFD425}" name="Hui Yin Chim" initials="HYC" userId="S::Hui-Yin.Chim@my.ey.com::3d61aed8-3865-4f44-9195-00e2f5415c51" providerId="AD"/>
  <p188:author id="{C3B21577-3638-E072-286F-2BB8E8DFE201}" name="Shaneen Gan" initials="SG" userId="S::Shaneen.Gan@my.ey.com::282893bf-9e09-40f9-a20a-83152af861f0" providerId="AD"/>
  <p188:author id="{5738D17E-3CB5-9AF7-9D62-E503B99D6661}" name="Syaza Nazura Noor Azmi" initials="SN" userId="951e014f9747dff1" providerId="Windows Live"/>
  <p188:author id="{CBBA49A1-2FF3-4CF5-62A2-ED83706320C6}" name="Syaza Nazura Noor Azmi" initials="SN" userId="S::syaza.azmi@talentcorp.com.my::3df789ab-fda2-4a51-a257-1a49284175a8" providerId="AD"/>
  <p188:author id="{8A9BDBDE-5384-8CC7-F224-95E3DE0C26E0}" name="Alex Lee" initials="AL" userId="S::Alex.Lee@my.ey.com::f758873b-1795-4ad6-a57d-1bcb8341f212" providerId="AD"/>
  <p188:author id="{220569F7-A88C-4F4D-B553-D0B3F4B492AD}" name="Sherbelle Lau" initials="SL" userId="S::Sherbelle.Lau@my.ey.com::7ab99e15-3ef9-4c29-b358-038da90ac9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901"/>
    <a:srgbClr val="FFFFB9"/>
    <a:srgbClr val="C00000"/>
    <a:srgbClr val="003F79"/>
    <a:srgbClr val="F2F2F2"/>
    <a:srgbClr val="E7E6E6"/>
    <a:srgbClr val="BAE18F"/>
    <a:srgbClr val="FFFFAF"/>
    <a:srgbClr val="B1DAFF"/>
    <a:srgbClr val="EA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862F2-FAD4-42D9-8FB0-A312F00EDB76}" v="456" dt="2026-04-20T02:51:07.1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MAH BINTI MOHAMED RAZALI" userId="bb297ce0-5af7-42b5-9d06-72063e3c9fab" providerId="ADAL" clId="{9EA5CB1F-CA92-402D-A8BF-C8F680E28BE6}"/>
    <pc:docChg chg="undo redo custSel addSld delSld modSld sldOrd delMainMaster">
      <pc:chgData name="RAHMAH BINTI MOHAMED RAZALI" userId="bb297ce0-5af7-42b5-9d06-72063e3c9fab" providerId="ADAL" clId="{9EA5CB1F-CA92-402D-A8BF-C8F680E28BE6}" dt="2026-04-15T02:12:47.599" v="4282"/>
      <pc:docMkLst>
        <pc:docMk/>
      </pc:docMkLst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3915873708" sldId="256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236416345" sldId="257"/>
        </pc:sldMkLst>
      </pc:sldChg>
      <pc:sldChg chg="modSp mod">
        <pc:chgData name="RAHMAH BINTI MOHAMED RAZALI" userId="bb297ce0-5af7-42b5-9d06-72063e3c9fab" providerId="ADAL" clId="{9EA5CB1F-CA92-402D-A8BF-C8F680E28BE6}" dt="2026-04-07T02:28:51.363" v="126" actId="207"/>
        <pc:sldMkLst>
          <pc:docMk/>
          <pc:sldMk cId="1661306841" sldId="262"/>
        </pc:sldMkLst>
        <pc:spChg chg="mod">
          <ac:chgData name="RAHMAH BINTI MOHAMED RAZALI" userId="bb297ce0-5af7-42b5-9d06-72063e3c9fab" providerId="ADAL" clId="{9EA5CB1F-CA92-402D-A8BF-C8F680E28BE6}" dt="2026-04-07T02:28:44.769" v="124" actId="207"/>
          <ac:spMkLst>
            <pc:docMk/>
            <pc:sldMk cId="1661306841" sldId="262"/>
            <ac:spMk id="2" creationId="{2FA8DC97-B3E1-07A8-D0FB-335DDB9037C0}"/>
          </ac:spMkLst>
        </pc:spChg>
        <pc:spChg chg="mod">
          <ac:chgData name="RAHMAH BINTI MOHAMED RAZALI" userId="bb297ce0-5af7-42b5-9d06-72063e3c9fab" providerId="ADAL" clId="{9EA5CB1F-CA92-402D-A8BF-C8F680E28BE6}" dt="2026-04-07T02:28:47.855" v="125" actId="207"/>
          <ac:spMkLst>
            <pc:docMk/>
            <pc:sldMk cId="1661306841" sldId="262"/>
            <ac:spMk id="5" creationId="{7D477551-9130-5C2C-C037-8F915076726E}"/>
          </ac:spMkLst>
        </pc:spChg>
        <pc:spChg chg="mod">
          <ac:chgData name="RAHMAH BINTI MOHAMED RAZALI" userId="bb297ce0-5af7-42b5-9d06-72063e3c9fab" providerId="ADAL" clId="{9EA5CB1F-CA92-402D-A8BF-C8F680E28BE6}" dt="2026-04-07T02:28:51.363" v="126" actId="207"/>
          <ac:spMkLst>
            <pc:docMk/>
            <pc:sldMk cId="1661306841" sldId="262"/>
            <ac:spMk id="6" creationId="{AEC05C5A-2E30-9884-0C3A-E01F4C219868}"/>
          </ac:spMkLst>
        </pc:spChg>
        <pc:spChg chg="mod">
          <ac:chgData name="RAHMAH BINTI MOHAMED RAZALI" userId="bb297ce0-5af7-42b5-9d06-72063e3c9fab" providerId="ADAL" clId="{9EA5CB1F-CA92-402D-A8BF-C8F680E28BE6}" dt="2026-04-07T02:27:17.782" v="55" actId="20577"/>
          <ac:spMkLst>
            <pc:docMk/>
            <pc:sldMk cId="1661306841" sldId="262"/>
            <ac:spMk id="7" creationId="{B8BECC7E-11CD-DB69-7141-B7FE5BCD777B}"/>
          </ac:spMkLst>
        </pc:spChg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0" sldId="263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0" sldId="264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3224337129" sldId="284"/>
        </pc:sldMkLst>
      </pc:sldChg>
      <pc:sldChg chg="modSp mod ord modShow">
        <pc:chgData name="RAHMAH BINTI MOHAMED RAZALI" userId="bb297ce0-5af7-42b5-9d06-72063e3c9fab" providerId="ADAL" clId="{9EA5CB1F-CA92-402D-A8BF-C8F680E28BE6}" dt="2026-04-14T01:08:51.709" v="2793"/>
        <pc:sldMkLst>
          <pc:docMk/>
          <pc:sldMk cId="0" sldId="2147482441"/>
        </pc:sldMkLst>
        <pc:spChg chg="mod">
          <ac:chgData name="RAHMAH BINTI MOHAMED RAZALI" userId="bb297ce0-5af7-42b5-9d06-72063e3c9fab" providerId="ADAL" clId="{9EA5CB1F-CA92-402D-A8BF-C8F680E28BE6}" dt="2026-04-07T02:46:49.854" v="154" actId="1076"/>
          <ac:spMkLst>
            <pc:docMk/>
            <pc:sldMk cId="0" sldId="2147482441"/>
            <ac:spMk id="7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8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10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11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12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13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54.756" v="168" actId="1035"/>
          <ac:spMkLst>
            <pc:docMk/>
            <pc:sldMk cId="0" sldId="2147482441"/>
            <ac:spMk id="21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5:27.533" v="149" actId="1076"/>
          <ac:spMkLst>
            <pc:docMk/>
            <pc:sldMk cId="0" sldId="2147482441"/>
            <ac:spMk id="26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6:49.854" v="154" actId="1076"/>
          <ac:spMkLst>
            <pc:docMk/>
            <pc:sldMk cId="0" sldId="2147482441"/>
            <ac:spMk id="27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7:01.905" v="174" actId="20577"/>
          <ac:spMkLst>
            <pc:docMk/>
            <pc:sldMk cId="0" sldId="2147482441"/>
            <ac:spMk id="28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9:41.471" v="261" actId="20577"/>
          <ac:spMkLst>
            <pc:docMk/>
            <pc:sldMk cId="0" sldId="2147482441"/>
            <ac:spMk id="29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7:29.432" v="202" actId="20577"/>
          <ac:spMkLst>
            <pc:docMk/>
            <pc:sldMk cId="0" sldId="2147482441"/>
            <ac:spMk id="30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9:00.963" v="238" actId="20577"/>
          <ac:spMkLst>
            <pc:docMk/>
            <pc:sldMk cId="0" sldId="2147482441"/>
            <ac:spMk id="31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50:11.191" v="269" actId="20577"/>
          <ac:spMkLst>
            <pc:docMk/>
            <pc:sldMk cId="0" sldId="2147482441"/>
            <ac:spMk id="32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50:44.407" v="273" actId="14100"/>
          <ac:spMkLst>
            <pc:docMk/>
            <pc:sldMk cId="0" sldId="2147482441"/>
            <ac:spMk id="33" creationId="{00000000-0000-0000-0000-000000000000}"/>
          </ac:spMkLst>
        </pc:spChg>
        <pc:spChg chg="mod">
          <ac:chgData name="RAHMAH BINTI MOHAMED RAZALI" userId="bb297ce0-5af7-42b5-9d06-72063e3c9fab" providerId="ADAL" clId="{9EA5CB1F-CA92-402D-A8BF-C8F680E28BE6}" dt="2026-04-07T02:47:15.863" v="183" actId="20577"/>
          <ac:spMkLst>
            <pc:docMk/>
            <pc:sldMk cId="0" sldId="2147482441"/>
            <ac:spMk id="35" creationId="{00000000-0000-0000-0000-000000000000}"/>
          </ac:spMkLst>
        </pc:spChg>
        <pc:grpChg chg="mod">
          <ac:chgData name="RAHMAH BINTI MOHAMED RAZALI" userId="bb297ce0-5af7-42b5-9d06-72063e3c9fab" providerId="ADAL" clId="{9EA5CB1F-CA92-402D-A8BF-C8F680E28BE6}" dt="2026-04-07T02:46:49.854" v="154" actId="1076"/>
          <ac:grpSpMkLst>
            <pc:docMk/>
            <pc:sldMk cId="0" sldId="2147482441"/>
            <ac:grpSpMk id="4" creationId="{00000000-0000-0000-0000-000000000000}"/>
          </ac:grpSpMkLst>
        </pc:grpChg>
        <pc:grpChg chg="mod">
          <ac:chgData name="RAHMAH BINTI MOHAMED RAZALI" userId="bb297ce0-5af7-42b5-9d06-72063e3c9fab" providerId="ADAL" clId="{9EA5CB1F-CA92-402D-A8BF-C8F680E28BE6}" dt="2026-04-07T02:46:49.854" v="154" actId="1076"/>
          <ac:grpSpMkLst>
            <pc:docMk/>
            <pc:sldMk cId="0" sldId="2147482441"/>
            <ac:grpSpMk id="38" creationId="{C983F3E2-46A4-E5E3-1E6A-E5143BD5B154}"/>
          </ac:grpSpMkLst>
        </pc:grpChg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0" sldId="2147482445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0" sldId="2147482446"/>
        </pc:sldMkLst>
      </pc:sldChg>
      <pc:sldChg chg="del">
        <pc:chgData name="RAHMAH BINTI MOHAMED RAZALI" userId="bb297ce0-5af7-42b5-9d06-72063e3c9fab" providerId="ADAL" clId="{9EA5CB1F-CA92-402D-A8BF-C8F680E28BE6}" dt="2026-04-07T02:25:57.066" v="0" actId="47"/>
        <pc:sldMkLst>
          <pc:docMk/>
          <pc:sldMk cId="3818355305" sldId="2147482475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175302357" sldId="2147482487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1810275749" sldId="2147482496"/>
        </pc:sldMkLst>
      </pc:sldChg>
      <pc:sldChg chg="addSp delSp modSp mod ord">
        <pc:chgData name="RAHMAH BINTI MOHAMED RAZALI" userId="bb297ce0-5af7-42b5-9d06-72063e3c9fab" providerId="ADAL" clId="{9EA5CB1F-CA92-402D-A8BF-C8F680E28BE6}" dt="2026-04-13T07:58:27.107" v="2783"/>
        <pc:sldMkLst>
          <pc:docMk/>
          <pc:sldMk cId="1365851096" sldId="2147482501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1859429444" sldId="2147482505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2477107384" sldId="2147482507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2698105823" sldId="2147482508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1831735330" sldId="2147482512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4250767741" sldId="2147482515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353726956" sldId="2147482525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2439827421" sldId="2147482537"/>
        </pc:sldMkLst>
      </pc:sldChg>
      <pc:sldChg chg="del">
        <pc:chgData name="RAHMAH BINTI MOHAMED RAZALI" userId="bb297ce0-5af7-42b5-9d06-72063e3c9fab" providerId="ADAL" clId="{9EA5CB1F-CA92-402D-A8BF-C8F680E28BE6}" dt="2026-04-09T07:42:23.936" v="2191" actId="47"/>
        <pc:sldMkLst>
          <pc:docMk/>
          <pc:sldMk cId="3584347676" sldId="2147482561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42825726" sldId="2147482599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925828687" sldId="2147482600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969164586" sldId="2147482601"/>
        </pc:sldMkLst>
      </pc:sldChg>
      <pc:sldChg chg="del">
        <pc:chgData name="RAHMAH BINTI MOHAMED RAZALI" userId="bb297ce0-5af7-42b5-9d06-72063e3c9fab" providerId="ADAL" clId="{9EA5CB1F-CA92-402D-A8BF-C8F680E28BE6}" dt="2026-04-09T08:06:30.627" v="2376" actId="47"/>
        <pc:sldMkLst>
          <pc:docMk/>
          <pc:sldMk cId="2305249845" sldId="2147482603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16336947" sldId="2147482604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2691074039" sldId="2147482607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2562520781" sldId="2147482608"/>
        </pc:sldMkLst>
      </pc:sldChg>
      <pc:sldChg chg="del">
        <pc:chgData name="RAHMAH BINTI MOHAMED RAZALI" userId="bb297ce0-5af7-42b5-9d06-72063e3c9fab" providerId="ADAL" clId="{9EA5CB1F-CA92-402D-A8BF-C8F680E28BE6}" dt="2026-04-09T07:42:21.552" v="2190" actId="47"/>
        <pc:sldMkLst>
          <pc:docMk/>
          <pc:sldMk cId="4104267650" sldId="2147482609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1103724532" sldId="2147482611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1319934735" sldId="2147482612"/>
        </pc:sldMkLst>
      </pc:sldChg>
      <pc:sldChg chg="modSp mod">
        <pc:chgData name="RAHMAH BINTI MOHAMED RAZALI" userId="bb297ce0-5af7-42b5-9d06-72063e3c9fab" providerId="ADAL" clId="{9EA5CB1F-CA92-402D-A8BF-C8F680E28BE6}" dt="2026-04-07T02:26:33.360" v="29" actId="1076"/>
        <pc:sldMkLst>
          <pc:docMk/>
          <pc:sldMk cId="3617030017" sldId="2147482782"/>
        </pc:sldMkLst>
        <pc:spChg chg="mod">
          <ac:chgData name="RAHMAH BINTI MOHAMED RAZALI" userId="bb297ce0-5af7-42b5-9d06-72063e3c9fab" providerId="ADAL" clId="{9EA5CB1F-CA92-402D-A8BF-C8F680E28BE6}" dt="2026-04-07T02:26:28.915" v="28" actId="403"/>
          <ac:spMkLst>
            <pc:docMk/>
            <pc:sldMk cId="3617030017" sldId="2147482782"/>
            <ac:spMk id="3" creationId="{6A28CAA9-4E4F-E308-8450-507BC5583D67}"/>
          </ac:spMkLst>
        </pc:spChg>
        <pc:spChg chg="mod">
          <ac:chgData name="RAHMAH BINTI MOHAMED RAZALI" userId="bb297ce0-5af7-42b5-9d06-72063e3c9fab" providerId="ADAL" clId="{9EA5CB1F-CA92-402D-A8BF-C8F680E28BE6}" dt="2026-04-07T02:26:11.044" v="19" actId="1076"/>
          <ac:spMkLst>
            <pc:docMk/>
            <pc:sldMk cId="3617030017" sldId="2147482782"/>
            <ac:spMk id="7" creationId="{DD76C068-3546-10C7-8E49-42637BD1E382}"/>
          </ac:spMkLst>
        </pc:spChg>
        <pc:spChg chg="mod">
          <ac:chgData name="RAHMAH BINTI MOHAMED RAZALI" userId="bb297ce0-5af7-42b5-9d06-72063e3c9fab" providerId="ADAL" clId="{9EA5CB1F-CA92-402D-A8BF-C8F680E28BE6}" dt="2026-04-07T02:26:18.463" v="24" actId="404"/>
          <ac:spMkLst>
            <pc:docMk/>
            <pc:sldMk cId="3617030017" sldId="2147482782"/>
            <ac:spMk id="11" creationId="{42697E50-4523-3FA3-58E7-729900A47ACB}"/>
          </ac:spMkLst>
        </pc:spChg>
        <pc:picChg chg="mod">
          <ac:chgData name="RAHMAH BINTI MOHAMED RAZALI" userId="bb297ce0-5af7-42b5-9d06-72063e3c9fab" providerId="ADAL" clId="{9EA5CB1F-CA92-402D-A8BF-C8F680E28BE6}" dt="2026-04-07T02:26:33.360" v="29" actId="1076"/>
          <ac:picMkLst>
            <pc:docMk/>
            <pc:sldMk cId="3617030017" sldId="2147482782"/>
            <ac:picMk id="2" creationId="{39C16441-5935-B015-7A15-25FF1AF5159F}"/>
          </ac:picMkLst>
        </pc:picChg>
      </pc:sldChg>
      <pc:sldChg chg="addSp delSp modSp add del mod ord">
        <pc:chgData name="RAHMAH BINTI MOHAMED RAZALI" userId="bb297ce0-5af7-42b5-9d06-72063e3c9fab" providerId="ADAL" clId="{9EA5CB1F-CA92-402D-A8BF-C8F680E28BE6}" dt="2026-04-07T02:56:04.231" v="454" actId="47"/>
        <pc:sldMkLst>
          <pc:docMk/>
          <pc:sldMk cId="1629011838" sldId="2147482783"/>
        </pc:sldMkLst>
      </pc:sldChg>
      <pc:sldChg chg="addSp delSp modSp add mod ord">
        <pc:chgData name="RAHMAH BINTI MOHAMED RAZALI" userId="bb297ce0-5af7-42b5-9d06-72063e3c9fab" providerId="ADAL" clId="{9EA5CB1F-CA92-402D-A8BF-C8F680E28BE6}" dt="2026-04-09T07:59:35.587" v="2226" actId="14100"/>
        <pc:sldMkLst>
          <pc:docMk/>
          <pc:sldMk cId="3569696467" sldId="2147482784"/>
        </pc:sldMkLst>
      </pc:sldChg>
      <pc:sldChg chg="addSp delSp modSp add mod ord">
        <pc:chgData name="RAHMAH BINTI MOHAMED RAZALI" userId="bb297ce0-5af7-42b5-9d06-72063e3c9fab" providerId="ADAL" clId="{9EA5CB1F-CA92-402D-A8BF-C8F680E28BE6}" dt="2026-04-13T07:58:27.107" v="2783"/>
        <pc:sldMkLst>
          <pc:docMk/>
          <pc:sldMk cId="877930794" sldId="2147482785"/>
        </pc:sldMkLst>
        <pc:spChg chg="add mod">
          <ac:chgData name="RAHMAH BINTI MOHAMED RAZALI" userId="bb297ce0-5af7-42b5-9d06-72063e3c9fab" providerId="ADAL" clId="{9EA5CB1F-CA92-402D-A8BF-C8F680E28BE6}" dt="2026-04-07T03:39:45.189" v="817" actId="1076"/>
          <ac:spMkLst>
            <pc:docMk/>
            <pc:sldMk cId="877930794" sldId="2147482785"/>
            <ac:spMk id="3" creationId="{9808335A-E422-887A-2104-5D28AF950CBB}"/>
          </ac:spMkLst>
        </pc:spChg>
        <pc:spChg chg="add mod">
          <ac:chgData name="RAHMAH BINTI MOHAMED RAZALI" userId="bb297ce0-5af7-42b5-9d06-72063e3c9fab" providerId="ADAL" clId="{9EA5CB1F-CA92-402D-A8BF-C8F680E28BE6}" dt="2026-04-07T03:23:54.154" v="664" actId="14100"/>
          <ac:spMkLst>
            <pc:docMk/>
            <pc:sldMk cId="877930794" sldId="2147482785"/>
            <ac:spMk id="8" creationId="{3A7E2765-5D7F-6D2F-3F46-7170A4FAD555}"/>
          </ac:spMkLst>
        </pc:spChg>
        <pc:spChg chg="add mod">
          <ac:chgData name="RAHMAH BINTI MOHAMED RAZALI" userId="bb297ce0-5af7-42b5-9d06-72063e3c9fab" providerId="ADAL" clId="{9EA5CB1F-CA92-402D-A8BF-C8F680E28BE6}" dt="2026-04-07T03:51:41.098" v="889" actId="1076"/>
          <ac:spMkLst>
            <pc:docMk/>
            <pc:sldMk cId="877930794" sldId="2147482785"/>
            <ac:spMk id="12" creationId="{E226FF28-9E5C-A52E-054C-5914193D9C56}"/>
          </ac:spMkLst>
        </pc:spChg>
        <pc:spChg chg="add mod">
          <ac:chgData name="RAHMAH BINTI MOHAMED RAZALI" userId="bb297ce0-5af7-42b5-9d06-72063e3c9fab" providerId="ADAL" clId="{9EA5CB1F-CA92-402D-A8BF-C8F680E28BE6}" dt="2026-04-07T03:23:22.927" v="657" actId="1076"/>
          <ac:spMkLst>
            <pc:docMk/>
            <pc:sldMk cId="877930794" sldId="2147482785"/>
            <ac:spMk id="13" creationId="{6600E72B-6DC2-10E0-9A72-DF96CD3CC36A}"/>
          </ac:spMkLst>
        </pc:spChg>
        <pc:picChg chg="add mod">
          <ac:chgData name="RAHMAH BINTI MOHAMED RAZALI" userId="bb297ce0-5af7-42b5-9d06-72063e3c9fab" providerId="ADAL" clId="{9EA5CB1F-CA92-402D-A8BF-C8F680E28BE6}" dt="2026-04-07T03:23:47.430" v="661" actId="1076"/>
          <ac:picMkLst>
            <pc:docMk/>
            <pc:sldMk cId="877930794" sldId="2147482785"/>
            <ac:picMk id="11" creationId="{5A7496A4-AE5E-6339-9777-EE58519B6225}"/>
          </ac:picMkLst>
        </pc:picChg>
        <pc:picChg chg="add mod">
          <ac:chgData name="RAHMAH BINTI MOHAMED RAZALI" userId="bb297ce0-5af7-42b5-9d06-72063e3c9fab" providerId="ADAL" clId="{9EA5CB1F-CA92-402D-A8BF-C8F680E28BE6}" dt="2026-04-07T03:51:46.098" v="890" actId="1076"/>
          <ac:picMkLst>
            <pc:docMk/>
            <pc:sldMk cId="877930794" sldId="2147482785"/>
            <ac:picMk id="15" creationId="{C4E94D8C-0BF9-880B-85CF-AA94FB67D348}"/>
          </ac:picMkLst>
        </pc:picChg>
      </pc:sldChg>
      <pc:sldChg chg="addSp delSp modSp add mod ord">
        <pc:chgData name="RAHMAH BINTI MOHAMED RAZALI" userId="bb297ce0-5af7-42b5-9d06-72063e3c9fab" providerId="ADAL" clId="{9EA5CB1F-CA92-402D-A8BF-C8F680E28BE6}" dt="2026-04-13T07:58:27.107" v="2783"/>
        <pc:sldMkLst>
          <pc:docMk/>
          <pc:sldMk cId="3962031132" sldId="2147482786"/>
        </pc:sldMkLst>
        <pc:spChg chg="mod">
          <ac:chgData name="RAHMAH BINTI MOHAMED RAZALI" userId="bb297ce0-5af7-42b5-9d06-72063e3c9fab" providerId="ADAL" clId="{9EA5CB1F-CA92-402D-A8BF-C8F680E28BE6}" dt="2026-04-07T03:40:19.615" v="831" actId="1076"/>
          <ac:spMkLst>
            <pc:docMk/>
            <pc:sldMk cId="3962031132" sldId="2147482786"/>
            <ac:spMk id="3" creationId="{A525713A-74B0-D342-1819-4668BA64D3B6}"/>
          </ac:spMkLst>
        </pc:spChg>
        <pc:spChg chg="add mod">
          <ac:chgData name="RAHMAH BINTI MOHAMED RAZALI" userId="bb297ce0-5af7-42b5-9d06-72063e3c9fab" providerId="ADAL" clId="{9EA5CB1F-CA92-402D-A8BF-C8F680E28BE6}" dt="2026-04-07T03:53:00.644" v="909" actId="1076"/>
          <ac:spMkLst>
            <pc:docMk/>
            <pc:sldMk cId="3962031132" sldId="2147482786"/>
            <ac:spMk id="7" creationId="{9A4923E4-B1EA-81A1-FF22-AB805C41E5CD}"/>
          </ac:spMkLst>
        </pc:spChg>
        <pc:spChg chg="mod">
          <ac:chgData name="RAHMAH BINTI MOHAMED RAZALI" userId="bb297ce0-5af7-42b5-9d06-72063e3c9fab" providerId="ADAL" clId="{9EA5CB1F-CA92-402D-A8BF-C8F680E28BE6}" dt="2026-04-07T08:22:41.709" v="1051" actId="20577"/>
          <ac:spMkLst>
            <pc:docMk/>
            <pc:sldMk cId="3962031132" sldId="2147482786"/>
            <ac:spMk id="9" creationId="{6ADC990A-21B5-946E-CDF9-A96EEE86266F}"/>
          </ac:spMkLst>
        </pc:spChg>
        <pc:spChg chg="mod">
          <ac:chgData name="RAHMAH BINTI MOHAMED RAZALI" userId="bb297ce0-5af7-42b5-9d06-72063e3c9fab" providerId="ADAL" clId="{9EA5CB1F-CA92-402D-A8BF-C8F680E28BE6}" dt="2026-04-07T03:41:59.672" v="877" actId="1076"/>
          <ac:spMkLst>
            <pc:docMk/>
            <pc:sldMk cId="3962031132" sldId="2147482786"/>
            <ac:spMk id="12" creationId="{67B3E138-5748-8C90-FF81-435C3E012E3B}"/>
          </ac:spMkLst>
        </pc:spChg>
        <pc:picChg chg="add mod">
          <ac:chgData name="RAHMAH BINTI MOHAMED RAZALI" userId="bb297ce0-5af7-42b5-9d06-72063e3c9fab" providerId="ADAL" clId="{9EA5CB1F-CA92-402D-A8BF-C8F680E28BE6}" dt="2026-04-09T08:08:24.804" v="2394" actId="1076"/>
          <ac:picMkLst>
            <pc:docMk/>
            <pc:sldMk cId="3962031132" sldId="2147482786"/>
            <ac:picMk id="2" creationId="{5DB18EFD-CC12-41CA-4EAB-BB272B63BB81}"/>
          </ac:picMkLst>
        </pc:picChg>
        <pc:picChg chg="add mod">
          <ac:chgData name="RAHMAH BINTI MOHAMED RAZALI" userId="bb297ce0-5af7-42b5-9d06-72063e3c9fab" providerId="ADAL" clId="{9EA5CB1F-CA92-402D-A8BF-C8F680E28BE6}" dt="2026-04-07T03:52:55.708" v="908" actId="1076"/>
          <ac:picMkLst>
            <pc:docMk/>
            <pc:sldMk cId="3962031132" sldId="2147482786"/>
            <ac:picMk id="5" creationId="{3E20A3E5-03A4-9B7E-AF33-92977ACC541A}"/>
          </ac:picMkLst>
        </pc:picChg>
      </pc:sldChg>
      <pc:sldChg chg="addSp delSp modSp add mod ord">
        <pc:chgData name="RAHMAH BINTI MOHAMED RAZALI" userId="bb297ce0-5af7-42b5-9d06-72063e3c9fab" providerId="ADAL" clId="{9EA5CB1F-CA92-402D-A8BF-C8F680E28BE6}" dt="2026-04-13T07:58:27.107" v="2783"/>
        <pc:sldMkLst>
          <pc:docMk/>
          <pc:sldMk cId="179683551" sldId="2147482787"/>
        </pc:sldMkLst>
        <pc:spChg chg="mod">
          <ac:chgData name="RAHMAH BINTI MOHAMED RAZALI" userId="bb297ce0-5af7-42b5-9d06-72063e3c9fab" providerId="ADAL" clId="{9EA5CB1F-CA92-402D-A8BF-C8F680E28BE6}" dt="2026-04-07T03:40:00.186" v="829" actId="1076"/>
          <ac:spMkLst>
            <pc:docMk/>
            <pc:sldMk cId="179683551" sldId="2147482787"/>
            <ac:spMk id="3" creationId="{446A77BC-51DA-ADC7-817E-8E81CA4F0FE2}"/>
          </ac:spMkLst>
        </pc:spChg>
        <pc:spChg chg="add mod">
          <ac:chgData name="RAHMAH BINTI MOHAMED RAZALI" userId="bb297ce0-5af7-42b5-9d06-72063e3c9fab" providerId="ADAL" clId="{9EA5CB1F-CA92-402D-A8BF-C8F680E28BE6}" dt="2026-04-07T03:39:55.600" v="828" actId="1035"/>
          <ac:spMkLst>
            <pc:docMk/>
            <pc:sldMk cId="179683551" sldId="2147482787"/>
            <ac:spMk id="7" creationId="{2F9BE015-EB28-4F3D-71BD-EED8025A1A63}"/>
          </ac:spMkLst>
        </pc:spChg>
        <pc:spChg chg="mod">
          <ac:chgData name="RAHMAH BINTI MOHAMED RAZALI" userId="bb297ce0-5af7-42b5-9d06-72063e3c9fab" providerId="ADAL" clId="{9EA5CB1F-CA92-402D-A8BF-C8F680E28BE6}" dt="2026-04-07T03:39:55.600" v="828" actId="1035"/>
          <ac:spMkLst>
            <pc:docMk/>
            <pc:sldMk cId="179683551" sldId="2147482787"/>
            <ac:spMk id="8" creationId="{35084992-8840-CE18-11FA-DCD77192D72E}"/>
          </ac:spMkLst>
        </pc:spChg>
        <pc:spChg chg="add mod">
          <ac:chgData name="RAHMAH BINTI MOHAMED RAZALI" userId="bb297ce0-5af7-42b5-9d06-72063e3c9fab" providerId="ADAL" clId="{9EA5CB1F-CA92-402D-A8BF-C8F680E28BE6}" dt="2026-04-07T03:39:55.600" v="828" actId="1035"/>
          <ac:spMkLst>
            <pc:docMk/>
            <pc:sldMk cId="179683551" sldId="2147482787"/>
            <ac:spMk id="9" creationId="{8AFAED4C-5FE7-4D9E-3A26-EC38BB2714D8}"/>
          </ac:spMkLst>
        </pc:spChg>
        <pc:picChg chg="add mod">
          <ac:chgData name="RAHMAH BINTI MOHAMED RAZALI" userId="bb297ce0-5af7-42b5-9d06-72063e3c9fab" providerId="ADAL" clId="{9EA5CB1F-CA92-402D-A8BF-C8F680E28BE6}" dt="2026-04-07T03:39:55.600" v="828" actId="1035"/>
          <ac:picMkLst>
            <pc:docMk/>
            <pc:sldMk cId="179683551" sldId="2147482787"/>
            <ac:picMk id="4" creationId="{01FFFE35-93A4-74A4-66BA-F8E117613FD1}"/>
          </ac:picMkLst>
        </pc:picChg>
        <pc:picChg chg="add mod">
          <ac:chgData name="RAHMAH BINTI MOHAMED RAZALI" userId="bb297ce0-5af7-42b5-9d06-72063e3c9fab" providerId="ADAL" clId="{9EA5CB1F-CA92-402D-A8BF-C8F680E28BE6}" dt="2026-04-07T03:39:55.600" v="828" actId="1035"/>
          <ac:picMkLst>
            <pc:docMk/>
            <pc:sldMk cId="179683551" sldId="2147482787"/>
            <ac:picMk id="6" creationId="{05B1EF19-FE9E-D296-CC59-419ECDE8A8E3}"/>
          </ac:picMkLst>
        </pc:picChg>
        <pc:picChg chg="add mod">
          <ac:chgData name="RAHMAH BINTI MOHAMED RAZALI" userId="bb297ce0-5af7-42b5-9d06-72063e3c9fab" providerId="ADAL" clId="{9EA5CB1F-CA92-402D-A8BF-C8F680E28BE6}" dt="2026-04-07T03:39:55.600" v="828" actId="1035"/>
          <ac:picMkLst>
            <pc:docMk/>
            <pc:sldMk cId="179683551" sldId="2147482787"/>
            <ac:picMk id="18" creationId="{8E35A3D5-1298-DF9B-C4F8-597441D930CA}"/>
          </ac:picMkLst>
        </pc:picChg>
        <pc:picChg chg="add mod">
          <ac:chgData name="RAHMAH BINTI MOHAMED RAZALI" userId="bb297ce0-5af7-42b5-9d06-72063e3c9fab" providerId="ADAL" clId="{9EA5CB1F-CA92-402D-A8BF-C8F680E28BE6}" dt="2026-04-07T03:52:03.008" v="892" actId="1076"/>
          <ac:picMkLst>
            <pc:docMk/>
            <pc:sldMk cId="179683551" sldId="2147482787"/>
            <ac:picMk id="20" creationId="{1305431A-8955-D2C6-21F2-CE99937DC067}"/>
          </ac:picMkLst>
        </pc:picChg>
        <pc:picChg chg="add mod">
          <ac:chgData name="RAHMAH BINTI MOHAMED RAZALI" userId="bb297ce0-5af7-42b5-9d06-72063e3c9fab" providerId="ADAL" clId="{9EA5CB1F-CA92-402D-A8BF-C8F680E28BE6}" dt="2026-04-07T03:52:28.613" v="902" actId="688"/>
          <ac:picMkLst>
            <pc:docMk/>
            <pc:sldMk cId="179683551" sldId="2147482787"/>
            <ac:picMk id="21" creationId="{27E63CBC-6363-918A-5F4E-F69D260837E5}"/>
          </ac:picMkLst>
        </pc:picChg>
      </pc:sldChg>
      <pc:sldChg chg="modSp add del mod">
        <pc:chgData name="RAHMAH BINTI MOHAMED RAZALI" userId="bb297ce0-5af7-42b5-9d06-72063e3c9fab" providerId="ADAL" clId="{9EA5CB1F-CA92-402D-A8BF-C8F680E28BE6}" dt="2026-04-09T08:08:29.123" v="2395" actId="47"/>
        <pc:sldMkLst>
          <pc:docMk/>
          <pc:sldMk cId="1503360180" sldId="2147482788"/>
        </pc:sldMkLst>
      </pc:sldChg>
      <pc:sldChg chg="addSp delSp modSp add mod ord">
        <pc:chgData name="RAHMAH BINTI MOHAMED RAZALI" userId="bb297ce0-5af7-42b5-9d06-72063e3c9fab" providerId="ADAL" clId="{9EA5CB1F-CA92-402D-A8BF-C8F680E28BE6}" dt="2026-04-14T01:09:14.194" v="2800" actId="20577"/>
        <pc:sldMkLst>
          <pc:docMk/>
          <pc:sldMk cId="3294308426" sldId="2147482789"/>
        </pc:sldMkLst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8" creationId="{3BB60456-0C08-6112-AF39-2C283C31C292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9" creationId="{5022F1E4-0E47-7706-780C-E1B06A683E57}"/>
          </ac:spMkLst>
        </pc:spChg>
        <pc:spChg chg="mod">
          <ac:chgData name="RAHMAH BINTI MOHAMED RAZALI" userId="bb297ce0-5af7-42b5-9d06-72063e3c9fab" providerId="ADAL" clId="{9EA5CB1F-CA92-402D-A8BF-C8F680E28BE6}" dt="2026-04-14T01:09:14.194" v="2800" actId="20577"/>
          <ac:spMkLst>
            <pc:docMk/>
            <pc:sldMk cId="3294308426" sldId="2147482789"/>
            <ac:spMk id="10" creationId="{7D947D26-2908-8262-7EA8-633EF1E95171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14" creationId="{3CCC4C4C-7331-934C-B5E3-817DCA0A7896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17" creationId="{39121CA9-8431-FCB8-F3CB-9D0E5FF27FE6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18" creationId="{DDCF1482-7AB3-FEB1-056C-F842E7BBF1B6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21" creationId="{D6BB23A5-BA24-3DAD-E299-C66F5334D33D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28" creationId="{4AA724F4-CDC1-70DA-2EC8-4A80723190E7}"/>
          </ac:spMkLst>
        </pc:spChg>
        <pc:spChg chg="mod">
          <ac:chgData name="RAHMAH BINTI MOHAMED RAZALI" userId="bb297ce0-5af7-42b5-9d06-72063e3c9fab" providerId="ADAL" clId="{9EA5CB1F-CA92-402D-A8BF-C8F680E28BE6}" dt="2026-04-09T03:26:33.741" v="1617" actId="1076"/>
          <ac:spMkLst>
            <pc:docMk/>
            <pc:sldMk cId="3294308426" sldId="2147482789"/>
            <ac:spMk id="29" creationId="{AD253FF0-6215-8CC0-D0D2-059140DADD12}"/>
          </ac:spMkLst>
        </pc:spChg>
      </pc:sldChg>
      <pc:sldChg chg="addSp delSp modSp add mod">
        <pc:chgData name="RAHMAH BINTI MOHAMED RAZALI" userId="bb297ce0-5af7-42b5-9d06-72063e3c9fab" providerId="ADAL" clId="{9EA5CB1F-CA92-402D-A8BF-C8F680E28BE6}" dt="2026-04-14T01:10:23.737" v="2809"/>
        <pc:sldMkLst>
          <pc:docMk/>
          <pc:sldMk cId="3980120267" sldId="2147482790"/>
        </pc:sldMkLst>
        <pc:spChg chg="mod">
          <ac:chgData name="RAHMAH BINTI MOHAMED RAZALI" userId="bb297ce0-5af7-42b5-9d06-72063e3c9fab" providerId="ADAL" clId="{9EA5CB1F-CA92-402D-A8BF-C8F680E28BE6}" dt="2026-04-14T01:10:23.737" v="2809"/>
          <ac:spMkLst>
            <pc:docMk/>
            <pc:sldMk cId="3980120267" sldId="2147482790"/>
            <ac:spMk id="2" creationId="{F9A2617C-2416-4D58-509E-2FBC662454A8}"/>
          </ac:spMkLst>
        </pc:spChg>
        <pc:spChg chg="add mod">
          <ac:chgData name="RAHMAH BINTI MOHAMED RAZALI" userId="bb297ce0-5af7-42b5-9d06-72063e3c9fab" providerId="ADAL" clId="{9EA5CB1F-CA92-402D-A8BF-C8F680E28BE6}" dt="2026-04-14T01:10:06.290" v="2806" actId="1076"/>
          <ac:spMkLst>
            <pc:docMk/>
            <pc:sldMk cId="3980120267" sldId="2147482790"/>
            <ac:spMk id="3" creationId="{E3C6F280-FD57-1270-D054-335448D08691}"/>
          </ac:spMkLst>
        </pc:spChg>
        <pc:spChg chg="del mod">
          <ac:chgData name="RAHMAH BINTI MOHAMED RAZALI" userId="bb297ce0-5af7-42b5-9d06-72063e3c9fab" providerId="ADAL" clId="{9EA5CB1F-CA92-402D-A8BF-C8F680E28BE6}" dt="2026-04-14T01:09:52.494" v="2803" actId="21"/>
          <ac:spMkLst>
            <pc:docMk/>
            <pc:sldMk cId="3980120267" sldId="2147482790"/>
            <ac:spMk id="10" creationId="{81E60AE8-1CB0-46FC-0568-63A260DB7A45}"/>
          </ac:spMkLst>
        </pc:spChg>
        <pc:spChg chg="mod">
          <ac:chgData name="RAHMAH BINTI MOHAMED RAZALI" userId="bb297ce0-5af7-42b5-9d06-72063e3c9fab" providerId="ADAL" clId="{9EA5CB1F-CA92-402D-A8BF-C8F680E28BE6}" dt="2026-04-09T03:50:49.196" v="1748" actId="2710"/>
          <ac:spMkLst>
            <pc:docMk/>
            <pc:sldMk cId="3980120267" sldId="2147482790"/>
            <ac:spMk id="17" creationId="{7DB42DED-51A5-2C95-70DA-2693E7776D42}"/>
          </ac:spMkLst>
        </pc:spChg>
      </pc:sldChg>
      <pc:sldChg chg="modSp add mod">
        <pc:chgData name="RAHMAH BINTI MOHAMED RAZALI" userId="bb297ce0-5af7-42b5-9d06-72063e3c9fab" providerId="ADAL" clId="{9EA5CB1F-CA92-402D-A8BF-C8F680E28BE6}" dt="2026-04-09T06:48:48.544" v="2144" actId="20577"/>
        <pc:sldMkLst>
          <pc:docMk/>
          <pc:sldMk cId="1111863954" sldId="2147482791"/>
        </pc:sldMkLst>
      </pc:sldChg>
      <pc:sldChg chg="modSp add mod">
        <pc:chgData name="RAHMAH BINTI MOHAMED RAZALI" userId="bb297ce0-5af7-42b5-9d06-72063e3c9fab" providerId="ADAL" clId="{9EA5CB1F-CA92-402D-A8BF-C8F680E28BE6}" dt="2026-04-09T07:29:21.816" v="2159" actId="20577"/>
        <pc:sldMkLst>
          <pc:docMk/>
          <pc:sldMk cId="3820247016" sldId="2147482792"/>
        </pc:sldMkLst>
      </pc:sldChg>
      <pc:sldChg chg="modSp add mod ord">
        <pc:chgData name="RAHMAH BINTI MOHAMED RAZALI" userId="bb297ce0-5af7-42b5-9d06-72063e3c9fab" providerId="ADAL" clId="{9EA5CB1F-CA92-402D-A8BF-C8F680E28BE6}" dt="2026-04-09T07:30:12.513" v="2189" actId="20577"/>
        <pc:sldMkLst>
          <pc:docMk/>
          <pc:sldMk cId="4071180876" sldId="2147482793"/>
        </pc:sldMkLst>
      </pc:sldChg>
      <pc:sldChg chg="addSp delSp modSp add mod ord">
        <pc:chgData name="RAHMAH BINTI MOHAMED RAZALI" userId="bb297ce0-5af7-42b5-9d06-72063e3c9fab" providerId="ADAL" clId="{9EA5CB1F-CA92-402D-A8BF-C8F680E28BE6}" dt="2026-04-09T08:26:46.373" v="2501" actId="20577"/>
        <pc:sldMkLst>
          <pc:docMk/>
          <pc:sldMk cId="220995487" sldId="2147482794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3649125043" sldId="2147482794"/>
        </pc:sldMkLst>
      </pc:sldChg>
      <pc:sldChg chg="modSp add mod ord">
        <pc:chgData name="RAHMAH BINTI MOHAMED RAZALI" userId="bb297ce0-5af7-42b5-9d06-72063e3c9fab" providerId="ADAL" clId="{9EA5CB1F-CA92-402D-A8BF-C8F680E28BE6}" dt="2026-04-09T08:30:14.022" v="2560" actId="14100"/>
        <pc:sldMkLst>
          <pc:docMk/>
          <pc:sldMk cId="784572968" sldId="2147482795"/>
        </pc:sldMkLst>
      </pc:sldChg>
      <pc:sldChg chg="modSp add mod ord">
        <pc:chgData name="RAHMAH BINTI MOHAMED RAZALI" userId="bb297ce0-5af7-42b5-9d06-72063e3c9fab" providerId="ADAL" clId="{9EA5CB1F-CA92-402D-A8BF-C8F680E28BE6}" dt="2026-04-14T06:37:23.462" v="3402" actId="20577"/>
        <pc:sldMkLst>
          <pc:docMk/>
          <pc:sldMk cId="1595929816" sldId="2147482796"/>
        </pc:sldMkLst>
        <pc:spChg chg="mod">
          <ac:chgData name="RAHMAH BINTI MOHAMED RAZALI" userId="bb297ce0-5af7-42b5-9d06-72063e3c9fab" providerId="ADAL" clId="{9EA5CB1F-CA92-402D-A8BF-C8F680E28BE6}" dt="2026-04-14T06:37:23.462" v="3402" actId="20577"/>
          <ac:spMkLst>
            <pc:docMk/>
            <pc:sldMk cId="1595929816" sldId="2147482796"/>
            <ac:spMk id="2" creationId="{FD9B670E-952D-1A48-99CE-B6F00FB9CA39}"/>
          </ac:spMkLst>
        </pc:spChg>
        <pc:spChg chg="mod">
          <ac:chgData name="RAHMAH BINTI MOHAMED RAZALI" userId="bb297ce0-5af7-42b5-9d06-72063e3c9fab" providerId="ADAL" clId="{9EA5CB1F-CA92-402D-A8BF-C8F680E28BE6}" dt="2026-04-14T01:33:56.029" v="3158"/>
          <ac:spMkLst>
            <pc:docMk/>
            <pc:sldMk cId="1595929816" sldId="2147482796"/>
            <ac:spMk id="10" creationId="{78FABD77-8930-6BCB-9FAE-4BB94E82AB2C}"/>
          </ac:spMkLst>
        </pc:spChg>
      </pc:sldChg>
      <pc:sldChg chg="addSp delSp modSp add mod ord">
        <pc:chgData name="RAHMAH BINTI MOHAMED RAZALI" userId="bb297ce0-5af7-42b5-9d06-72063e3c9fab" providerId="ADAL" clId="{9EA5CB1F-CA92-402D-A8BF-C8F680E28BE6}" dt="2026-04-15T02:08:51.488" v="4181" actId="1076"/>
        <pc:sldMkLst>
          <pc:docMk/>
          <pc:sldMk cId="984957101" sldId="2147482797"/>
        </pc:sldMkLst>
        <pc:spChg chg="del mod">
          <ac:chgData name="RAHMAH BINTI MOHAMED RAZALI" userId="bb297ce0-5af7-42b5-9d06-72063e3c9fab" providerId="ADAL" clId="{9EA5CB1F-CA92-402D-A8BF-C8F680E28BE6}" dt="2026-04-15T02:08:43.143" v="4179" actId="478"/>
          <ac:spMkLst>
            <pc:docMk/>
            <pc:sldMk cId="984957101" sldId="2147482797"/>
            <ac:spMk id="2" creationId="{0FAFAB13-C059-856F-3A1A-2816FCD0A4CB}"/>
          </ac:spMkLst>
        </pc:spChg>
        <pc:spChg chg="add del mod">
          <ac:chgData name="RAHMAH BINTI MOHAMED RAZALI" userId="bb297ce0-5af7-42b5-9d06-72063e3c9fab" providerId="ADAL" clId="{9EA5CB1F-CA92-402D-A8BF-C8F680E28BE6}" dt="2026-04-15T02:07:01.103" v="4145"/>
          <ac:spMkLst>
            <pc:docMk/>
            <pc:sldMk cId="984957101" sldId="2147482797"/>
            <ac:spMk id="4" creationId="{5425DB8C-F19B-BBAE-7ED1-616808412565}"/>
          </ac:spMkLst>
        </pc:spChg>
        <pc:spChg chg="add del mod">
          <ac:chgData name="RAHMAH BINTI MOHAMED RAZALI" userId="bb297ce0-5af7-42b5-9d06-72063e3c9fab" providerId="ADAL" clId="{9EA5CB1F-CA92-402D-A8BF-C8F680E28BE6}" dt="2026-04-15T02:07:01.108" v="4147"/>
          <ac:spMkLst>
            <pc:docMk/>
            <pc:sldMk cId="984957101" sldId="2147482797"/>
            <ac:spMk id="5" creationId="{09E5B689-9DEA-1E63-3F13-28C7BD8B37A0}"/>
          </ac:spMkLst>
        </pc:spChg>
        <pc:spChg chg="mod">
          <ac:chgData name="RAHMAH BINTI MOHAMED RAZALI" userId="bb297ce0-5af7-42b5-9d06-72063e3c9fab" providerId="ADAL" clId="{9EA5CB1F-CA92-402D-A8BF-C8F680E28BE6}" dt="2026-04-09T08:03:00.516" v="2273"/>
          <ac:spMkLst>
            <pc:docMk/>
            <pc:sldMk cId="984957101" sldId="2147482797"/>
            <ac:spMk id="10" creationId="{FB6F3A6F-3F51-5365-F0F7-6E61304B5415}"/>
          </ac:spMkLst>
        </pc:spChg>
        <pc:graphicFrameChg chg="add mod modGraphic">
          <ac:chgData name="RAHMAH BINTI MOHAMED RAZALI" userId="bb297ce0-5af7-42b5-9d06-72063e3c9fab" providerId="ADAL" clId="{9EA5CB1F-CA92-402D-A8BF-C8F680E28BE6}" dt="2026-04-15T02:08:51.488" v="4181" actId="1076"/>
          <ac:graphicFrameMkLst>
            <pc:docMk/>
            <pc:sldMk cId="984957101" sldId="2147482797"/>
            <ac:graphicFrameMk id="3" creationId="{5A50916D-D458-3B11-700E-ADD3616CCEAB}"/>
          </ac:graphicFrameMkLst>
        </pc:graphicFrameChg>
      </pc:sldChg>
      <pc:sldChg chg="addSp delSp modSp add mod">
        <pc:chgData name="RAHMAH BINTI MOHAMED RAZALI" userId="bb297ce0-5af7-42b5-9d06-72063e3c9fab" providerId="ADAL" clId="{9EA5CB1F-CA92-402D-A8BF-C8F680E28BE6}" dt="2026-04-15T02:02:54.766" v="4075" actId="478"/>
        <pc:sldMkLst>
          <pc:docMk/>
          <pc:sldMk cId="2372056476" sldId="2147482798"/>
        </pc:sldMkLst>
        <pc:spChg chg="mod">
          <ac:chgData name="RAHMAH BINTI MOHAMED RAZALI" userId="bb297ce0-5af7-42b5-9d06-72063e3c9fab" providerId="ADAL" clId="{9EA5CB1F-CA92-402D-A8BF-C8F680E28BE6}" dt="2026-04-15T02:02:51.536" v="4074" actId="1076"/>
          <ac:spMkLst>
            <pc:docMk/>
            <pc:sldMk cId="2372056476" sldId="2147482798"/>
            <ac:spMk id="2" creationId="{2FD8C867-B798-E57B-0718-00945A1C6F5D}"/>
          </ac:spMkLst>
        </pc:spChg>
        <pc:spChg chg="add">
          <ac:chgData name="RAHMAH BINTI MOHAMED RAZALI" userId="bb297ce0-5af7-42b5-9d06-72063e3c9fab" providerId="ADAL" clId="{9EA5CB1F-CA92-402D-A8BF-C8F680E28BE6}" dt="2026-04-15T02:01:08.560" v="4014"/>
          <ac:spMkLst>
            <pc:docMk/>
            <pc:sldMk cId="2372056476" sldId="2147482798"/>
            <ac:spMk id="3" creationId="{2AD00059-7B8B-803F-DBC6-2D072D763C47}"/>
          </ac:spMkLst>
        </pc:spChg>
        <pc:spChg chg="add del">
          <ac:chgData name="RAHMAH BINTI MOHAMED RAZALI" userId="bb297ce0-5af7-42b5-9d06-72063e3c9fab" providerId="ADAL" clId="{9EA5CB1F-CA92-402D-A8BF-C8F680E28BE6}" dt="2026-04-15T02:01:34.441" v="4019" actId="478"/>
          <ac:spMkLst>
            <pc:docMk/>
            <pc:sldMk cId="2372056476" sldId="2147482798"/>
            <ac:spMk id="4" creationId="{0EF5A585-61BD-6BE5-51D2-9BAD2F3A85DE}"/>
          </ac:spMkLst>
        </pc:spChg>
        <pc:spChg chg="add del mod">
          <ac:chgData name="RAHMAH BINTI MOHAMED RAZALI" userId="bb297ce0-5af7-42b5-9d06-72063e3c9fab" providerId="ADAL" clId="{9EA5CB1F-CA92-402D-A8BF-C8F680E28BE6}" dt="2026-04-15T02:01:30.510" v="4018" actId="478"/>
          <ac:spMkLst>
            <pc:docMk/>
            <pc:sldMk cId="2372056476" sldId="2147482798"/>
            <ac:spMk id="5" creationId="{5FC69578-65B5-4C97-629F-19551848D0E1}"/>
          </ac:spMkLst>
        </pc:spChg>
        <pc:spChg chg="add del">
          <ac:chgData name="RAHMAH BINTI MOHAMED RAZALI" userId="bb297ce0-5af7-42b5-9d06-72063e3c9fab" providerId="ADAL" clId="{9EA5CB1F-CA92-402D-A8BF-C8F680E28BE6}" dt="2026-04-15T02:01:41.610" v="4021" actId="478"/>
          <ac:spMkLst>
            <pc:docMk/>
            <pc:sldMk cId="2372056476" sldId="2147482798"/>
            <ac:spMk id="6" creationId="{3F2F571A-72B3-CF6C-042A-B11BF4F50F23}"/>
          </ac:spMkLst>
        </pc:spChg>
        <pc:spChg chg="add del mod">
          <ac:chgData name="RAHMAH BINTI MOHAMED RAZALI" userId="bb297ce0-5af7-42b5-9d06-72063e3c9fab" providerId="ADAL" clId="{9EA5CB1F-CA92-402D-A8BF-C8F680E28BE6}" dt="2026-04-15T02:02:54.766" v="4075" actId="478"/>
          <ac:spMkLst>
            <pc:docMk/>
            <pc:sldMk cId="2372056476" sldId="2147482798"/>
            <ac:spMk id="7" creationId="{05AFA975-F0B9-1F15-AEE0-43AA6F206BF4}"/>
          </ac:spMkLst>
        </pc:spChg>
        <pc:spChg chg="mod">
          <ac:chgData name="RAHMAH BINTI MOHAMED RAZALI" userId="bb297ce0-5af7-42b5-9d06-72063e3c9fab" providerId="ADAL" clId="{9EA5CB1F-CA92-402D-A8BF-C8F680E28BE6}" dt="2026-04-09T08:04:54.175" v="2364"/>
          <ac:spMkLst>
            <pc:docMk/>
            <pc:sldMk cId="2372056476" sldId="2147482798"/>
            <ac:spMk id="10" creationId="{9049EBEE-763F-AF22-B18F-0C67A0BB8BCA}"/>
          </ac:spMkLst>
        </pc:spChg>
      </pc:sldChg>
      <pc:sldChg chg="addSp delSp modSp add del mod ord">
        <pc:chgData name="RAHMAH BINTI MOHAMED RAZALI" userId="bb297ce0-5af7-42b5-9d06-72063e3c9fab" providerId="ADAL" clId="{9EA5CB1F-CA92-402D-A8BF-C8F680E28BE6}" dt="2026-04-13T07:59:24.464" v="2784" actId="47"/>
        <pc:sldMkLst>
          <pc:docMk/>
          <pc:sldMk cId="931839836" sldId="2147482799"/>
        </pc:sldMkLst>
      </pc:sldChg>
      <pc:sldChg chg="addSp delSp modSp add mod ord">
        <pc:chgData name="RAHMAH BINTI MOHAMED RAZALI" userId="bb297ce0-5af7-42b5-9d06-72063e3c9fab" providerId="ADAL" clId="{9EA5CB1F-CA92-402D-A8BF-C8F680E28BE6}" dt="2026-04-13T01:08:42.716" v="2716" actId="313"/>
        <pc:sldMkLst>
          <pc:docMk/>
          <pc:sldMk cId="411806977" sldId="2147482800"/>
        </pc:sldMkLst>
        <pc:spChg chg="add mod">
          <ac:chgData name="RAHMAH BINTI MOHAMED RAZALI" userId="bb297ce0-5af7-42b5-9d06-72063e3c9fab" providerId="ADAL" clId="{9EA5CB1F-CA92-402D-A8BF-C8F680E28BE6}" dt="2026-04-10T03:22:17.732" v="2711" actId="113"/>
          <ac:spMkLst>
            <pc:docMk/>
            <pc:sldMk cId="411806977" sldId="2147482800"/>
            <ac:spMk id="7" creationId="{0E4B1D0B-1154-9CE4-0152-CCBD813E38F5}"/>
          </ac:spMkLst>
        </pc:spChg>
        <pc:spChg chg="add mod">
          <ac:chgData name="RAHMAH BINTI MOHAMED RAZALI" userId="bb297ce0-5af7-42b5-9d06-72063e3c9fab" providerId="ADAL" clId="{9EA5CB1F-CA92-402D-A8BF-C8F680E28BE6}" dt="2026-04-13T01:08:42.716" v="2716" actId="313"/>
          <ac:spMkLst>
            <pc:docMk/>
            <pc:sldMk cId="411806977" sldId="2147482800"/>
            <ac:spMk id="8" creationId="{751F6C03-CBE0-FC66-A32F-81F623B42BE2}"/>
          </ac:spMkLst>
        </pc:spChg>
        <pc:spChg chg="mod">
          <ac:chgData name="RAHMAH BINTI MOHAMED RAZALI" userId="bb297ce0-5af7-42b5-9d06-72063e3c9fab" providerId="ADAL" clId="{9EA5CB1F-CA92-402D-A8BF-C8F680E28BE6}" dt="2026-04-09T08:32:03.830" v="2606" actId="20577"/>
          <ac:spMkLst>
            <pc:docMk/>
            <pc:sldMk cId="411806977" sldId="2147482800"/>
            <ac:spMk id="10" creationId="{558D6D23-7394-3BD8-4C4F-EB9060903904}"/>
          </ac:spMkLst>
        </pc:spChg>
        <pc:picChg chg="add mod">
          <ac:chgData name="RAHMAH BINTI MOHAMED RAZALI" userId="bb297ce0-5af7-42b5-9d06-72063e3c9fab" providerId="ADAL" clId="{9EA5CB1F-CA92-402D-A8BF-C8F680E28BE6}" dt="2026-04-10T03:16:26.927" v="2637" actId="208"/>
          <ac:picMkLst>
            <pc:docMk/>
            <pc:sldMk cId="411806977" sldId="2147482800"/>
            <ac:picMk id="4" creationId="{DA2CE642-7B57-7BD4-76B2-08B040FEA5D2}"/>
          </ac:picMkLst>
        </pc:picChg>
        <pc:picChg chg="add mod">
          <ac:chgData name="RAHMAH BINTI MOHAMED RAZALI" userId="bb297ce0-5af7-42b5-9d06-72063e3c9fab" providerId="ADAL" clId="{9EA5CB1F-CA92-402D-A8BF-C8F680E28BE6}" dt="2026-04-10T03:16:26.927" v="2637" actId="208"/>
          <ac:picMkLst>
            <pc:docMk/>
            <pc:sldMk cId="411806977" sldId="2147482800"/>
            <ac:picMk id="6" creationId="{B43CDB39-13D8-0049-4510-0F71B33A1E30}"/>
          </ac:picMkLst>
        </pc:picChg>
      </pc:sldChg>
      <pc:sldChg chg="modSp add mod">
        <pc:chgData name="RAHMAH BINTI MOHAMED RAZALI" userId="bb297ce0-5af7-42b5-9d06-72063e3c9fab" providerId="ADAL" clId="{9EA5CB1F-CA92-402D-A8BF-C8F680E28BE6}" dt="2026-04-10T03:16:48.482" v="2648" actId="20577"/>
        <pc:sldMkLst>
          <pc:docMk/>
          <pc:sldMk cId="2502683484" sldId="2147482801"/>
        </pc:sldMkLst>
        <pc:spChg chg="mod">
          <ac:chgData name="RAHMAH BINTI MOHAMED RAZALI" userId="bb297ce0-5af7-42b5-9d06-72063e3c9fab" providerId="ADAL" clId="{9EA5CB1F-CA92-402D-A8BF-C8F680E28BE6}" dt="2026-04-10T03:16:48.482" v="2648" actId="20577"/>
          <ac:spMkLst>
            <pc:docMk/>
            <pc:sldMk cId="2502683484" sldId="2147482801"/>
            <ac:spMk id="9" creationId="{DB63B296-9F1E-0CFE-ADCB-66567B9A19D3}"/>
          </ac:spMkLst>
        </pc:spChg>
      </pc:sldChg>
      <pc:sldChg chg="modSp mod">
        <pc:chgData name="RAHMAH BINTI MOHAMED RAZALI" userId="bb297ce0-5af7-42b5-9d06-72063e3c9fab" providerId="ADAL" clId="{9EA5CB1F-CA92-402D-A8BF-C8F680E28BE6}" dt="2026-04-14T01:34:17.100" v="3162"/>
        <pc:sldMkLst>
          <pc:docMk/>
          <pc:sldMk cId="2454511293" sldId="2147482802"/>
        </pc:sldMkLst>
        <pc:spChg chg="mod">
          <ac:chgData name="RAHMAH BINTI MOHAMED RAZALI" userId="bb297ce0-5af7-42b5-9d06-72063e3c9fab" providerId="ADAL" clId="{9EA5CB1F-CA92-402D-A8BF-C8F680E28BE6}" dt="2026-04-14T01:34:17.100" v="3162"/>
          <ac:spMkLst>
            <pc:docMk/>
            <pc:sldMk cId="2454511293" sldId="2147482802"/>
            <ac:spMk id="13" creationId="{DA95B3CF-6AFA-76E1-57C0-1666371F8242}"/>
          </ac:spMkLst>
        </pc:spChg>
      </pc:sldChg>
      <pc:sldChg chg="addSp delSp modSp mod ord">
        <pc:chgData name="RAHMAH BINTI MOHAMED RAZALI" userId="bb297ce0-5af7-42b5-9d06-72063e3c9fab" providerId="ADAL" clId="{9EA5CB1F-CA92-402D-A8BF-C8F680E28BE6}" dt="2026-04-14T01:10:33.925" v="2812" actId="1076"/>
        <pc:sldMkLst>
          <pc:docMk/>
          <pc:sldMk cId="2879954497" sldId="2147482803"/>
        </pc:sldMkLst>
        <pc:spChg chg="mod">
          <ac:chgData name="RAHMAH BINTI MOHAMED RAZALI" userId="bb297ce0-5af7-42b5-9d06-72063e3c9fab" providerId="ADAL" clId="{9EA5CB1F-CA92-402D-A8BF-C8F680E28BE6}" dt="2026-04-14T01:10:20.108" v="2808" actId="21"/>
          <ac:spMkLst>
            <pc:docMk/>
            <pc:sldMk cId="2879954497" sldId="2147482803"/>
            <ac:spMk id="2" creationId="{F9A2617C-2416-4D58-509E-2FBC662454A8}"/>
          </ac:spMkLst>
        </pc:spChg>
        <pc:spChg chg="add mod">
          <ac:chgData name="RAHMAH BINTI MOHAMED RAZALI" userId="bb297ce0-5af7-42b5-9d06-72063e3c9fab" providerId="ADAL" clId="{9EA5CB1F-CA92-402D-A8BF-C8F680E28BE6}" dt="2026-04-14T01:09:57.748" v="2805"/>
          <ac:spMkLst>
            <pc:docMk/>
            <pc:sldMk cId="2879954497" sldId="2147482803"/>
            <ac:spMk id="3" creationId="{81E60AE8-1CB0-46FC-0568-63A260DB7A45}"/>
          </ac:spMkLst>
        </pc:spChg>
        <pc:spChg chg="del">
          <ac:chgData name="RAHMAH BINTI MOHAMED RAZALI" userId="bb297ce0-5af7-42b5-9d06-72063e3c9fab" providerId="ADAL" clId="{9EA5CB1F-CA92-402D-A8BF-C8F680E28BE6}" dt="2026-04-14T01:09:56.970" v="2804" actId="478"/>
          <ac:spMkLst>
            <pc:docMk/>
            <pc:sldMk cId="2879954497" sldId="2147482803"/>
            <ac:spMk id="10" creationId="{81E60AE8-1CB0-46FC-0568-63A260DB7A45}"/>
          </ac:spMkLst>
        </pc:spChg>
        <pc:spChg chg="mod">
          <ac:chgData name="RAHMAH BINTI MOHAMED RAZALI" userId="bb297ce0-5af7-42b5-9d06-72063e3c9fab" providerId="ADAL" clId="{9EA5CB1F-CA92-402D-A8BF-C8F680E28BE6}" dt="2026-04-14T01:10:33.925" v="2812" actId="1076"/>
          <ac:spMkLst>
            <pc:docMk/>
            <pc:sldMk cId="2879954497" sldId="2147482803"/>
            <ac:spMk id="17" creationId="{7DB42DED-51A5-2C95-70DA-2693E7776D42}"/>
          </ac:spMkLst>
        </pc:spChg>
      </pc:sldChg>
      <pc:sldChg chg="modSp mod">
        <pc:chgData name="RAHMAH BINTI MOHAMED RAZALI" userId="bb297ce0-5af7-42b5-9d06-72063e3c9fab" providerId="ADAL" clId="{9EA5CB1F-CA92-402D-A8BF-C8F680E28BE6}" dt="2026-04-14T01:11:20.154" v="2813" actId="113"/>
        <pc:sldMkLst>
          <pc:docMk/>
          <pc:sldMk cId="3792159141" sldId="2147482805"/>
        </pc:sldMkLst>
        <pc:spChg chg="mod">
          <ac:chgData name="RAHMAH BINTI MOHAMED RAZALI" userId="bb297ce0-5af7-42b5-9d06-72063e3c9fab" providerId="ADAL" clId="{9EA5CB1F-CA92-402D-A8BF-C8F680E28BE6}" dt="2026-04-14T01:11:20.154" v="2813" actId="113"/>
          <ac:spMkLst>
            <pc:docMk/>
            <pc:sldMk cId="3792159141" sldId="2147482805"/>
            <ac:spMk id="2" creationId="{F9A2617C-2416-4D58-509E-2FBC662454A8}"/>
          </ac:spMkLst>
        </pc:spChg>
      </pc:sldChg>
      <pc:sldChg chg="modSp mod">
        <pc:chgData name="RAHMAH BINTI MOHAMED RAZALI" userId="bb297ce0-5af7-42b5-9d06-72063e3c9fab" providerId="ADAL" clId="{9EA5CB1F-CA92-402D-A8BF-C8F680E28BE6}" dt="2026-04-14T01:19:04.420" v="3066" actId="1076"/>
        <pc:sldMkLst>
          <pc:docMk/>
          <pc:sldMk cId="1226733152" sldId="2147482807"/>
        </pc:sldMkLst>
        <pc:spChg chg="mod">
          <ac:chgData name="RAHMAH BINTI MOHAMED RAZALI" userId="bb297ce0-5af7-42b5-9d06-72063e3c9fab" providerId="ADAL" clId="{9EA5CB1F-CA92-402D-A8BF-C8F680E28BE6}" dt="2026-04-14T01:18:53.336" v="3062" actId="20577"/>
          <ac:spMkLst>
            <pc:docMk/>
            <pc:sldMk cId="1226733152" sldId="2147482807"/>
            <ac:spMk id="2" creationId="{F9A2617C-2416-4D58-509E-2FBC662454A8}"/>
          </ac:spMkLst>
        </pc:spChg>
        <pc:spChg chg="mod">
          <ac:chgData name="RAHMAH BINTI MOHAMED RAZALI" userId="bb297ce0-5af7-42b5-9d06-72063e3c9fab" providerId="ADAL" clId="{9EA5CB1F-CA92-402D-A8BF-C8F680E28BE6}" dt="2026-04-14T01:19:04.420" v="3066" actId="1076"/>
          <ac:spMkLst>
            <pc:docMk/>
            <pc:sldMk cId="1226733152" sldId="2147482807"/>
            <ac:spMk id="25" creationId="{2DF2B969-D113-E643-D67A-7D303D14F8C1}"/>
          </ac:spMkLst>
        </pc:spChg>
      </pc:sldChg>
      <pc:sldChg chg="add del ord">
        <pc:chgData name="RAHMAH BINTI MOHAMED RAZALI" userId="bb297ce0-5af7-42b5-9d06-72063e3c9fab" providerId="ADAL" clId="{9EA5CB1F-CA92-402D-A8BF-C8F680E28BE6}" dt="2026-04-15T01:59:42.791" v="3915" actId="47"/>
        <pc:sldMkLst>
          <pc:docMk/>
          <pc:sldMk cId="3611175198" sldId="2147482808"/>
        </pc:sldMkLst>
      </pc:sldChg>
      <pc:sldChg chg="addSp delSp modSp mod">
        <pc:chgData name="RAHMAH BINTI MOHAMED RAZALI" userId="bb297ce0-5af7-42b5-9d06-72063e3c9fab" providerId="ADAL" clId="{9EA5CB1F-CA92-402D-A8BF-C8F680E28BE6}" dt="2026-04-14T01:18:32.349" v="3061" actId="1076"/>
        <pc:sldMkLst>
          <pc:docMk/>
          <pc:sldMk cId="3762537920" sldId="2147482809"/>
        </pc:sldMkLst>
        <pc:spChg chg="add mod">
          <ac:chgData name="RAHMAH BINTI MOHAMED RAZALI" userId="bb297ce0-5af7-42b5-9d06-72063e3c9fab" providerId="ADAL" clId="{9EA5CB1F-CA92-402D-A8BF-C8F680E28BE6}" dt="2026-04-14T01:13:08.749" v="2826"/>
          <ac:spMkLst>
            <pc:docMk/>
            <pc:sldMk cId="3762537920" sldId="2147482809"/>
            <ac:spMk id="5" creationId="{99A209D9-E347-D422-821D-BD153C406233}"/>
          </ac:spMkLst>
        </pc:spChg>
        <pc:spChg chg="add del mod">
          <ac:chgData name="RAHMAH BINTI MOHAMED RAZALI" userId="bb297ce0-5af7-42b5-9d06-72063e3c9fab" providerId="ADAL" clId="{9EA5CB1F-CA92-402D-A8BF-C8F680E28BE6}" dt="2026-04-14T01:13:24.382" v="2836" actId="478"/>
          <ac:spMkLst>
            <pc:docMk/>
            <pc:sldMk cId="3762537920" sldId="2147482809"/>
            <ac:spMk id="7" creationId="{01993364-377E-1962-E16C-1DFE681331F1}"/>
          </ac:spMkLst>
        </pc:spChg>
        <pc:spChg chg="add mod">
          <ac:chgData name="RAHMAH BINTI MOHAMED RAZALI" userId="bb297ce0-5af7-42b5-9d06-72063e3c9fab" providerId="ADAL" clId="{9EA5CB1F-CA92-402D-A8BF-C8F680E28BE6}" dt="2026-04-14T01:18:32.349" v="3061" actId="1076"/>
          <ac:spMkLst>
            <pc:docMk/>
            <pc:sldMk cId="3762537920" sldId="2147482809"/>
            <ac:spMk id="17" creationId="{1A440709-298F-2AC1-129C-4AB2E924A614}"/>
          </ac:spMkLst>
        </pc:spChg>
        <pc:spChg chg="mod">
          <ac:chgData name="RAHMAH BINTI MOHAMED RAZALI" userId="bb297ce0-5af7-42b5-9d06-72063e3c9fab" providerId="ADAL" clId="{9EA5CB1F-CA92-402D-A8BF-C8F680E28BE6}" dt="2026-04-14T01:12:58.116" v="2825" actId="1035"/>
          <ac:spMkLst>
            <pc:docMk/>
            <pc:sldMk cId="3762537920" sldId="2147482809"/>
            <ac:spMk id="43" creationId="{B3628F6F-4940-572A-515A-11E9967D0324}"/>
          </ac:spMkLst>
        </pc:spChg>
        <pc:picChg chg="mod">
          <ac:chgData name="RAHMAH BINTI MOHAMED RAZALI" userId="bb297ce0-5af7-42b5-9d06-72063e3c9fab" providerId="ADAL" clId="{9EA5CB1F-CA92-402D-A8BF-C8F680E28BE6}" dt="2026-04-14T01:12:24.625" v="2816" actId="1076"/>
          <ac:picMkLst>
            <pc:docMk/>
            <pc:sldMk cId="3762537920" sldId="2147482809"/>
            <ac:picMk id="12" creationId="{CBAD38A9-46FB-84F6-CE09-47E7E912F6A2}"/>
          </ac:picMkLst>
        </pc:picChg>
        <pc:picChg chg="mod">
          <ac:chgData name="RAHMAH BINTI MOHAMED RAZALI" userId="bb297ce0-5af7-42b5-9d06-72063e3c9fab" providerId="ADAL" clId="{9EA5CB1F-CA92-402D-A8BF-C8F680E28BE6}" dt="2026-04-14T01:12:38.746" v="2817" actId="1076"/>
          <ac:picMkLst>
            <pc:docMk/>
            <pc:sldMk cId="3762537920" sldId="2147482809"/>
            <ac:picMk id="13" creationId="{0ABAE12C-BC1B-81CE-FF74-539B80D292E5}"/>
          </ac:picMkLst>
        </pc:picChg>
        <pc:picChg chg="mod">
          <ac:chgData name="RAHMAH BINTI MOHAMED RAZALI" userId="bb297ce0-5af7-42b5-9d06-72063e3c9fab" providerId="ADAL" clId="{9EA5CB1F-CA92-402D-A8BF-C8F680E28BE6}" dt="2026-04-14T01:12:53.967" v="2819" actId="1076"/>
          <ac:picMkLst>
            <pc:docMk/>
            <pc:sldMk cId="3762537920" sldId="2147482809"/>
            <ac:picMk id="16" creationId="{B697C6E6-9C01-9E0E-C286-32CFB7755D71}"/>
          </ac:picMkLst>
        </pc:picChg>
      </pc:sldChg>
      <pc:sldChg chg="addSp delSp modSp add mod">
        <pc:chgData name="RAHMAH BINTI MOHAMED RAZALI" userId="bb297ce0-5af7-42b5-9d06-72063e3c9fab" providerId="ADAL" clId="{9EA5CB1F-CA92-402D-A8BF-C8F680E28BE6}" dt="2026-04-14T06:43:10.916" v="3515"/>
        <pc:sldMkLst>
          <pc:docMk/>
          <pc:sldMk cId="3747885628" sldId="2147482810"/>
        </pc:sldMkLst>
        <pc:spChg chg="add del mod">
          <ac:chgData name="RAHMAH BINTI MOHAMED RAZALI" userId="bb297ce0-5af7-42b5-9d06-72063e3c9fab" providerId="ADAL" clId="{9EA5CB1F-CA92-402D-A8BF-C8F680E28BE6}" dt="2026-04-14T06:36:09.720" v="3286"/>
          <ac:spMkLst>
            <pc:docMk/>
            <pc:sldMk cId="3747885628" sldId="2147482810"/>
            <ac:spMk id="2" creationId="{723DBF19-2BCB-F633-93F6-622D76DA24BC}"/>
          </ac:spMkLst>
        </pc:spChg>
        <pc:spChg chg="del">
          <ac:chgData name="RAHMAH BINTI MOHAMED RAZALI" userId="bb297ce0-5af7-42b5-9d06-72063e3c9fab" providerId="ADAL" clId="{9EA5CB1F-CA92-402D-A8BF-C8F680E28BE6}" dt="2026-04-14T01:23:48.754" v="3130" actId="478"/>
          <ac:spMkLst>
            <pc:docMk/>
            <pc:sldMk cId="3747885628" sldId="2147482810"/>
            <ac:spMk id="2" creationId="{EAA2CA9A-F297-0876-C8AE-675DEFE56119}"/>
          </ac:spMkLst>
        </pc:spChg>
        <pc:spChg chg="add del mod">
          <ac:chgData name="RAHMAH BINTI MOHAMED RAZALI" userId="bb297ce0-5af7-42b5-9d06-72063e3c9fab" providerId="ADAL" clId="{9EA5CB1F-CA92-402D-A8BF-C8F680E28BE6}" dt="2026-04-14T06:43:10.916" v="3515"/>
          <ac:spMkLst>
            <pc:docMk/>
            <pc:sldMk cId="3747885628" sldId="2147482810"/>
            <ac:spMk id="5" creationId="{9F8DED16-B93D-AB67-C565-4F97D7222A7F}"/>
          </ac:spMkLst>
        </pc:spChg>
        <pc:spChg chg="add mod">
          <ac:chgData name="RAHMAH BINTI MOHAMED RAZALI" userId="bb297ce0-5af7-42b5-9d06-72063e3c9fab" providerId="ADAL" clId="{9EA5CB1F-CA92-402D-A8BF-C8F680E28BE6}" dt="2026-04-14T06:40:33.567" v="3462" actId="404"/>
          <ac:spMkLst>
            <pc:docMk/>
            <pc:sldMk cId="3747885628" sldId="2147482810"/>
            <ac:spMk id="6" creationId="{F8D4C1CF-6738-6C00-3782-DEE2AAED3D7A}"/>
          </ac:spMkLst>
        </pc:spChg>
        <pc:spChg chg="add mod">
          <ac:chgData name="RAHMAH BINTI MOHAMED RAZALI" userId="bb297ce0-5af7-42b5-9d06-72063e3c9fab" providerId="ADAL" clId="{9EA5CB1F-CA92-402D-A8BF-C8F680E28BE6}" dt="2026-04-14T06:43:10.406" v="3513" actId="1076"/>
          <ac:spMkLst>
            <pc:docMk/>
            <pc:sldMk cId="3747885628" sldId="2147482810"/>
            <ac:spMk id="7" creationId="{D558394D-A3C5-D6D6-3105-1078857D4221}"/>
          </ac:spMkLst>
        </pc:spChg>
        <pc:spChg chg="mod">
          <ac:chgData name="RAHMAH BINTI MOHAMED RAZALI" userId="bb297ce0-5af7-42b5-9d06-72063e3c9fab" providerId="ADAL" clId="{9EA5CB1F-CA92-402D-A8BF-C8F680E28BE6}" dt="2026-04-14T06:38:12.239" v="3408" actId="20577"/>
          <ac:spMkLst>
            <pc:docMk/>
            <pc:sldMk cId="3747885628" sldId="2147482810"/>
            <ac:spMk id="10" creationId="{DBDA7026-D14D-F934-584D-229CE5546A0C}"/>
          </ac:spMkLst>
        </pc:spChg>
        <pc:spChg chg="del">
          <ac:chgData name="RAHMAH BINTI MOHAMED RAZALI" userId="bb297ce0-5af7-42b5-9d06-72063e3c9fab" providerId="ADAL" clId="{9EA5CB1F-CA92-402D-A8BF-C8F680E28BE6}" dt="2026-04-14T04:00:23.516" v="3166" actId="478"/>
          <ac:spMkLst>
            <pc:docMk/>
            <pc:sldMk cId="3747885628" sldId="2147482810"/>
            <ac:spMk id="25" creationId="{819271F8-C60D-7418-5CF2-075AD16A8A4D}"/>
          </ac:spMkLst>
        </pc:spChg>
        <pc:graphicFrameChg chg="add del mod modGraphic">
          <ac:chgData name="RAHMAH BINTI MOHAMED RAZALI" userId="bb297ce0-5af7-42b5-9d06-72063e3c9fab" providerId="ADAL" clId="{9EA5CB1F-CA92-402D-A8BF-C8F680E28BE6}" dt="2026-04-14T01:33:39.936" v="3157" actId="478"/>
          <ac:graphicFrameMkLst>
            <pc:docMk/>
            <pc:sldMk cId="3747885628" sldId="2147482810"/>
            <ac:graphicFrameMk id="3" creationId="{4A9A7D3E-12C5-4E61-B55A-14CD7BA658FA}"/>
          </ac:graphicFrameMkLst>
        </pc:graphicFrameChg>
        <pc:picChg chg="add mod">
          <ac:chgData name="RAHMAH BINTI MOHAMED RAZALI" userId="bb297ce0-5af7-42b5-9d06-72063e3c9fab" providerId="ADAL" clId="{9EA5CB1F-CA92-402D-A8BF-C8F680E28BE6}" dt="2026-04-14T06:43:00.223" v="3510" actId="1076"/>
          <ac:picMkLst>
            <pc:docMk/>
            <pc:sldMk cId="3747885628" sldId="2147482810"/>
            <ac:picMk id="4" creationId="{69E62E20-20D2-F821-512C-B6C36575477F}"/>
          </ac:picMkLst>
        </pc:picChg>
      </pc:sldChg>
      <pc:sldChg chg="addSp delSp modSp add mod">
        <pc:chgData name="RAHMAH BINTI MOHAMED RAZALI" userId="bb297ce0-5af7-42b5-9d06-72063e3c9fab" providerId="ADAL" clId="{9EA5CB1F-CA92-402D-A8BF-C8F680E28BE6}" dt="2026-04-14T06:57:16.009" v="3914" actId="1076"/>
        <pc:sldMkLst>
          <pc:docMk/>
          <pc:sldMk cId="50143768" sldId="2147482811"/>
        </pc:sldMkLst>
        <pc:spChg chg="mod">
          <ac:chgData name="RAHMAH BINTI MOHAMED RAZALI" userId="bb297ce0-5af7-42b5-9d06-72063e3c9fab" providerId="ADAL" clId="{9EA5CB1F-CA92-402D-A8BF-C8F680E28BE6}" dt="2026-04-14T06:54:54.924" v="3817" actId="1035"/>
          <ac:spMkLst>
            <pc:docMk/>
            <pc:sldMk cId="50143768" sldId="2147482811"/>
            <ac:spMk id="6" creationId="{2C2A9BCF-DF73-2124-3C4F-CACB38E18585}"/>
          </ac:spMkLst>
        </pc:spChg>
        <pc:spChg chg="mod">
          <ac:chgData name="RAHMAH BINTI MOHAMED RAZALI" userId="bb297ce0-5af7-42b5-9d06-72063e3c9fab" providerId="ADAL" clId="{9EA5CB1F-CA92-402D-A8BF-C8F680E28BE6}" dt="2026-04-14T06:57:06.995" v="3911" actId="1076"/>
          <ac:spMkLst>
            <pc:docMk/>
            <pc:sldMk cId="50143768" sldId="2147482811"/>
            <ac:spMk id="7" creationId="{F95C21EE-EBD7-730B-6F22-29B2B4FE58F4}"/>
          </ac:spMkLst>
        </pc:spChg>
        <pc:spChg chg="add mod">
          <ac:chgData name="RAHMAH BINTI MOHAMED RAZALI" userId="bb297ce0-5af7-42b5-9d06-72063e3c9fab" providerId="ADAL" clId="{9EA5CB1F-CA92-402D-A8BF-C8F680E28BE6}" dt="2026-04-14T06:56:52.777" v="3906" actId="1076"/>
          <ac:spMkLst>
            <pc:docMk/>
            <pc:sldMk cId="50143768" sldId="2147482811"/>
            <ac:spMk id="9" creationId="{5F2EAC5B-F24D-3370-3DA2-A9CBEAF6512F}"/>
          </ac:spMkLst>
        </pc:spChg>
        <pc:spChg chg="mod">
          <ac:chgData name="RAHMAH BINTI MOHAMED RAZALI" userId="bb297ce0-5af7-42b5-9d06-72063e3c9fab" providerId="ADAL" clId="{9EA5CB1F-CA92-402D-A8BF-C8F680E28BE6}" dt="2026-04-14T06:50:50.898" v="3573" actId="20577"/>
          <ac:spMkLst>
            <pc:docMk/>
            <pc:sldMk cId="50143768" sldId="2147482811"/>
            <ac:spMk id="10" creationId="{CCD30958-FE3C-F9F3-5209-FCA2E3CF4F13}"/>
          </ac:spMkLst>
        </pc:spChg>
        <pc:picChg chg="add mod">
          <ac:chgData name="RAHMAH BINTI MOHAMED RAZALI" userId="bb297ce0-5af7-42b5-9d06-72063e3c9fab" providerId="ADAL" clId="{9EA5CB1F-CA92-402D-A8BF-C8F680E28BE6}" dt="2026-04-14T06:57:10.929" v="3913" actId="1076"/>
          <ac:picMkLst>
            <pc:docMk/>
            <pc:sldMk cId="50143768" sldId="2147482811"/>
            <ac:picMk id="3" creationId="{96FD37E0-D5A6-92BD-1440-97BA64464FD0}"/>
          </ac:picMkLst>
        </pc:picChg>
        <pc:picChg chg="del">
          <ac:chgData name="RAHMAH BINTI MOHAMED RAZALI" userId="bb297ce0-5af7-42b5-9d06-72063e3c9fab" providerId="ADAL" clId="{9EA5CB1F-CA92-402D-A8BF-C8F680E28BE6}" dt="2026-04-14T06:50:53.884" v="3574" actId="478"/>
          <ac:picMkLst>
            <pc:docMk/>
            <pc:sldMk cId="50143768" sldId="2147482811"/>
            <ac:picMk id="4" creationId="{305A81E3-3800-60A8-A0C5-E2D2B3CCC205}"/>
          </ac:picMkLst>
        </pc:picChg>
        <pc:picChg chg="add mod">
          <ac:chgData name="RAHMAH BINTI MOHAMED RAZALI" userId="bb297ce0-5af7-42b5-9d06-72063e3c9fab" providerId="ADAL" clId="{9EA5CB1F-CA92-402D-A8BF-C8F680E28BE6}" dt="2026-04-14T06:57:16.009" v="3914" actId="1076"/>
          <ac:picMkLst>
            <pc:docMk/>
            <pc:sldMk cId="50143768" sldId="2147482811"/>
            <ac:picMk id="8" creationId="{0943D506-283A-8E3B-BAC3-7BB2A7BA90F9}"/>
          </ac:picMkLst>
        </pc:picChg>
      </pc:sldChg>
      <pc:sldChg chg="addSp delSp modSp add mod">
        <pc:chgData name="RAHMAH BINTI MOHAMED RAZALI" userId="bb297ce0-5af7-42b5-9d06-72063e3c9fab" providerId="ADAL" clId="{9EA5CB1F-CA92-402D-A8BF-C8F680E28BE6}" dt="2026-04-15T02:12:47.599" v="4282"/>
        <pc:sldMkLst>
          <pc:docMk/>
          <pc:sldMk cId="2360446091" sldId="2147482812"/>
        </pc:sldMkLst>
        <pc:spChg chg="mod">
          <ac:chgData name="RAHMAH BINTI MOHAMED RAZALI" userId="bb297ce0-5af7-42b5-9d06-72063e3c9fab" providerId="ADAL" clId="{9EA5CB1F-CA92-402D-A8BF-C8F680E28BE6}" dt="2026-04-15T02:12:42.107" v="4280" actId="20577"/>
          <ac:spMkLst>
            <pc:docMk/>
            <pc:sldMk cId="2360446091" sldId="2147482812"/>
            <ac:spMk id="2" creationId="{90027625-70F7-82C0-7042-F2A52FD706D5}"/>
          </ac:spMkLst>
        </pc:spChg>
        <pc:spChg chg="add del mod">
          <ac:chgData name="RAHMAH BINTI MOHAMED RAZALI" userId="bb297ce0-5af7-42b5-9d06-72063e3c9fab" providerId="ADAL" clId="{9EA5CB1F-CA92-402D-A8BF-C8F680E28BE6}" dt="2026-04-15T02:08:39.298" v="4178"/>
          <ac:spMkLst>
            <pc:docMk/>
            <pc:sldMk cId="2360446091" sldId="2147482812"/>
            <ac:spMk id="4" creationId="{E1EFBA29-BD1E-250C-D85D-B71F967AF99E}"/>
          </ac:spMkLst>
        </pc:spChg>
        <pc:spChg chg="add del mod">
          <ac:chgData name="RAHMAH BINTI MOHAMED RAZALI" userId="bb297ce0-5af7-42b5-9d06-72063e3c9fab" providerId="ADAL" clId="{9EA5CB1F-CA92-402D-A8BF-C8F680E28BE6}" dt="2026-04-15T02:11:56.597" v="4270"/>
          <ac:spMkLst>
            <pc:docMk/>
            <pc:sldMk cId="2360446091" sldId="2147482812"/>
            <ac:spMk id="5" creationId="{69753C73-94E5-6D35-D37F-23C110BA735F}"/>
          </ac:spMkLst>
        </pc:spChg>
        <pc:spChg chg="add del mod">
          <ac:chgData name="RAHMAH BINTI MOHAMED RAZALI" userId="bb297ce0-5af7-42b5-9d06-72063e3c9fab" providerId="ADAL" clId="{9EA5CB1F-CA92-402D-A8BF-C8F680E28BE6}" dt="2026-04-15T02:12:47.599" v="4282"/>
          <ac:spMkLst>
            <pc:docMk/>
            <pc:sldMk cId="2360446091" sldId="2147482812"/>
            <ac:spMk id="6" creationId="{7AF5D920-1A79-AA36-AE52-6EF536CA3F0F}"/>
          </ac:spMkLst>
        </pc:spChg>
        <pc:spChg chg="mod">
          <ac:chgData name="RAHMAH BINTI MOHAMED RAZALI" userId="bb297ce0-5af7-42b5-9d06-72063e3c9fab" providerId="ADAL" clId="{9EA5CB1F-CA92-402D-A8BF-C8F680E28BE6}" dt="2026-04-15T02:07:40.808" v="4161" actId="14100"/>
          <ac:spMkLst>
            <pc:docMk/>
            <pc:sldMk cId="2360446091" sldId="2147482812"/>
            <ac:spMk id="10" creationId="{5573672D-EA09-1152-F6B2-D722A9FE3F1D}"/>
          </ac:spMkLst>
        </pc:spChg>
        <pc:graphicFrameChg chg="del">
          <ac:chgData name="RAHMAH BINTI MOHAMED RAZALI" userId="bb297ce0-5af7-42b5-9d06-72063e3c9fab" providerId="ADAL" clId="{9EA5CB1F-CA92-402D-A8BF-C8F680E28BE6}" dt="2026-04-15T02:07:10.482" v="4149" actId="478"/>
          <ac:graphicFrameMkLst>
            <pc:docMk/>
            <pc:sldMk cId="2360446091" sldId="2147482812"/>
            <ac:graphicFrameMk id="3" creationId="{9151D0AD-720F-AA01-DB34-6E682F80DE23}"/>
          </ac:graphicFrameMkLst>
        </pc:graphicFrameChg>
      </pc:sldChg>
      <pc:sldChg chg="del">
        <pc:chgData name="RAHMAH BINTI MOHAMED RAZALI" userId="bb297ce0-5af7-42b5-9d06-72063e3c9fab" providerId="ADAL" clId="{9EA5CB1F-CA92-402D-A8BF-C8F680E28BE6}" dt="2026-04-07T02:26:50.769" v="30" actId="47"/>
        <pc:sldMkLst>
          <pc:docMk/>
          <pc:sldMk cId="66896822" sldId="2147483645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456086511" sldId="2147483646"/>
        </pc:sldMkLst>
      </pc:sldChg>
      <pc:sldChg chg="del">
        <pc:chgData name="RAHMAH BINTI MOHAMED RAZALI" userId="bb297ce0-5af7-42b5-9d06-72063e3c9fab" providerId="ADAL" clId="{9EA5CB1F-CA92-402D-A8BF-C8F680E28BE6}" dt="2026-04-07T02:29:05.381" v="127" actId="47"/>
        <pc:sldMkLst>
          <pc:docMk/>
          <pc:sldMk cId="0" sldId="2147483647"/>
        </pc:sldMkLst>
      </pc:sldChg>
      <pc:sldMasterChg chg="delSldLayout">
        <pc:chgData name="RAHMAH BINTI MOHAMED RAZALI" userId="bb297ce0-5af7-42b5-9d06-72063e3c9fab" providerId="ADAL" clId="{9EA5CB1F-CA92-402D-A8BF-C8F680E28BE6}" dt="2026-04-07T02:26:50.769" v="30" actId="47"/>
        <pc:sldMasterMkLst>
          <pc:docMk/>
          <pc:sldMasterMk cId="1266223934" sldId="2147483660"/>
        </pc:sldMasterMkLst>
        <pc:sldLayoutChg chg="del">
          <pc:chgData name="RAHMAH BINTI MOHAMED RAZALI" userId="bb297ce0-5af7-42b5-9d06-72063e3c9fab" providerId="ADAL" clId="{9EA5CB1F-CA92-402D-A8BF-C8F680E28BE6}" dt="2026-04-07T02:26:50.769" v="30" actId="47"/>
          <pc:sldLayoutMkLst>
            <pc:docMk/>
            <pc:sldMasterMk cId="1266223934" sldId="2147483660"/>
            <pc:sldLayoutMk cId="604159348" sldId="2147483692"/>
          </pc:sldLayoutMkLst>
        </pc:sldLayoutChg>
      </pc:sldMasterChg>
      <pc:sldMasterChg chg="delSldLayout">
        <pc:chgData name="RAHMAH BINTI MOHAMED RAZALI" userId="bb297ce0-5af7-42b5-9d06-72063e3c9fab" providerId="ADAL" clId="{9EA5CB1F-CA92-402D-A8BF-C8F680E28BE6}" dt="2026-04-07T02:25:57.066" v="0" actId="47"/>
        <pc:sldMasterMkLst>
          <pc:docMk/>
          <pc:sldMasterMk cId="2537036415" sldId="2147483728"/>
        </pc:sldMasterMkLst>
        <pc:sldLayoutChg chg="del">
          <pc:chgData name="RAHMAH BINTI MOHAMED RAZALI" userId="bb297ce0-5af7-42b5-9d06-72063e3c9fab" providerId="ADAL" clId="{9EA5CB1F-CA92-402D-A8BF-C8F680E28BE6}" dt="2026-04-07T02:25:57.066" v="0" actId="47"/>
          <pc:sldLayoutMkLst>
            <pc:docMk/>
            <pc:sldMasterMk cId="2537036415" sldId="2147483728"/>
            <pc:sldLayoutMk cId="2557371061" sldId="2147483734"/>
          </pc:sldLayoutMkLst>
        </pc:sldLayoutChg>
      </pc:sldMasterChg>
      <pc:sldMasterChg chg="del delSldLayout">
        <pc:chgData name="RAHMAH BINTI MOHAMED RAZALI" userId="bb297ce0-5af7-42b5-9d06-72063e3c9fab" providerId="ADAL" clId="{9EA5CB1F-CA92-402D-A8BF-C8F680E28BE6}" dt="2026-04-07T02:29:05.381" v="127" actId="47"/>
        <pc:sldMasterMkLst>
          <pc:docMk/>
          <pc:sldMasterMk cId="2367116368" sldId="2147483801"/>
        </pc:sldMasterMkLst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277002711" sldId="2147483802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902920148" sldId="2147483803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3439241357" sldId="2147483804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807046363" sldId="2147483805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19823957" sldId="2147483806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698730714" sldId="2147483807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3342846831" sldId="2147483808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634671317" sldId="2147483809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2221152309" sldId="2147483810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1280833703" sldId="2147483811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2367116368" sldId="2147483801"/>
            <pc:sldLayoutMk cId="868938334" sldId="2147483812"/>
          </pc:sldLayoutMkLst>
        </pc:sldLayoutChg>
      </pc:sldMasterChg>
      <pc:sldMasterChg chg="delSldLayout">
        <pc:chgData name="RAHMAH BINTI MOHAMED RAZALI" userId="bb297ce0-5af7-42b5-9d06-72063e3c9fab" providerId="ADAL" clId="{9EA5CB1F-CA92-402D-A8BF-C8F680E28BE6}" dt="2026-04-09T07:42:21.552" v="2190" actId="47"/>
        <pc:sldMasterMkLst>
          <pc:docMk/>
          <pc:sldMasterMk cId="3376628313" sldId="2147483826"/>
        </pc:sldMasterMkLst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3376628313" sldId="2147483826"/>
            <pc:sldLayoutMk cId="3027551943" sldId="2147483838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3376628313" sldId="2147483826"/>
            <pc:sldLayoutMk cId="3890007805" sldId="2147483839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3376628313" sldId="2147483826"/>
            <pc:sldLayoutMk cId="2524387041" sldId="2147483840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3376628313" sldId="2147483826"/>
            <pc:sldLayoutMk cId="3369143718" sldId="2147483842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3376628313" sldId="2147483826"/>
            <pc:sldLayoutMk cId="1151836157" sldId="2147483843"/>
          </pc:sldLayoutMkLst>
        </pc:sldLayoutChg>
        <pc:sldLayoutChg chg="del">
          <pc:chgData name="RAHMAH BINTI MOHAMED RAZALI" userId="bb297ce0-5af7-42b5-9d06-72063e3c9fab" providerId="ADAL" clId="{9EA5CB1F-CA92-402D-A8BF-C8F680E28BE6}" dt="2026-04-07T02:29:05.381" v="127" actId="47"/>
          <pc:sldLayoutMkLst>
            <pc:docMk/>
            <pc:sldMasterMk cId="3376628313" sldId="2147483826"/>
            <pc:sldLayoutMk cId="192512894" sldId="2147483844"/>
          </pc:sldLayoutMkLst>
        </pc:sldLayoutChg>
      </pc:sldMasterChg>
      <pc:sldMasterChg chg="del delSldLayout">
        <pc:chgData name="RAHMAH BINTI MOHAMED RAZALI" userId="bb297ce0-5af7-42b5-9d06-72063e3c9fab" providerId="ADAL" clId="{9EA5CB1F-CA92-402D-A8BF-C8F680E28BE6}" dt="2026-04-09T07:42:21.552" v="2190" actId="47"/>
        <pc:sldMasterMkLst>
          <pc:docMk/>
          <pc:sldMasterMk cId="1007815577" sldId="2147483845"/>
        </pc:sldMasterMkLst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446057298" sldId="2147483846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710139965" sldId="2147483847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496734627" sldId="2147483848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303756799" sldId="2147483849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3580661049" sldId="2147483850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416498464" sldId="2147483851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920340552" sldId="2147483852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3760677313" sldId="2147483853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724563013" sldId="2147483854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337680693" sldId="2147483855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437613079" sldId="2147483856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988776556" sldId="2147483857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3640145679" sldId="2147483858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682333653" sldId="2147483859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713155116" sldId="2147483860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8339807" sldId="2147483861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931824248" sldId="2147483862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828361336" sldId="2147483863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21206780" sldId="2147483864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676369912" sldId="2147483865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927759345" sldId="2147483866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742125364" sldId="2147483867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182135677" sldId="2147483868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1666184972" sldId="2147483869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4187222014" sldId="2147483870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454484519" sldId="2147483871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2032766245" sldId="2147483872"/>
          </pc:sldLayoutMkLst>
        </pc:sldLayoutChg>
        <pc:sldLayoutChg chg="del">
          <pc:chgData name="RAHMAH BINTI MOHAMED RAZALI" userId="bb297ce0-5af7-42b5-9d06-72063e3c9fab" providerId="ADAL" clId="{9EA5CB1F-CA92-402D-A8BF-C8F680E28BE6}" dt="2026-04-09T07:42:21.552" v="2190" actId="47"/>
          <pc:sldLayoutMkLst>
            <pc:docMk/>
            <pc:sldMasterMk cId="1007815577" sldId="2147483845"/>
            <pc:sldLayoutMk cId="688556527" sldId="2147483873"/>
          </pc:sldLayoutMkLst>
        </pc:sldLayoutChg>
      </pc:sldMasterChg>
    </pc:docChg>
  </pc:docChgLst>
  <pc:docChgLst>
    <pc:chgData name="Rahmah Binti Mohamed Razali" userId="bb297ce0-5af7-42b5-9d06-72063e3c9fab" providerId="ADAL" clId="{4B05B387-EBF0-41BD-9339-3E32FFC71798}"/>
    <pc:docChg chg="undo redo custSel addSld delSld modSld sldOrd">
      <pc:chgData name="Rahmah Binti Mohamed Razali" userId="bb297ce0-5af7-42b5-9d06-72063e3c9fab" providerId="ADAL" clId="{4B05B387-EBF0-41BD-9339-3E32FFC71798}" dt="2025-12-08T05:39:47.275" v="383" actId="20577"/>
      <pc:docMkLst>
        <pc:docMk/>
      </pc:docMkLst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31498391" sldId="25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10172882" sldId="257"/>
        </pc:sldMkLst>
      </pc:sldChg>
      <pc:sldChg chg="del">
        <pc:chgData name="Rahmah Binti Mohamed Razali" userId="bb297ce0-5af7-42b5-9d06-72063e3c9fab" providerId="ADAL" clId="{4B05B387-EBF0-41BD-9339-3E32FFC71798}" dt="2025-12-04T07:00:21.507" v="336" actId="47"/>
        <pc:sldMkLst>
          <pc:docMk/>
          <pc:sldMk cId="328234825" sldId="258"/>
        </pc:sldMkLst>
      </pc:sldChg>
      <pc:sldChg chg="add del">
        <pc:chgData name="Rahmah Binti Mohamed Razali" userId="bb297ce0-5af7-42b5-9d06-72063e3c9fab" providerId="ADAL" clId="{4B05B387-EBF0-41BD-9339-3E32FFC71798}" dt="2025-12-08T03:52:15.690" v="360" actId="47"/>
        <pc:sldMkLst>
          <pc:docMk/>
          <pc:sldMk cId="1614297944" sldId="258"/>
        </pc:sldMkLst>
      </pc:sldChg>
      <pc:sldChg chg="add del ord">
        <pc:chgData name="Rahmah Binti Mohamed Razali" userId="bb297ce0-5af7-42b5-9d06-72063e3c9fab" providerId="ADAL" clId="{4B05B387-EBF0-41BD-9339-3E32FFC71798}" dt="2025-12-04T07:01:02.782" v="341" actId="2890"/>
        <pc:sldMkLst>
          <pc:docMk/>
          <pc:sldMk cId="3088840793" sldId="25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33505102" sldId="25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56731824" sldId="260"/>
        </pc:sldMkLst>
      </pc:sldChg>
      <pc:sldChg chg="addSp delSp modSp mod">
        <pc:chgData name="Rahmah Binti Mohamed Razali" userId="bb297ce0-5af7-42b5-9d06-72063e3c9fab" providerId="ADAL" clId="{4B05B387-EBF0-41BD-9339-3E32FFC71798}" dt="2025-12-04T06:47:12.786" v="164" actId="478"/>
        <pc:sldMkLst>
          <pc:docMk/>
          <pc:sldMk cId="1661306841" sldId="26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02313053" sldId="26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239131758" sldId="26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068792191" sldId="26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884507349" sldId="26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352673208" sldId="26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77366854" sldId="26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586905215" sldId="26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800282328" sldId="270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093924977" sldId="27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491459444" sldId="27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73140388" sldId="27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0842394" sldId="27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764707520" sldId="27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232797978" sldId="27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546441628" sldId="27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33197583" sldId="27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778468180" sldId="27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578402747" sldId="280"/>
        </pc:sldMkLst>
      </pc:sldChg>
      <pc:sldChg chg="delSp modSp 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2579514377" sldId="281"/>
        </pc:sldMkLst>
      </pc:sldChg>
      <pc:sldChg chg="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3651999645" sldId="282"/>
        </pc:sldMkLst>
      </pc:sldChg>
      <pc:sldChg chg="add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1881110339" sldId="283"/>
        </pc:sldMkLst>
      </pc:sldChg>
      <pc:sldChg chg="delSp modSp add mod">
        <pc:chgData name="Rahmah Binti Mohamed Razali" userId="bb297ce0-5af7-42b5-9d06-72063e3c9fab" providerId="ADAL" clId="{4B05B387-EBF0-41BD-9339-3E32FFC71798}" dt="2025-12-04T06:59:30.837" v="331" actId="1076"/>
        <pc:sldMkLst>
          <pc:docMk/>
          <pc:sldMk cId="3224337129" sldId="28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910108312" sldId="2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9073045" sldId="28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446595317" sldId="33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225882538" sldId="42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12052967" sldId="43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123336192" sldId="214719828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109452985" sldId="214719828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646639594" sldId="214748236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30117868" sldId="2147482417"/>
        </pc:sldMkLst>
      </pc:sldChg>
      <pc:sldChg chg="delSp modSp del mod modShow">
        <pc:chgData name="Rahmah Binti Mohamed Razali" userId="bb297ce0-5af7-42b5-9d06-72063e3c9fab" providerId="ADAL" clId="{4B05B387-EBF0-41BD-9339-3E32FFC71798}" dt="2025-12-04T06:59:57.909" v="333" actId="47"/>
        <pc:sldMkLst>
          <pc:docMk/>
          <pc:sldMk cId="1227079867" sldId="214748242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216814951" sldId="214748247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554715345" sldId="2147482484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9720273" sldId="21474824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75302357" sldId="214748248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1226709" sldId="214748255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660837649" sldId="2147482554"/>
        </pc:sldMkLst>
      </pc:sldChg>
      <pc:sldChg chg="modSp mod">
        <pc:chgData name="Rahmah Binti Mohamed Razali" userId="bb297ce0-5af7-42b5-9d06-72063e3c9fab" providerId="ADAL" clId="{4B05B387-EBF0-41BD-9339-3E32FFC71798}" dt="2025-12-04T08:20:12.707" v="359" actId="1076"/>
        <pc:sldMkLst>
          <pc:docMk/>
          <pc:sldMk cId="3584347676" sldId="214748256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3892808458" sldId="2147482572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39275526" sldId="214748257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940549295" sldId="214748258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69137901" sldId="214748258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984964033" sldId="214748258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045861876" sldId="2147482590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31790553" sldId="214748259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035734183" sldId="2147482593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68009116" sldId="2147482595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609765220" sldId="214748259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4215805575" sldId="214748259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43232439" sldId="2147482598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42825726" sldId="2147482599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319934735" sldId="2147482601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1059603148" sldId="2147482602"/>
        </pc:sldMkLst>
      </pc:sldChg>
      <pc:sldChg chg="addSp delSp modSp add mod">
        <pc:chgData name="Rahmah Binti Mohamed Razali" userId="bb297ce0-5af7-42b5-9d06-72063e3c9fab" providerId="ADAL" clId="{4B05B387-EBF0-41BD-9339-3E32FFC71798}" dt="2025-12-04T06:54:41.029" v="279" actId="20577"/>
        <pc:sldMkLst>
          <pc:docMk/>
          <pc:sldMk cId="2562520781" sldId="2147482608"/>
        </pc:sldMkLst>
      </pc:sldChg>
      <pc:sldChg chg="del">
        <pc:chgData name="Rahmah Binti Mohamed Razali" userId="bb297ce0-5af7-42b5-9d06-72063e3c9fab" providerId="ADAL" clId="{4B05B387-EBF0-41BD-9339-3E32FFC71798}" dt="2025-12-04T07:00:10.799" v="335" actId="47"/>
        <pc:sldMkLst>
          <pc:docMk/>
          <pc:sldMk cId="3851413551" sldId="2147482737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0" sldId="2147482774"/>
        </pc:sldMkLst>
      </pc:sldChg>
      <pc:sldChg chg="ord">
        <pc:chgData name="Rahmah Binti Mohamed Razali" userId="bb297ce0-5af7-42b5-9d06-72063e3c9fab" providerId="ADAL" clId="{4B05B387-EBF0-41BD-9339-3E32FFC71798}" dt="2025-12-04T06:31:21.385" v="3"/>
        <pc:sldMkLst>
          <pc:docMk/>
          <pc:sldMk cId="66896822" sldId="2147483645"/>
        </pc:sldMkLst>
      </pc:sldChg>
      <pc:sldChg chg="addSp delSp modSp add mod">
        <pc:chgData name="Rahmah Binti Mohamed Razali" userId="bb297ce0-5af7-42b5-9d06-72063e3c9fab" providerId="ADAL" clId="{4B05B387-EBF0-41BD-9339-3E32FFC71798}" dt="2025-12-08T05:39:47.275" v="383" actId="20577"/>
        <pc:sldMkLst>
          <pc:docMk/>
          <pc:sldMk cId="456086511" sldId="2147483646"/>
        </pc:sldMkLst>
      </pc:sldChg>
      <pc:sldChg chg="del">
        <pc:chgData name="Rahmah Binti Mohamed Razali" userId="bb297ce0-5af7-42b5-9d06-72063e3c9fab" providerId="ADAL" clId="{4B05B387-EBF0-41BD-9339-3E32FFC71798}" dt="2025-12-04T07:00:08.067" v="334" actId="47"/>
        <pc:sldMkLst>
          <pc:docMk/>
          <pc:sldMk cId="1447669982" sldId="2147483646"/>
        </pc:sldMkLst>
      </pc:sldChg>
      <pc:sldChg chg="del">
        <pc:chgData name="Rahmah Binti Mohamed Razali" userId="bb297ce0-5af7-42b5-9d06-72063e3c9fab" providerId="ADAL" clId="{4B05B387-EBF0-41BD-9339-3E32FFC71798}" dt="2025-12-08T05:06:04.278" v="361" actId="47"/>
        <pc:sldMkLst>
          <pc:docMk/>
          <pc:sldMk cId="2317423708" sldId="2147483647"/>
        </pc:sldMkLst>
      </pc:sldChg>
      <pc:sldMasterChg chg="delSldLayout">
        <pc:chgData name="Rahmah Binti Mohamed Razali" userId="bb297ce0-5af7-42b5-9d06-72063e3c9fab" providerId="ADAL" clId="{4B05B387-EBF0-41BD-9339-3E32FFC71798}" dt="2025-12-08T05:06:04.278" v="361" actId="47"/>
        <pc:sldMasterMkLst>
          <pc:docMk/>
          <pc:sldMasterMk cId="2537036415" sldId="2147483728"/>
        </pc:sldMasterMkLst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4065485258" sldId="2147483733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3787989858" sldId="2147483799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308974186" sldId="2147483801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2537036415" sldId="2147483728"/>
            <pc:sldLayoutMk cId="2153596472" sldId="2147483802"/>
          </pc:sldLayoutMkLst>
        </pc:sldLayoutChg>
      </pc:sldMasterChg>
      <pc:sldMasterChg chg="delSldLayout">
        <pc:chgData name="Rahmah Binti Mohamed Razali" userId="bb297ce0-5af7-42b5-9d06-72063e3c9fab" providerId="ADAL" clId="{4B05B387-EBF0-41BD-9339-3E32FFC71798}" dt="2025-12-08T05:06:04.278" v="361" actId="47"/>
        <pc:sldMasterMkLst>
          <pc:docMk/>
          <pc:sldMasterMk cId="1727972672" sldId="2147483775"/>
        </pc:sldMasterMkLst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1727972672" sldId="2147483775"/>
            <pc:sldLayoutMk cId="2927118757" sldId="2147483795"/>
          </pc:sldLayoutMkLst>
        </pc:sldLayoutChg>
        <pc:sldLayoutChg chg="del">
          <pc:chgData name="Rahmah Binti Mohamed Razali" userId="bb297ce0-5af7-42b5-9d06-72063e3c9fab" providerId="ADAL" clId="{4B05B387-EBF0-41BD-9339-3E32FFC71798}" dt="2025-12-08T05:06:04.278" v="361" actId="47"/>
          <pc:sldLayoutMkLst>
            <pc:docMk/>
            <pc:sldMasterMk cId="1727972672" sldId="2147483775"/>
            <pc:sldLayoutMk cId="2572587766" sldId="2147483796"/>
          </pc:sldLayoutMkLst>
        </pc:sldLayoutChg>
      </pc:sldMasterChg>
    </pc:docChg>
  </pc:docChgLst>
  <pc:docChgLst>
    <pc:chgData name="RAHMAH BINTI MOHAMED RAZALI" userId="bb297ce0-5af7-42b5-9d06-72063e3c9fab" providerId="ADAL" clId="{1AD6D210-CECE-4C54-A762-B825ECEF65BE}"/>
    <pc:docChg chg="undo custSel addSld delSld modSld sldOrd delMainMaster">
      <pc:chgData name="RAHMAH BINTI MOHAMED RAZALI" userId="bb297ce0-5af7-42b5-9d06-72063e3c9fab" providerId="ADAL" clId="{1AD6D210-CECE-4C54-A762-B825ECEF65BE}" dt="2026-03-13T02:50:20.971" v="1054" actId="20577"/>
      <pc:docMkLst>
        <pc:docMk/>
      </pc:docMkLst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3915873708" sldId="256"/>
        </pc:sldMkLst>
      </pc:sldChg>
      <pc:sldChg chg="del">
        <pc:chgData name="RAHMAH BINTI MOHAMED RAZALI" userId="bb297ce0-5af7-42b5-9d06-72063e3c9fab" providerId="ADAL" clId="{1AD6D210-CECE-4C54-A762-B825ECEF65BE}" dt="2026-03-13T01:57:28.054" v="951" actId="47"/>
        <pc:sldMkLst>
          <pc:docMk/>
          <pc:sldMk cId="2236416345" sldId="257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63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64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5"/>
        </pc:sldMkLst>
      </pc:sldChg>
      <pc:sldChg chg="add del setBg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2446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75302357" sldId="2147482487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10275749" sldId="2147482496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365851096" sldId="214748250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59429444" sldId="214748250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77107384" sldId="2147482507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698105823" sldId="2147482508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831735330" sldId="2147482512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4250767741" sldId="214748251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353726956" sldId="2147482525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39827421" sldId="2147482537"/>
        </pc:sldMkLst>
      </pc:sldChg>
      <pc:sldChg chg="mod ord modShow">
        <pc:chgData name="RAHMAH BINTI MOHAMED RAZALI" userId="bb297ce0-5af7-42b5-9d06-72063e3c9fab" providerId="ADAL" clId="{1AD6D210-CECE-4C54-A762-B825ECEF65BE}" dt="2026-03-13T01:16:34.214" v="2"/>
        <pc:sldMkLst>
          <pc:docMk/>
          <pc:sldMk cId="3584347676" sldId="214748256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42825726" sldId="2147482599"/>
        </pc:sldMkLst>
      </pc:sldChg>
      <pc:sldChg chg="addSp delSp add del mod ord">
        <pc:chgData name="RAHMAH BINTI MOHAMED RAZALI" userId="bb297ce0-5af7-42b5-9d06-72063e3c9fab" providerId="ADAL" clId="{1AD6D210-CECE-4C54-A762-B825ECEF65BE}" dt="2026-03-13T01:58:39.445" v="962" actId="21"/>
        <pc:sldMkLst>
          <pc:docMk/>
          <pc:sldMk cId="2925828687" sldId="2147482600"/>
        </pc:sldMkLst>
      </pc:sldChg>
      <pc:sldChg chg="modSp add del mod">
        <pc:chgData name="RAHMAH BINTI MOHAMED RAZALI" userId="bb297ce0-5af7-42b5-9d06-72063e3c9fab" providerId="ADAL" clId="{1AD6D210-CECE-4C54-A762-B825ECEF65BE}" dt="2026-03-13T01:57:59.643" v="955" actId="1076"/>
        <pc:sldMkLst>
          <pc:docMk/>
          <pc:sldMk cId="969164586" sldId="2147482601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305249845" sldId="2147482603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16336947" sldId="2147482604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2691074039" sldId="2147482607"/>
        </pc:sldMkLst>
      </pc:sldChg>
      <pc:sldChg chg="add del setBg">
        <pc:chgData name="RAHMAH BINTI MOHAMED RAZALI" userId="bb297ce0-5af7-42b5-9d06-72063e3c9fab" providerId="ADAL" clId="{1AD6D210-CECE-4C54-A762-B825ECEF65BE}" dt="2026-03-13T01:56:27.198" v="942"/>
        <pc:sldMkLst>
          <pc:docMk/>
          <pc:sldMk cId="4104267650" sldId="2147482609"/>
        </pc:sldMkLst>
      </pc:sldChg>
      <pc:sldChg chg="modSp add del mod setBg">
        <pc:chgData name="RAHMAH BINTI MOHAMED RAZALI" userId="bb297ce0-5af7-42b5-9d06-72063e3c9fab" providerId="ADAL" clId="{1AD6D210-CECE-4C54-A762-B825ECEF65BE}" dt="2026-03-13T01:58:21.951" v="957"/>
        <pc:sldMkLst>
          <pc:docMk/>
          <pc:sldMk cId="0" sldId="2147482610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1103724532" sldId="2147482611"/>
        </pc:sldMkLst>
      </pc:sldChg>
      <pc:sldChg chg="modSp add del mod">
        <pc:chgData name="RAHMAH BINTI MOHAMED RAZALI" userId="bb297ce0-5af7-42b5-9d06-72063e3c9fab" providerId="ADAL" clId="{1AD6D210-CECE-4C54-A762-B825ECEF65BE}" dt="2026-03-13T01:56:27.603" v="943" actId="27636"/>
        <pc:sldMkLst>
          <pc:docMk/>
          <pc:sldMk cId="1319934735" sldId="2147482612"/>
        </pc:sldMkLst>
      </pc:sldChg>
      <pc:sldChg chg="modSp add del mod">
        <pc:chgData name="RAHMAH BINTI MOHAMED RAZALI" userId="bb297ce0-5af7-42b5-9d06-72063e3c9fab" providerId="ADAL" clId="{1AD6D210-CECE-4C54-A762-B825ECEF65BE}" dt="2026-03-13T01:21:48.893" v="27" actId="207"/>
        <pc:sldMkLst>
          <pc:docMk/>
          <pc:sldMk cId="3649125043" sldId="2147482794"/>
        </pc:sldMkLst>
      </pc:sldChg>
      <pc:sldChg chg="addSp delSp modSp mod">
        <pc:chgData name="RAHMAH BINTI MOHAMED RAZALI" userId="bb297ce0-5af7-42b5-9d06-72063e3c9fab" providerId="ADAL" clId="{1AD6D210-CECE-4C54-A762-B825ECEF65BE}" dt="2026-03-13T02:50:20.971" v="1054" actId="20577"/>
        <pc:sldMkLst>
          <pc:docMk/>
          <pc:sldMk cId="456086511" sldId="2147483646"/>
        </pc:sldMkLst>
      </pc:sldChg>
      <pc:sldChg chg="add del">
        <pc:chgData name="RAHMAH BINTI MOHAMED RAZALI" userId="bb297ce0-5af7-42b5-9d06-72063e3c9fab" providerId="ADAL" clId="{1AD6D210-CECE-4C54-A762-B825ECEF65BE}" dt="2026-03-13T01:56:27.198" v="942"/>
        <pc:sldMkLst>
          <pc:docMk/>
          <pc:sldMk cId="0" sldId="2147483647"/>
        </pc:sldMkLst>
      </pc:sld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2612890676" sldId="2147483678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612890676" sldId="2147483678"/>
            <pc:sldLayoutMk cId="306968470" sldId="2147483679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2578221857" sldId="2147483680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3261813145" sldId="21474836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3872175952" sldId="21474836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2578221857" sldId="2147483680"/>
            <pc:sldLayoutMk cId="1471515977" sldId="2147483685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457043355" sldId="2147483696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374453253" sldId="214748369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77082910" sldId="214748369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2086824516" sldId="214748369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056679256" sldId="214748370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302130608" sldId="214748370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238307435" sldId="214748370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1582182777" sldId="214748370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191051831" sldId="214748370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951878135" sldId="214748370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457043355" sldId="2147483696"/>
            <pc:sldLayoutMk cId="3103574584" sldId="2147483706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864123455" sldId="2147483707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140054158" sldId="214748370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956260788" sldId="214748370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361598176" sldId="214748371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135863213" sldId="214748371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241368007" sldId="214748371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614445605" sldId="214748371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230314494" sldId="214748371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504256767" sldId="214748371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55605258" sldId="214748371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3699123038" sldId="214748371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864123455" sldId="2147483707"/>
            <pc:sldLayoutMk cId="1238623375" sldId="2147483721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103523788" sldId="2147483736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2297634653" sldId="214748373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4092109851" sldId="214748373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118429599" sldId="214748373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125142785" sldId="214748374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743024277" sldId="214748374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377014168" sldId="214748374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459386478" sldId="214748374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3196158219" sldId="214748374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2313833703" sldId="214748374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241246822" sldId="214748374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1879726989" sldId="214748374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103523788" sldId="2147483736"/>
            <pc:sldLayoutMk cId="4289144196" sldId="2147483748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766170853" sldId="2147483771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805994628" sldId="214748377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2745113367" sldId="214748377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66170853" sldId="2147483771"/>
            <pc:sldLayoutMk cId="4267857230" sldId="2147483774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6:32.298" v="944"/>
        <pc:sldMasterMkLst>
          <pc:docMk/>
          <pc:sldMasterMk cId="1727972672" sldId="2147483775"/>
        </pc:sldMasterMkLst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855964723" sldId="214748377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98076041" sldId="214748377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704654803" sldId="214748377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2167722542" sldId="214748377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713512771" sldId="214748378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81474243" sldId="21474837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2624616896" sldId="21474837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397742978" sldId="214748378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19370584" sldId="214748378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207625021" sldId="214748378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787307857" sldId="214748378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633356151" sldId="214748378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197885653" sldId="214748378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730142203" sldId="214748378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188796222" sldId="214748379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1830516885" sldId="214748379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37414341" sldId="214748379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474446153" sldId="214748379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6:32.298" v="944"/>
          <pc:sldLayoutMkLst>
            <pc:docMk/>
            <pc:sldMasterMk cId="1727972672" sldId="2147483775"/>
            <pc:sldLayoutMk cId="3174180539" sldId="2147483794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7:07.297" v="950" actId="47"/>
        <pc:sldMasterMkLst>
          <pc:docMk/>
          <pc:sldMasterMk cId="1777794364" sldId="2147483813"/>
        </pc:sldMasterMkLst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425863495" sldId="214748381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1766002076" sldId="214748381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298451412" sldId="214748381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77374006" sldId="214748381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620929805" sldId="214748381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200930089" sldId="214748381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95343873" sldId="214748382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3691793480" sldId="214748382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4190719839" sldId="214748382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2932609885" sldId="214748382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3913598911" sldId="214748382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07.297" v="950" actId="47"/>
          <pc:sldLayoutMkLst>
            <pc:docMk/>
            <pc:sldMasterMk cId="1777794364" sldId="2147483813"/>
            <pc:sldLayoutMk cId="777370455" sldId="2147483825"/>
          </pc:sldLayoutMkLst>
        </pc:sldLayoutChg>
      </pc:sldMasterChg>
      <pc:sldMasterChg chg="del delSldLayout">
        <pc:chgData name="RAHMAH BINTI MOHAMED RAZALI" userId="bb297ce0-5af7-42b5-9d06-72063e3c9fab" providerId="ADAL" clId="{1AD6D210-CECE-4C54-A762-B825ECEF65BE}" dt="2026-03-13T01:57:30.851" v="952" actId="47"/>
        <pc:sldMasterMkLst>
          <pc:docMk/>
          <pc:sldMasterMk cId="1027683485" sldId="2147483874"/>
        </pc:sldMasterMkLst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4055053797" sldId="214748387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02470948" sldId="2147483876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3652147161" sldId="2147483877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834642984" sldId="2147483878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1970630" sldId="2147483879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705102494" sldId="2147483880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2521232343" sldId="2147483881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670259164" sldId="2147483882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583803892" sldId="2147483883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350483140" sldId="2147483884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559651041" sldId="2147483885"/>
          </pc:sldLayoutMkLst>
        </pc:sldLayoutChg>
        <pc:sldLayoutChg chg="del">
          <pc:chgData name="RAHMAH BINTI MOHAMED RAZALI" userId="bb297ce0-5af7-42b5-9d06-72063e3c9fab" providerId="ADAL" clId="{1AD6D210-CECE-4C54-A762-B825ECEF65BE}" dt="2026-03-13T01:57:30.851" v="952" actId="47"/>
          <pc:sldLayoutMkLst>
            <pc:docMk/>
            <pc:sldMasterMk cId="1027683485" sldId="2147483874"/>
            <pc:sldLayoutMk cId="1910764700" sldId="2147483886"/>
          </pc:sldLayoutMkLst>
        </pc:sldLayoutChg>
      </pc:sldMasterChg>
    </pc:docChg>
  </pc:docChgLst>
  <pc:docChgLst>
    <pc:chgData name="RAHMAH BINTI MOHAMED RAZALI" userId="bb297ce0-5af7-42b5-9d06-72063e3c9fab" providerId="ADAL" clId="{AAA508B9-C652-40B7-B1B4-6A52E035DA4E}"/>
    <pc:docChg chg="undo custSel addSld modSld">
      <pc:chgData name="RAHMAH BINTI MOHAMED RAZALI" userId="bb297ce0-5af7-42b5-9d06-72063e3c9fab" providerId="ADAL" clId="{AAA508B9-C652-40B7-B1B4-6A52E035DA4E}" dt="2026-04-07T02:11:32.122" v="10" actId="1076"/>
      <pc:docMkLst>
        <pc:docMk/>
      </pc:docMkLst>
      <pc:sldChg chg="addSp delSp modSp add mod">
        <pc:chgData name="RAHMAH BINTI MOHAMED RAZALI" userId="bb297ce0-5af7-42b5-9d06-72063e3c9fab" providerId="ADAL" clId="{AAA508B9-C652-40B7-B1B4-6A52E035DA4E}" dt="2026-04-07T02:11:32.122" v="10" actId="1076"/>
        <pc:sldMkLst>
          <pc:docMk/>
          <pc:sldMk cId="3617030017" sldId="2147482782"/>
        </pc:sldMkLst>
        <pc:spChg chg="mod">
          <ac:chgData name="RAHMAH BINTI MOHAMED RAZALI" userId="bb297ce0-5af7-42b5-9d06-72063e3c9fab" providerId="ADAL" clId="{AAA508B9-C652-40B7-B1B4-6A52E035DA4E}" dt="2026-04-07T02:11:26.651" v="9" actId="1076"/>
          <ac:spMkLst>
            <pc:docMk/>
            <pc:sldMk cId="3617030017" sldId="2147482782"/>
            <ac:spMk id="3" creationId="{6A28CAA9-4E4F-E308-8450-507BC5583D67}"/>
          </ac:spMkLst>
        </pc:spChg>
        <pc:spChg chg="mod">
          <ac:chgData name="RAHMAH BINTI MOHAMED RAZALI" userId="bb297ce0-5af7-42b5-9d06-72063e3c9fab" providerId="ADAL" clId="{AAA508B9-C652-40B7-B1B4-6A52E035DA4E}" dt="2026-04-07T02:11:32.122" v="10" actId="1076"/>
          <ac:spMkLst>
            <pc:docMk/>
            <pc:sldMk cId="3617030017" sldId="2147482782"/>
            <ac:spMk id="7" creationId="{DD76C068-3546-10C7-8E49-42637BD1E382}"/>
          </ac:spMkLst>
        </pc:spChg>
        <pc:picChg chg="add mod">
          <ac:chgData name="RAHMAH BINTI MOHAMED RAZALI" userId="bb297ce0-5af7-42b5-9d06-72063e3c9fab" providerId="ADAL" clId="{AAA508B9-C652-40B7-B1B4-6A52E035DA4E}" dt="2026-04-07T02:10:58.719" v="5" actId="1076"/>
          <ac:picMkLst>
            <pc:docMk/>
            <pc:sldMk cId="3617030017" sldId="2147482782"/>
            <ac:picMk id="2" creationId="{39C16441-5935-B015-7A15-25FF1AF5159F}"/>
          </ac:picMkLst>
        </pc:picChg>
      </pc:sldChg>
    </pc:docChg>
  </pc:docChgLst>
  <pc:docChgLst>
    <pc:chgData name="RAHMAH BINTI MOHAMED RAZALI" userId="bb297ce0-5af7-42b5-9d06-72063e3c9fab" providerId="ADAL" clId="{C7A58BA3-62F1-44CF-9AC2-5D5E28D48DB0}"/>
    <pc:docChg chg="custSel modSld">
      <pc:chgData name="RAHMAH BINTI MOHAMED RAZALI" userId="bb297ce0-5af7-42b5-9d06-72063e3c9fab" providerId="ADAL" clId="{C7A58BA3-62F1-44CF-9AC2-5D5E28D48DB0}" dt="2026-01-06T02:51:30.859" v="0" actId="478"/>
      <pc:docMkLst>
        <pc:docMk/>
      </pc:docMkLst>
      <pc:sldChg chg="delSp mod">
        <pc:chgData name="RAHMAH BINTI MOHAMED RAZALI" userId="bb297ce0-5af7-42b5-9d06-72063e3c9fab" providerId="ADAL" clId="{C7A58BA3-62F1-44CF-9AC2-5D5E28D48DB0}" dt="2026-01-06T02:51:30.859" v="0" actId="478"/>
        <pc:sldMkLst>
          <pc:docMk/>
          <pc:sldMk cId="456086511" sldId="2147483646"/>
        </pc:sldMkLst>
      </pc:sldChg>
    </pc:docChg>
  </pc:docChgLst>
  <pc:docChgLst>
    <pc:chgData name="Nur Adlina Adilah Binti Aziman" userId="b88cb19d-88a5-4d1d-acca-69c229117c8b" providerId="ADAL" clId="{EEFCE7DE-D866-4498-B5FD-0DC6EC18440B}"/>
    <pc:docChg chg="undo custSel modSld">
      <pc:chgData name="Nur Adlina Adilah Binti Aziman" userId="b88cb19d-88a5-4d1d-acca-69c229117c8b" providerId="ADAL" clId="{EEFCE7DE-D866-4498-B5FD-0DC6EC18440B}" dt="2026-03-15T07:04:58.707" v="562" actId="1076"/>
      <pc:docMkLst>
        <pc:docMk/>
      </pc:docMkLst>
      <pc:sldChg chg="addSp delSp modSp mod">
        <pc:chgData name="Nur Adlina Adilah Binti Aziman" userId="b88cb19d-88a5-4d1d-acca-69c229117c8b" providerId="ADAL" clId="{EEFCE7DE-D866-4498-B5FD-0DC6EC18440B}" dt="2026-03-15T07:04:58.707" v="562" actId="1076"/>
        <pc:sldMkLst>
          <pc:docMk/>
          <pc:sldMk cId="456086511" sldId="2147483646"/>
        </pc:sldMkLst>
      </pc:sldChg>
    </pc:docChg>
  </pc:docChgLst>
  <pc:docChgLst>
    <pc:chgData name="Nur Adlina Adilah Binti Aziman" userId="b88cb19d-88a5-4d1d-acca-69c229117c8b" providerId="ADAL" clId="{8DF862F2-FAD4-42D9-8FB0-A312F00EDB76}"/>
    <pc:docChg chg="undo redo custSel addSld delSld modSld">
      <pc:chgData name="Nur Adlina Adilah Binti Aziman" userId="b88cb19d-88a5-4d1d-acca-69c229117c8b" providerId="ADAL" clId="{8DF862F2-FAD4-42D9-8FB0-A312F00EDB76}" dt="2026-04-20T02:51:07.168" v="2016" actId="1582"/>
      <pc:docMkLst>
        <pc:docMk/>
      </pc:docMkLst>
      <pc:sldChg chg="addSp modSp mod">
        <pc:chgData name="Nur Adlina Adilah Binti Aziman" userId="b88cb19d-88a5-4d1d-acca-69c229117c8b" providerId="ADAL" clId="{8DF862F2-FAD4-42D9-8FB0-A312F00EDB76}" dt="2026-04-13T07:24:35.137" v="594" actId="1076"/>
        <pc:sldMkLst>
          <pc:docMk/>
          <pc:sldMk cId="1661306841" sldId="262"/>
        </pc:sldMkLst>
        <pc:spChg chg="mod">
          <ac:chgData name="Nur Adlina Adilah Binti Aziman" userId="b88cb19d-88a5-4d1d-acca-69c229117c8b" providerId="ADAL" clId="{8DF862F2-FAD4-42D9-8FB0-A312F00EDB76}" dt="2026-04-13T07:24:32.658" v="593" actId="1076"/>
          <ac:spMkLst>
            <pc:docMk/>
            <pc:sldMk cId="1661306841" sldId="262"/>
            <ac:spMk id="2" creationId="{2FA8DC97-B3E1-07A8-D0FB-335DDB9037C0}"/>
          </ac:spMkLst>
        </pc:spChg>
        <pc:spChg chg="mod">
          <ac:chgData name="Nur Adlina Adilah Binti Aziman" userId="b88cb19d-88a5-4d1d-acca-69c229117c8b" providerId="ADAL" clId="{8DF862F2-FAD4-42D9-8FB0-A312F00EDB76}" dt="2026-04-13T07:24:35.137" v="594" actId="1076"/>
          <ac:spMkLst>
            <pc:docMk/>
            <pc:sldMk cId="1661306841" sldId="262"/>
            <ac:spMk id="5" creationId="{7D477551-9130-5C2C-C037-8F915076726E}"/>
          </ac:spMkLst>
        </pc:spChg>
        <pc:spChg chg="mod">
          <ac:chgData name="Nur Adlina Adilah Binti Aziman" userId="b88cb19d-88a5-4d1d-acca-69c229117c8b" providerId="ADAL" clId="{8DF862F2-FAD4-42D9-8FB0-A312F00EDB76}" dt="2026-04-13T07:24:08.484" v="588" actId="1076"/>
          <ac:spMkLst>
            <pc:docMk/>
            <pc:sldMk cId="1661306841" sldId="262"/>
            <ac:spMk id="6" creationId="{AEC05C5A-2E30-9884-0C3A-E01F4C219868}"/>
          </ac:spMkLst>
        </pc:spChg>
        <pc:spChg chg="mod">
          <ac:chgData name="Nur Adlina Adilah Binti Aziman" userId="b88cb19d-88a5-4d1d-acca-69c229117c8b" providerId="ADAL" clId="{8DF862F2-FAD4-42D9-8FB0-A312F00EDB76}" dt="2026-04-13T07:23:31.804" v="576" actId="1076"/>
          <ac:spMkLst>
            <pc:docMk/>
            <pc:sldMk cId="1661306841" sldId="262"/>
            <ac:spMk id="7" creationId="{B8BECC7E-11CD-DB69-7141-B7FE5BCD777B}"/>
          </ac:spMkLst>
        </pc:spChg>
        <pc:picChg chg="add mod modCrop">
          <ac:chgData name="Nur Adlina Adilah Binti Aziman" userId="b88cb19d-88a5-4d1d-acca-69c229117c8b" providerId="ADAL" clId="{8DF862F2-FAD4-42D9-8FB0-A312F00EDB76}" dt="2026-04-13T07:24:13.243" v="590" actId="1076"/>
          <ac:picMkLst>
            <pc:docMk/>
            <pc:sldMk cId="1661306841" sldId="262"/>
            <ac:picMk id="3" creationId="{66A103B7-589E-6A2A-7D6A-D354E99504C8}"/>
          </ac:picMkLst>
        </pc:picChg>
        <pc:picChg chg="add mod modCrop">
          <ac:chgData name="Nur Adlina Adilah Binti Aziman" userId="b88cb19d-88a5-4d1d-acca-69c229117c8b" providerId="ADAL" clId="{8DF862F2-FAD4-42D9-8FB0-A312F00EDB76}" dt="2026-04-13T07:24:04.145" v="587" actId="1076"/>
          <ac:picMkLst>
            <pc:docMk/>
            <pc:sldMk cId="1661306841" sldId="262"/>
            <ac:picMk id="4" creationId="{FF292927-B204-D2BE-FBE1-9FCAB9593C66}"/>
          </ac:picMkLst>
        </pc:picChg>
        <pc:picChg chg="add mod modCrop">
          <ac:chgData name="Nur Adlina Adilah Binti Aziman" userId="b88cb19d-88a5-4d1d-acca-69c229117c8b" providerId="ADAL" clId="{8DF862F2-FAD4-42D9-8FB0-A312F00EDB76}" dt="2026-04-13T07:24:28.719" v="592" actId="1076"/>
          <ac:picMkLst>
            <pc:docMk/>
            <pc:sldMk cId="1661306841" sldId="262"/>
            <ac:picMk id="124" creationId="{4D197D76-9755-F60A-D81E-2326AF2816FF}"/>
          </ac:picMkLst>
        </pc:picChg>
      </pc:sldChg>
      <pc:sldChg chg="addSp modSp mod">
        <pc:chgData name="Nur Adlina Adilah Binti Aziman" userId="b88cb19d-88a5-4d1d-acca-69c229117c8b" providerId="ADAL" clId="{8DF862F2-FAD4-42D9-8FB0-A312F00EDB76}" dt="2026-04-13T07:26:25.953" v="606" actId="14100"/>
        <pc:sldMkLst>
          <pc:docMk/>
          <pc:sldMk cId="0" sldId="2147482441"/>
        </pc:sldMkLst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5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6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7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8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9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0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1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2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3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6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7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19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0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1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3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4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6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7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8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29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0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1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2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3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6:18.434" v="604" actId="164"/>
          <ac:spMkLst>
            <pc:docMk/>
            <pc:sldMk cId="0" sldId="2147482441"/>
            <ac:spMk id="35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39" creationId="{CDAFAE90-D6C0-B055-C93F-53CE8CBCD12E}"/>
          </ac:spMkLst>
        </pc:spChg>
        <pc:spChg chg="mod">
          <ac:chgData name="Nur Adlina Adilah Binti Aziman" userId="b88cb19d-88a5-4d1d-acca-69c229117c8b" providerId="ADAL" clId="{8DF862F2-FAD4-42D9-8FB0-A312F00EDB76}" dt="2026-04-13T07:24:47.311" v="595" actId="2711"/>
          <ac:spMkLst>
            <pc:docMk/>
            <pc:sldMk cId="0" sldId="2147482441"/>
            <ac:spMk id="40" creationId="{A15E7EF7-A6E0-73F2-FB52-78FD1F0D601A}"/>
          </ac:spMkLst>
        </pc:spChg>
        <pc:grpChg chg="add mod">
          <ac:chgData name="Nur Adlina Adilah Binti Aziman" userId="b88cb19d-88a5-4d1d-acca-69c229117c8b" providerId="ADAL" clId="{8DF862F2-FAD4-42D9-8FB0-A312F00EDB76}" dt="2026-04-13T07:26:22.426" v="605" actId="1076"/>
          <ac:grpSpMkLst>
            <pc:docMk/>
            <pc:sldMk cId="0" sldId="2147482441"/>
            <ac:grpSpMk id="14" creationId="{5FC5031A-D0CF-9617-229D-B11D32FF84DA}"/>
          </ac:grpSpMkLst>
        </pc:grpChg>
        <pc:grpChg chg="mod">
          <ac:chgData name="Nur Adlina Adilah Binti Aziman" userId="b88cb19d-88a5-4d1d-acca-69c229117c8b" providerId="ADAL" clId="{8DF862F2-FAD4-42D9-8FB0-A312F00EDB76}" dt="2026-04-13T07:26:25.953" v="606" actId="14100"/>
          <ac:grpSpMkLst>
            <pc:docMk/>
            <pc:sldMk cId="0" sldId="2147482441"/>
            <ac:grpSpMk id="15" creationId="{00000000-0000-0000-0000-000000000000}"/>
          </ac:grpSpMkLst>
        </pc:grpChg>
        <pc:grpChg chg="mod">
          <ac:chgData name="Nur Adlina Adilah Binti Aziman" userId="b88cb19d-88a5-4d1d-acca-69c229117c8b" providerId="ADAL" clId="{8DF862F2-FAD4-42D9-8FB0-A312F00EDB76}" dt="2026-04-13T07:26:18.434" v="604" actId="164"/>
          <ac:grpSpMkLst>
            <pc:docMk/>
            <pc:sldMk cId="0" sldId="2147482441"/>
            <ac:grpSpMk id="22" creationId="{00000000-0000-0000-0000-000000000000}"/>
          </ac:grpSpMkLst>
        </pc:grpChg>
      </pc:sldChg>
      <pc:sldChg chg="modSp del mod">
        <pc:chgData name="Nur Adlina Adilah Binti Aziman" userId="b88cb19d-88a5-4d1d-acca-69c229117c8b" providerId="ADAL" clId="{8DF862F2-FAD4-42D9-8FB0-A312F00EDB76}" dt="2026-04-13T08:34:55.602" v="1186" actId="2696"/>
        <pc:sldMkLst>
          <pc:docMk/>
          <pc:sldMk cId="1365851096" sldId="2147482501"/>
        </pc:sldMkLst>
      </pc:sldChg>
      <pc:sldChg chg="delSp del mod">
        <pc:chgData name="Nur Adlina Adilah Binti Aziman" userId="b88cb19d-88a5-4d1d-acca-69c229117c8b" providerId="ADAL" clId="{8DF862F2-FAD4-42D9-8FB0-A312F00EDB76}" dt="2026-04-13T07:16:01.608" v="526" actId="2696"/>
        <pc:sldMkLst>
          <pc:docMk/>
          <pc:sldMk cId="3569696467" sldId="2147482784"/>
        </pc:sldMkLst>
      </pc:sldChg>
      <pc:sldChg chg="addSp modSp mod">
        <pc:chgData name="Nur Adlina Adilah Binti Aziman" userId="b88cb19d-88a5-4d1d-acca-69c229117c8b" providerId="ADAL" clId="{8DF862F2-FAD4-42D9-8FB0-A312F00EDB76}" dt="2026-04-13T08:51:44.114" v="1274" actId="1076"/>
        <pc:sldMkLst>
          <pc:docMk/>
          <pc:sldMk cId="877930794" sldId="2147482785"/>
        </pc:sldMkLst>
        <pc:spChg chg="mod">
          <ac:chgData name="Nur Adlina Adilah Binti Aziman" userId="b88cb19d-88a5-4d1d-acca-69c229117c8b" providerId="ADAL" clId="{8DF862F2-FAD4-42D9-8FB0-A312F00EDB76}" dt="2026-04-13T07:59:26.981" v="841" actId="2711"/>
          <ac:spMkLst>
            <pc:docMk/>
            <pc:sldMk cId="877930794" sldId="2147482785"/>
            <ac:spMk id="3" creationId="{9808335A-E422-887A-2104-5D28AF950CBB}"/>
          </ac:spMkLst>
        </pc:spChg>
        <pc:spChg chg="mod">
          <ac:chgData name="Nur Adlina Adilah Binti Aziman" userId="b88cb19d-88a5-4d1d-acca-69c229117c8b" providerId="ADAL" clId="{8DF862F2-FAD4-42D9-8FB0-A312F00EDB76}" dt="2026-04-13T08:51:34.135" v="1270" actId="1076"/>
          <ac:spMkLst>
            <pc:docMk/>
            <pc:sldMk cId="877930794" sldId="2147482785"/>
            <ac:spMk id="8" creationId="{3A7E2765-5D7F-6D2F-3F46-7170A4FAD555}"/>
          </ac:spMkLst>
        </pc:spChg>
        <pc:spChg chg="mod">
          <ac:chgData name="Nur Adlina Adilah Binti Aziman" userId="b88cb19d-88a5-4d1d-acca-69c229117c8b" providerId="ADAL" clId="{8DF862F2-FAD4-42D9-8FB0-A312F00EDB76}" dt="2026-04-13T08:51:37.455" v="1271" actId="1076"/>
          <ac:spMkLst>
            <pc:docMk/>
            <pc:sldMk cId="877930794" sldId="2147482785"/>
            <ac:spMk id="12" creationId="{E226FF28-9E5C-A52E-054C-5914193D9C56}"/>
          </ac:spMkLst>
        </pc:spChg>
        <pc:spChg chg="mod">
          <ac:chgData name="Nur Adlina Adilah Binti Aziman" userId="b88cb19d-88a5-4d1d-acca-69c229117c8b" providerId="ADAL" clId="{8DF862F2-FAD4-42D9-8FB0-A312F00EDB76}" dt="2026-04-13T08:51:40.021" v="1272" actId="1076"/>
          <ac:spMkLst>
            <pc:docMk/>
            <pc:sldMk cId="877930794" sldId="2147482785"/>
            <ac:spMk id="13" creationId="{6600E72B-6DC2-10E0-9A72-DF96CD3CC36A}"/>
          </ac:spMkLst>
        </pc:spChg>
        <pc:picChg chg="mod">
          <ac:chgData name="Nur Adlina Adilah Binti Aziman" userId="b88cb19d-88a5-4d1d-acca-69c229117c8b" providerId="ADAL" clId="{8DF862F2-FAD4-42D9-8FB0-A312F00EDB76}" dt="2026-04-13T08:51:44.114" v="1274" actId="1076"/>
          <ac:picMkLst>
            <pc:docMk/>
            <pc:sldMk cId="877930794" sldId="2147482785"/>
            <ac:picMk id="11" creationId="{5A7496A4-AE5E-6339-9777-EE58519B6225}"/>
          </ac:picMkLst>
        </pc:picChg>
        <pc:picChg chg="mod modCrop">
          <ac:chgData name="Nur Adlina Adilah Binti Aziman" userId="b88cb19d-88a5-4d1d-acca-69c229117c8b" providerId="ADAL" clId="{8DF862F2-FAD4-42D9-8FB0-A312F00EDB76}" dt="2026-04-13T08:51:42.298" v="1273" actId="1076"/>
          <ac:picMkLst>
            <pc:docMk/>
            <pc:sldMk cId="877930794" sldId="2147482785"/>
            <ac:picMk id="15" creationId="{C4E94D8C-0BF9-880B-85CF-AA94FB67D348}"/>
          </ac:picMkLst>
        </pc:picChg>
      </pc:sldChg>
      <pc:sldChg chg="modSp mod">
        <pc:chgData name="Nur Adlina Adilah Binti Aziman" userId="b88cb19d-88a5-4d1d-acca-69c229117c8b" providerId="ADAL" clId="{8DF862F2-FAD4-42D9-8FB0-A312F00EDB76}" dt="2026-04-13T08:52:07.124" v="1277" actId="404"/>
        <pc:sldMkLst>
          <pc:docMk/>
          <pc:sldMk cId="3962031132" sldId="2147482786"/>
        </pc:sldMkLst>
        <pc:spChg chg="mod">
          <ac:chgData name="Nur Adlina Adilah Binti Aziman" userId="b88cb19d-88a5-4d1d-acca-69c229117c8b" providerId="ADAL" clId="{8DF862F2-FAD4-42D9-8FB0-A312F00EDB76}" dt="2026-04-13T08:03:22.246" v="874" actId="2711"/>
          <ac:spMkLst>
            <pc:docMk/>
            <pc:sldMk cId="3962031132" sldId="2147482786"/>
            <ac:spMk id="3" creationId="{A525713A-74B0-D342-1819-4668BA64D3B6}"/>
          </ac:spMkLst>
        </pc:spChg>
        <pc:spChg chg="mod">
          <ac:chgData name="Nur Adlina Adilah Binti Aziman" userId="b88cb19d-88a5-4d1d-acca-69c229117c8b" providerId="ADAL" clId="{8DF862F2-FAD4-42D9-8FB0-A312F00EDB76}" dt="2026-04-13T08:40:54.603" v="1256" actId="1076"/>
          <ac:spMkLst>
            <pc:docMk/>
            <pc:sldMk cId="3962031132" sldId="2147482786"/>
            <ac:spMk id="7" creationId="{9A4923E4-B1EA-81A1-FF22-AB805C41E5CD}"/>
          </ac:spMkLst>
        </pc:spChg>
        <pc:spChg chg="mod">
          <ac:chgData name="Nur Adlina Adilah Binti Aziman" userId="b88cb19d-88a5-4d1d-acca-69c229117c8b" providerId="ADAL" clId="{8DF862F2-FAD4-42D9-8FB0-A312F00EDB76}" dt="2026-04-13T08:41:02.376" v="1258" actId="1076"/>
          <ac:spMkLst>
            <pc:docMk/>
            <pc:sldMk cId="3962031132" sldId="2147482786"/>
            <ac:spMk id="9" creationId="{6ADC990A-21B5-946E-CDF9-A96EEE86266F}"/>
          </ac:spMkLst>
        </pc:spChg>
        <pc:spChg chg="mod">
          <ac:chgData name="Nur Adlina Adilah Binti Aziman" userId="b88cb19d-88a5-4d1d-acca-69c229117c8b" providerId="ADAL" clId="{8DF862F2-FAD4-42D9-8FB0-A312F00EDB76}" dt="2026-04-13T08:52:07.124" v="1277" actId="404"/>
          <ac:spMkLst>
            <pc:docMk/>
            <pc:sldMk cId="3962031132" sldId="2147482786"/>
            <ac:spMk id="12" creationId="{67B3E138-5748-8C90-FF81-435C3E012E3B}"/>
          </ac:spMkLst>
        </pc:spChg>
        <pc:picChg chg="mod">
          <ac:chgData name="Nur Adlina Adilah Binti Aziman" userId="b88cb19d-88a5-4d1d-acca-69c229117c8b" providerId="ADAL" clId="{8DF862F2-FAD4-42D9-8FB0-A312F00EDB76}" dt="2026-04-13T08:41:05.955" v="1260" actId="1076"/>
          <ac:picMkLst>
            <pc:docMk/>
            <pc:sldMk cId="3962031132" sldId="2147482786"/>
            <ac:picMk id="2" creationId="{5DB18EFD-CC12-41CA-4EAB-BB272B63BB81}"/>
          </ac:picMkLst>
        </pc:picChg>
        <pc:picChg chg="mod modCrop">
          <ac:chgData name="Nur Adlina Adilah Binti Aziman" userId="b88cb19d-88a5-4d1d-acca-69c229117c8b" providerId="ADAL" clId="{8DF862F2-FAD4-42D9-8FB0-A312F00EDB76}" dt="2026-04-13T08:40:58.788" v="1257" actId="1076"/>
          <ac:picMkLst>
            <pc:docMk/>
            <pc:sldMk cId="3962031132" sldId="2147482786"/>
            <ac:picMk id="5" creationId="{3E20A3E5-03A4-9B7E-AF33-92977ACC541A}"/>
          </ac:picMkLst>
        </pc:picChg>
      </pc:sldChg>
      <pc:sldChg chg="modSp mod">
        <pc:chgData name="Nur Adlina Adilah Binti Aziman" userId="b88cb19d-88a5-4d1d-acca-69c229117c8b" providerId="ADAL" clId="{8DF862F2-FAD4-42D9-8FB0-A312F00EDB76}" dt="2026-04-13T08:02:48.657" v="873" actId="207"/>
        <pc:sldMkLst>
          <pc:docMk/>
          <pc:sldMk cId="179683551" sldId="2147482787"/>
        </pc:sldMkLst>
        <pc:spChg chg="mod">
          <ac:chgData name="Nur Adlina Adilah Binti Aziman" userId="b88cb19d-88a5-4d1d-acca-69c229117c8b" providerId="ADAL" clId="{8DF862F2-FAD4-42D9-8FB0-A312F00EDB76}" dt="2026-04-13T08:02:34.635" v="870" actId="2711"/>
          <ac:spMkLst>
            <pc:docMk/>
            <pc:sldMk cId="179683551" sldId="2147482787"/>
            <ac:spMk id="3" creationId="{446A77BC-51DA-ADC7-817E-8E81CA4F0FE2}"/>
          </ac:spMkLst>
        </pc:spChg>
        <pc:spChg chg="mod">
          <ac:chgData name="Nur Adlina Adilah Binti Aziman" userId="b88cb19d-88a5-4d1d-acca-69c229117c8b" providerId="ADAL" clId="{8DF862F2-FAD4-42D9-8FB0-A312F00EDB76}" dt="2026-04-13T08:02:48.657" v="873" actId="207"/>
          <ac:spMkLst>
            <pc:docMk/>
            <pc:sldMk cId="179683551" sldId="2147482787"/>
            <ac:spMk id="8" creationId="{35084992-8840-CE18-11FA-DCD77192D72E}"/>
          </ac:spMkLst>
        </pc:spChg>
        <pc:spChg chg="mod">
          <ac:chgData name="Nur Adlina Adilah Binti Aziman" userId="b88cb19d-88a5-4d1d-acca-69c229117c8b" providerId="ADAL" clId="{8DF862F2-FAD4-42D9-8FB0-A312F00EDB76}" dt="2026-04-13T08:02:48.657" v="873" actId="207"/>
          <ac:spMkLst>
            <pc:docMk/>
            <pc:sldMk cId="179683551" sldId="2147482787"/>
            <ac:spMk id="9" creationId="{8AFAED4C-5FE7-4D9E-3A26-EC38BB2714D8}"/>
          </ac:spMkLst>
        </pc:spChg>
      </pc:sldChg>
      <pc:sldChg chg="modSp mod">
        <pc:chgData name="Nur Adlina Adilah Binti Aziman" userId="b88cb19d-88a5-4d1d-acca-69c229117c8b" providerId="ADAL" clId="{8DF862F2-FAD4-42D9-8FB0-A312F00EDB76}" dt="2026-04-13T07:30:50.977" v="607" actId="1076"/>
        <pc:sldMkLst>
          <pc:docMk/>
          <pc:sldMk cId="3294308426" sldId="2147482789"/>
        </pc:sldMkLst>
        <pc:spChg chg="mod">
          <ac:chgData name="Nur Adlina Adilah Binti Aziman" userId="b88cb19d-88a5-4d1d-acca-69c229117c8b" providerId="ADAL" clId="{8DF862F2-FAD4-42D9-8FB0-A312F00EDB76}" dt="2026-04-13T07:25:17.178" v="597" actId="2711"/>
          <ac:spMkLst>
            <pc:docMk/>
            <pc:sldMk cId="3294308426" sldId="2147482789"/>
            <ac:spMk id="8" creationId="{3BB60456-0C08-6112-AF39-2C283C31C292}"/>
          </ac:spMkLst>
        </pc:spChg>
        <pc:spChg chg="mod">
          <ac:chgData name="Nur Adlina Adilah Binti Aziman" userId="b88cb19d-88a5-4d1d-acca-69c229117c8b" providerId="ADAL" clId="{8DF862F2-FAD4-42D9-8FB0-A312F00EDB76}" dt="2026-04-13T07:25:17.178" v="597" actId="2711"/>
          <ac:spMkLst>
            <pc:docMk/>
            <pc:sldMk cId="3294308426" sldId="2147482789"/>
            <ac:spMk id="9" creationId="{5022F1E4-0E47-7706-780C-E1B06A683E57}"/>
          </ac:spMkLst>
        </pc:spChg>
        <pc:spChg chg="mod">
          <ac:chgData name="Nur Adlina Adilah Binti Aziman" userId="b88cb19d-88a5-4d1d-acca-69c229117c8b" providerId="ADAL" clId="{8DF862F2-FAD4-42D9-8FB0-A312F00EDB76}" dt="2026-04-13T07:25:22.330" v="598" actId="2711"/>
          <ac:spMkLst>
            <pc:docMk/>
            <pc:sldMk cId="3294308426" sldId="2147482789"/>
            <ac:spMk id="10" creationId="{7D947D26-2908-8262-7EA8-633EF1E95171}"/>
          </ac:spMkLst>
        </pc:spChg>
        <pc:spChg chg="mod">
          <ac:chgData name="Nur Adlina Adilah Binti Aziman" userId="b88cb19d-88a5-4d1d-acca-69c229117c8b" providerId="ADAL" clId="{8DF862F2-FAD4-42D9-8FB0-A312F00EDB76}" dt="2026-04-13T07:25:17.178" v="597" actId="2711"/>
          <ac:spMkLst>
            <pc:docMk/>
            <pc:sldMk cId="3294308426" sldId="2147482789"/>
            <ac:spMk id="14" creationId="{3CCC4C4C-7331-934C-B5E3-817DCA0A7896}"/>
          </ac:spMkLst>
        </pc:spChg>
        <pc:spChg chg="mod">
          <ac:chgData name="Nur Adlina Adilah Binti Aziman" userId="b88cb19d-88a5-4d1d-acca-69c229117c8b" providerId="ADAL" clId="{8DF862F2-FAD4-42D9-8FB0-A312F00EDB76}" dt="2026-04-13T07:25:54.582" v="601" actId="207"/>
          <ac:spMkLst>
            <pc:docMk/>
            <pc:sldMk cId="3294308426" sldId="2147482789"/>
            <ac:spMk id="17" creationId="{39121CA9-8431-FCB8-F3CB-9D0E5FF27FE6}"/>
          </ac:spMkLst>
        </pc:spChg>
        <pc:spChg chg="mod">
          <ac:chgData name="Nur Adlina Adilah Binti Aziman" userId="b88cb19d-88a5-4d1d-acca-69c229117c8b" providerId="ADAL" clId="{8DF862F2-FAD4-42D9-8FB0-A312F00EDB76}" dt="2026-04-13T07:25:54.582" v="601" actId="207"/>
          <ac:spMkLst>
            <pc:docMk/>
            <pc:sldMk cId="3294308426" sldId="2147482789"/>
            <ac:spMk id="18" creationId="{DDCF1482-7AB3-FEB1-056C-F842E7BBF1B6}"/>
          </ac:spMkLst>
        </pc:spChg>
        <pc:spChg chg="mod">
          <ac:chgData name="Nur Adlina Adilah Binti Aziman" userId="b88cb19d-88a5-4d1d-acca-69c229117c8b" providerId="ADAL" clId="{8DF862F2-FAD4-42D9-8FB0-A312F00EDB76}" dt="2026-04-13T07:25:54.582" v="601" actId="207"/>
          <ac:spMkLst>
            <pc:docMk/>
            <pc:sldMk cId="3294308426" sldId="2147482789"/>
            <ac:spMk id="21" creationId="{D6BB23A5-BA24-3DAD-E299-C66F5334D33D}"/>
          </ac:spMkLst>
        </pc:spChg>
        <pc:spChg chg="mod">
          <ac:chgData name="Nur Adlina Adilah Binti Aziman" userId="b88cb19d-88a5-4d1d-acca-69c229117c8b" providerId="ADAL" clId="{8DF862F2-FAD4-42D9-8FB0-A312F00EDB76}" dt="2026-04-13T07:30:50.977" v="607" actId="1076"/>
          <ac:spMkLst>
            <pc:docMk/>
            <pc:sldMk cId="3294308426" sldId="2147482789"/>
            <ac:spMk id="25" creationId="{C2CC67C1-7639-B01E-2B72-766797E76316}"/>
          </ac:spMkLst>
        </pc:spChg>
        <pc:spChg chg="mod">
          <ac:chgData name="Nur Adlina Adilah Binti Aziman" userId="b88cb19d-88a5-4d1d-acca-69c229117c8b" providerId="ADAL" clId="{8DF862F2-FAD4-42D9-8FB0-A312F00EDB76}" dt="2026-04-13T07:25:17.178" v="597" actId="2711"/>
          <ac:spMkLst>
            <pc:docMk/>
            <pc:sldMk cId="3294308426" sldId="2147482789"/>
            <ac:spMk id="28" creationId="{4AA724F4-CDC1-70DA-2EC8-4A80723190E7}"/>
          </ac:spMkLst>
        </pc:spChg>
        <pc:spChg chg="mod">
          <ac:chgData name="Nur Adlina Adilah Binti Aziman" userId="b88cb19d-88a5-4d1d-acca-69c229117c8b" providerId="ADAL" clId="{8DF862F2-FAD4-42D9-8FB0-A312F00EDB76}" dt="2026-04-13T07:25:54.582" v="601" actId="207"/>
          <ac:spMkLst>
            <pc:docMk/>
            <pc:sldMk cId="3294308426" sldId="2147482789"/>
            <ac:spMk id="29" creationId="{AD253FF0-6215-8CC0-D0D2-059140DADD12}"/>
          </ac:spMkLst>
        </pc:spChg>
      </pc:sldChg>
      <pc:sldChg chg="addSp modSp mod">
        <pc:chgData name="Nur Adlina Adilah Binti Aziman" userId="b88cb19d-88a5-4d1d-acca-69c229117c8b" providerId="ADAL" clId="{8DF862F2-FAD4-42D9-8FB0-A312F00EDB76}" dt="2026-04-15T03:14:14.847" v="1496" actId="1582"/>
        <pc:sldMkLst>
          <pc:docMk/>
          <pc:sldMk cId="3980120267" sldId="2147482790"/>
        </pc:sldMkLst>
        <pc:spChg chg="add mod">
          <ac:chgData name="Nur Adlina Adilah Binti Aziman" userId="b88cb19d-88a5-4d1d-acca-69c229117c8b" providerId="ADAL" clId="{8DF862F2-FAD4-42D9-8FB0-A312F00EDB76}" dt="2026-04-13T07:46:56.573" v="679" actId="164"/>
          <ac:spMkLst>
            <pc:docMk/>
            <pc:sldMk cId="3980120267" sldId="2147482790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5T03:14:14.847" v="1496" actId="1582"/>
          <ac:spMkLst>
            <pc:docMk/>
            <pc:sldMk cId="3980120267" sldId="2147482790"/>
            <ac:spMk id="17" creationId="{7DB42DED-51A5-2C95-70DA-2693E7776D42}"/>
          </ac:spMkLst>
        </pc:spChg>
        <pc:spChg chg="mod">
          <ac:chgData name="Nur Adlina Adilah Binti Aziman" userId="b88cb19d-88a5-4d1d-acca-69c229117c8b" providerId="ADAL" clId="{8DF862F2-FAD4-42D9-8FB0-A312F00EDB76}" dt="2026-04-13T07:47:08.930" v="683" actId="14100"/>
          <ac:spMkLst>
            <pc:docMk/>
            <pc:sldMk cId="3980120267" sldId="2147482790"/>
            <ac:spMk id="25" creationId="{2DF2B969-D113-E643-D67A-7D303D14F8C1}"/>
          </ac:spMkLst>
        </pc:spChg>
        <pc:grpChg chg="add mod">
          <ac:chgData name="Nur Adlina Adilah Binti Aziman" userId="b88cb19d-88a5-4d1d-acca-69c229117c8b" providerId="ADAL" clId="{8DF862F2-FAD4-42D9-8FB0-A312F00EDB76}" dt="2026-04-13T07:48:35.151" v="702" actId="1076"/>
          <ac:grpSpMkLst>
            <pc:docMk/>
            <pc:sldMk cId="3980120267" sldId="2147482790"/>
            <ac:grpSpMk id="6" creationId="{3B143748-6BE4-8A85-45AE-FBC9C18B436A}"/>
          </ac:grpSpMkLst>
        </pc:grpChg>
        <pc:picChg chg="add mod modCrop">
          <ac:chgData name="Nur Adlina Adilah Binti Aziman" userId="b88cb19d-88a5-4d1d-acca-69c229117c8b" providerId="ADAL" clId="{8DF862F2-FAD4-42D9-8FB0-A312F00EDB76}" dt="2026-04-13T07:46:56.573" v="679" actId="164"/>
          <ac:picMkLst>
            <pc:docMk/>
            <pc:sldMk cId="3980120267" sldId="2147482790"/>
            <ac:picMk id="4" creationId="{C32516EE-E56B-546A-2513-DE1950B7EE99}"/>
          </ac:picMkLst>
        </pc:picChg>
        <pc:picChg chg="add mod modCrop">
          <ac:chgData name="Nur Adlina Adilah Binti Aziman" userId="b88cb19d-88a5-4d1d-acca-69c229117c8b" providerId="ADAL" clId="{8DF862F2-FAD4-42D9-8FB0-A312F00EDB76}" dt="2026-04-13T07:52:24.550" v="749" actId="1076"/>
          <ac:picMkLst>
            <pc:docMk/>
            <pc:sldMk cId="3980120267" sldId="2147482790"/>
            <ac:picMk id="5" creationId="{9AB5C769-B095-FDC9-5199-02C2FEF078E4}"/>
          </ac:picMkLst>
        </pc:picChg>
      </pc:sldChg>
      <pc:sldChg chg="delSp del mod">
        <pc:chgData name="Nur Adlina Adilah Binti Aziman" userId="b88cb19d-88a5-4d1d-acca-69c229117c8b" providerId="ADAL" clId="{8DF862F2-FAD4-42D9-8FB0-A312F00EDB76}" dt="2026-04-13T07:49:16.983" v="713" actId="2696"/>
        <pc:sldMkLst>
          <pc:docMk/>
          <pc:sldMk cId="1111863954" sldId="2147482791"/>
        </pc:sldMkLst>
      </pc:sldChg>
      <pc:sldChg chg="delSp modSp del mod">
        <pc:chgData name="Nur Adlina Adilah Binti Aziman" userId="b88cb19d-88a5-4d1d-acca-69c229117c8b" providerId="ADAL" clId="{8DF862F2-FAD4-42D9-8FB0-A312F00EDB76}" dt="2026-04-13T07:51:37.766" v="737" actId="2696"/>
        <pc:sldMkLst>
          <pc:docMk/>
          <pc:sldMk cId="3820247016" sldId="2147482792"/>
        </pc:sldMkLst>
      </pc:sldChg>
      <pc:sldChg chg="delSp modSp del mod">
        <pc:chgData name="Nur Adlina Adilah Binti Aziman" userId="b88cb19d-88a5-4d1d-acca-69c229117c8b" providerId="ADAL" clId="{8DF862F2-FAD4-42D9-8FB0-A312F00EDB76}" dt="2026-04-13T07:52:57.571" v="758" actId="2696"/>
        <pc:sldMkLst>
          <pc:docMk/>
          <pc:sldMk cId="4071180876" sldId="2147482793"/>
        </pc:sldMkLst>
      </pc:sldChg>
      <pc:sldChg chg="delSp modSp del mod">
        <pc:chgData name="Nur Adlina Adilah Binti Aziman" userId="b88cb19d-88a5-4d1d-acca-69c229117c8b" providerId="ADAL" clId="{8DF862F2-FAD4-42D9-8FB0-A312F00EDB76}" dt="2026-04-13T07:55:03.367" v="794" actId="2696"/>
        <pc:sldMkLst>
          <pc:docMk/>
          <pc:sldMk cId="220995487" sldId="2147482794"/>
        </pc:sldMkLst>
      </pc:sldChg>
      <pc:sldChg chg="delSp modSp del mod">
        <pc:chgData name="Nur Adlina Adilah Binti Aziman" userId="b88cb19d-88a5-4d1d-acca-69c229117c8b" providerId="ADAL" clId="{8DF862F2-FAD4-42D9-8FB0-A312F00EDB76}" dt="2026-04-13T07:57:48.500" v="832" actId="2696"/>
        <pc:sldMkLst>
          <pc:docMk/>
          <pc:sldMk cId="784572968" sldId="2147482795"/>
        </pc:sldMkLst>
      </pc:sldChg>
      <pc:sldChg chg="addSp delSp modSp mod">
        <pc:chgData name="Nur Adlina Adilah Binti Aziman" userId="b88cb19d-88a5-4d1d-acca-69c229117c8b" providerId="ADAL" clId="{8DF862F2-FAD4-42D9-8FB0-A312F00EDB76}" dt="2026-04-15T03:17:58.447" v="1534" actId="1076"/>
        <pc:sldMkLst>
          <pc:docMk/>
          <pc:sldMk cId="1595929816" sldId="2147482796"/>
        </pc:sldMkLst>
        <pc:spChg chg="mod">
          <ac:chgData name="Nur Adlina Adilah Binti Aziman" userId="b88cb19d-88a5-4d1d-acca-69c229117c8b" providerId="ADAL" clId="{8DF862F2-FAD4-42D9-8FB0-A312F00EDB76}" dt="2026-04-15T03:17:56.643" v="1533" actId="1076"/>
          <ac:spMkLst>
            <pc:docMk/>
            <pc:sldMk cId="1595929816" sldId="2147482796"/>
            <ac:spMk id="2" creationId="{FD9B670E-952D-1A48-99CE-B6F00FB9CA39}"/>
          </ac:spMkLst>
        </pc:spChg>
        <pc:spChg chg="add mod">
          <ac:chgData name="Nur Adlina Adilah Binti Aziman" userId="b88cb19d-88a5-4d1d-acca-69c229117c8b" providerId="ADAL" clId="{8DF862F2-FAD4-42D9-8FB0-A312F00EDB76}" dt="2026-04-15T03:17:48.698" v="1531"/>
          <ac:spMkLst>
            <pc:docMk/>
            <pc:sldMk cId="1595929816" sldId="2147482796"/>
            <ac:spMk id="3" creationId="{F4493A77-CB4C-D023-08E6-663276733865}"/>
          </ac:spMkLst>
        </pc:spChg>
        <pc:spChg chg="mod">
          <ac:chgData name="Nur Adlina Adilah Binti Aziman" userId="b88cb19d-88a5-4d1d-acca-69c229117c8b" providerId="ADAL" clId="{8DF862F2-FAD4-42D9-8FB0-A312F00EDB76}" dt="2026-04-15T03:17:58.447" v="1534" actId="1076"/>
          <ac:spMkLst>
            <pc:docMk/>
            <pc:sldMk cId="1595929816" sldId="2147482796"/>
            <ac:spMk id="10" creationId="{78FABD77-8930-6BCB-9FAE-4BB94E82AB2C}"/>
          </ac:spMkLst>
        </pc:spChg>
        <pc:spChg chg="del mod">
          <ac:chgData name="Nur Adlina Adilah Binti Aziman" userId="b88cb19d-88a5-4d1d-acca-69c229117c8b" providerId="ADAL" clId="{8DF862F2-FAD4-42D9-8FB0-A312F00EDB76}" dt="2026-04-15T03:13:01.891" v="1464" actId="478"/>
          <ac:spMkLst>
            <pc:docMk/>
            <pc:sldMk cId="1595929816" sldId="2147482796"/>
            <ac:spMk id="25" creationId="{C2E066B3-DD40-486E-738F-5A0568591ED8}"/>
          </ac:spMkLst>
        </pc:spChg>
      </pc:sldChg>
      <pc:sldChg chg="modSp mod">
        <pc:chgData name="Nur Adlina Adilah Binti Aziman" userId="b88cb19d-88a5-4d1d-acca-69c229117c8b" providerId="ADAL" clId="{8DF862F2-FAD4-42D9-8FB0-A312F00EDB76}" dt="2026-04-20T02:45:41.222" v="1590" actId="1076"/>
        <pc:sldMkLst>
          <pc:docMk/>
          <pc:sldMk cId="984957101" sldId="2147482797"/>
        </pc:sldMkLst>
        <pc:spChg chg="mod">
          <ac:chgData name="Nur Adlina Adilah Binti Aziman" userId="b88cb19d-88a5-4d1d-acca-69c229117c8b" providerId="ADAL" clId="{8DF862F2-FAD4-42D9-8FB0-A312F00EDB76}" dt="2026-04-20T02:45:24.674" v="1588" actId="2711"/>
          <ac:spMkLst>
            <pc:docMk/>
            <pc:sldMk cId="984957101" sldId="2147482797"/>
            <ac:spMk id="10" creationId="{FB6F3A6F-3F51-5365-F0F7-6E61304B5415}"/>
          </ac:spMkLst>
        </pc:spChg>
        <pc:graphicFrameChg chg="mod modGraphic">
          <ac:chgData name="Nur Adlina Adilah Binti Aziman" userId="b88cb19d-88a5-4d1d-acca-69c229117c8b" providerId="ADAL" clId="{8DF862F2-FAD4-42D9-8FB0-A312F00EDB76}" dt="2026-04-20T02:45:41.222" v="1590" actId="1076"/>
          <ac:graphicFrameMkLst>
            <pc:docMk/>
            <pc:sldMk cId="984957101" sldId="2147482797"/>
            <ac:graphicFrameMk id="3" creationId="{5A50916D-D458-3B11-700E-ADD3616CCEAB}"/>
          </ac:graphicFrameMkLst>
        </pc:graphicFrameChg>
      </pc:sldChg>
      <pc:sldChg chg="modSp mod">
        <pc:chgData name="Nur Adlina Adilah Binti Aziman" userId="b88cb19d-88a5-4d1d-acca-69c229117c8b" providerId="ADAL" clId="{8DF862F2-FAD4-42D9-8FB0-A312F00EDB76}" dt="2026-04-20T02:51:07.168" v="2016" actId="1582"/>
        <pc:sldMkLst>
          <pc:docMk/>
          <pc:sldMk cId="2372056476" sldId="2147482798"/>
        </pc:sldMkLst>
        <pc:spChg chg="mod">
          <ac:chgData name="Nur Adlina Adilah Binti Aziman" userId="b88cb19d-88a5-4d1d-acca-69c229117c8b" providerId="ADAL" clId="{8DF862F2-FAD4-42D9-8FB0-A312F00EDB76}" dt="2026-04-20T02:51:07.168" v="2016" actId="1582"/>
          <ac:spMkLst>
            <pc:docMk/>
            <pc:sldMk cId="2372056476" sldId="2147482798"/>
            <ac:spMk id="2" creationId="{2FD8C867-B798-E57B-0718-00945A1C6F5D}"/>
          </ac:spMkLst>
        </pc:spChg>
        <pc:spChg chg="mod">
          <ac:chgData name="Nur Adlina Adilah Binti Aziman" userId="b88cb19d-88a5-4d1d-acca-69c229117c8b" providerId="ADAL" clId="{8DF862F2-FAD4-42D9-8FB0-A312F00EDB76}" dt="2026-04-20T02:50:37.476" v="2008" actId="2711"/>
          <ac:spMkLst>
            <pc:docMk/>
            <pc:sldMk cId="2372056476" sldId="2147482798"/>
            <ac:spMk id="10" creationId="{9049EBEE-763F-AF22-B18F-0C67A0BB8BCA}"/>
          </ac:spMkLst>
        </pc:spChg>
      </pc:sldChg>
      <pc:sldChg chg="addSp delSp modSp mod">
        <pc:chgData name="Nur Adlina Adilah Binti Aziman" userId="b88cb19d-88a5-4d1d-acca-69c229117c8b" providerId="ADAL" clId="{8DF862F2-FAD4-42D9-8FB0-A312F00EDB76}" dt="2026-04-15T03:18:29.702" v="1547" actId="1036"/>
        <pc:sldMkLst>
          <pc:docMk/>
          <pc:sldMk cId="411806977" sldId="2147482800"/>
        </pc:sldMkLst>
        <pc:spChg chg="add del mod">
          <ac:chgData name="Nur Adlina Adilah Binti Aziman" userId="b88cb19d-88a5-4d1d-acca-69c229117c8b" providerId="ADAL" clId="{8DF862F2-FAD4-42D9-8FB0-A312F00EDB76}" dt="2026-04-15T03:18:29.702" v="1547" actId="1036"/>
          <ac:spMkLst>
            <pc:docMk/>
            <pc:sldMk cId="411806977" sldId="2147482800"/>
            <ac:spMk id="2" creationId="{D1D626A0-46B6-0ACE-E7F1-AE6945D50932}"/>
          </ac:spMkLst>
        </pc:spChg>
        <pc:spChg chg="add mod">
          <ac:chgData name="Nur Adlina Adilah Binti Aziman" userId="b88cb19d-88a5-4d1d-acca-69c229117c8b" providerId="ADAL" clId="{8DF862F2-FAD4-42D9-8FB0-A312F00EDB76}" dt="2026-04-15T03:18:29.702" v="1547" actId="1036"/>
          <ac:spMkLst>
            <pc:docMk/>
            <pc:sldMk cId="411806977" sldId="2147482800"/>
            <ac:spMk id="3" creationId="{F0EFDEF9-66AC-0772-5347-8AD7C8F340C8}"/>
          </ac:spMkLst>
        </pc:spChg>
        <pc:spChg chg="mod">
          <ac:chgData name="Nur Adlina Adilah Binti Aziman" userId="b88cb19d-88a5-4d1d-acca-69c229117c8b" providerId="ADAL" clId="{8DF862F2-FAD4-42D9-8FB0-A312F00EDB76}" dt="2026-04-15T03:18:25.436" v="1544" actId="1036"/>
          <ac:spMkLst>
            <pc:docMk/>
            <pc:sldMk cId="411806977" sldId="2147482800"/>
            <ac:spMk id="7" creationId="{0E4B1D0B-1154-9CE4-0152-CCBD813E38F5}"/>
          </ac:spMkLst>
        </pc:spChg>
        <pc:spChg chg="mod">
          <ac:chgData name="Nur Adlina Adilah Binti Aziman" userId="b88cb19d-88a5-4d1d-acca-69c229117c8b" providerId="ADAL" clId="{8DF862F2-FAD4-42D9-8FB0-A312F00EDB76}" dt="2026-04-15T03:18:25.436" v="1544" actId="1036"/>
          <ac:spMkLst>
            <pc:docMk/>
            <pc:sldMk cId="411806977" sldId="2147482800"/>
            <ac:spMk id="8" creationId="{751F6C03-CBE0-FC66-A32F-81F623B42BE2}"/>
          </ac:spMkLst>
        </pc:spChg>
        <pc:spChg chg="mod">
          <ac:chgData name="Nur Adlina Adilah Binti Aziman" userId="b88cb19d-88a5-4d1d-acca-69c229117c8b" providerId="ADAL" clId="{8DF862F2-FAD4-42D9-8FB0-A312F00EDB76}" dt="2026-04-13T08:52:19.522" v="1278" actId="2711"/>
          <ac:spMkLst>
            <pc:docMk/>
            <pc:sldMk cId="411806977" sldId="2147482800"/>
            <ac:spMk id="10" creationId="{558D6D23-7394-3BD8-4C4F-EB9060903904}"/>
          </ac:spMkLst>
        </pc:spChg>
        <pc:picChg chg="mod">
          <ac:chgData name="Nur Adlina Adilah Binti Aziman" userId="b88cb19d-88a5-4d1d-acca-69c229117c8b" providerId="ADAL" clId="{8DF862F2-FAD4-42D9-8FB0-A312F00EDB76}" dt="2026-04-15T03:18:25.436" v="1544" actId="1036"/>
          <ac:picMkLst>
            <pc:docMk/>
            <pc:sldMk cId="411806977" sldId="2147482800"/>
            <ac:picMk id="4" creationId="{DA2CE642-7B57-7BD4-76B2-08B040FEA5D2}"/>
          </ac:picMkLst>
        </pc:picChg>
        <pc:picChg chg="mod">
          <ac:chgData name="Nur Adlina Adilah Binti Aziman" userId="b88cb19d-88a5-4d1d-acca-69c229117c8b" providerId="ADAL" clId="{8DF862F2-FAD4-42D9-8FB0-A312F00EDB76}" dt="2026-04-15T03:18:25.436" v="1544" actId="1036"/>
          <ac:picMkLst>
            <pc:docMk/>
            <pc:sldMk cId="411806977" sldId="2147482800"/>
            <ac:picMk id="6" creationId="{B43CDB39-13D8-0049-4510-0F71B33A1E30}"/>
          </ac:picMkLst>
        </pc:picChg>
      </pc:sldChg>
      <pc:sldChg chg="modSp mod">
        <pc:chgData name="Nur Adlina Adilah Binti Aziman" userId="b88cb19d-88a5-4d1d-acca-69c229117c8b" providerId="ADAL" clId="{8DF862F2-FAD4-42D9-8FB0-A312F00EDB76}" dt="2026-04-13T08:51:59.314" v="1276" actId="113"/>
        <pc:sldMkLst>
          <pc:docMk/>
          <pc:sldMk cId="2502683484" sldId="2147482801"/>
        </pc:sldMkLst>
        <pc:spChg chg="mod">
          <ac:chgData name="Nur Adlina Adilah Binti Aziman" userId="b88cb19d-88a5-4d1d-acca-69c229117c8b" providerId="ADAL" clId="{8DF862F2-FAD4-42D9-8FB0-A312F00EDB76}" dt="2026-04-13T08:35:07.941" v="1187" actId="2711"/>
          <ac:spMkLst>
            <pc:docMk/>
            <pc:sldMk cId="2502683484" sldId="2147482801"/>
            <ac:spMk id="3" creationId="{35AFEE8E-0AA4-0524-6458-B57EBFD4E689}"/>
          </ac:spMkLst>
        </pc:spChg>
        <pc:spChg chg="mod">
          <ac:chgData name="Nur Adlina Adilah Binti Aziman" userId="b88cb19d-88a5-4d1d-acca-69c229117c8b" providerId="ADAL" clId="{8DF862F2-FAD4-42D9-8FB0-A312F00EDB76}" dt="2026-04-13T08:38:50.604" v="1216" actId="1076"/>
          <ac:spMkLst>
            <pc:docMk/>
            <pc:sldMk cId="2502683484" sldId="2147482801"/>
            <ac:spMk id="9" creationId="{DB63B296-9F1E-0CFE-ADCB-66567B9A19D3}"/>
          </ac:spMkLst>
        </pc:spChg>
        <pc:spChg chg="mod">
          <ac:chgData name="Nur Adlina Adilah Binti Aziman" userId="b88cb19d-88a5-4d1d-acca-69c229117c8b" providerId="ADAL" clId="{8DF862F2-FAD4-42D9-8FB0-A312F00EDB76}" dt="2026-04-13T08:51:59.314" v="1276" actId="113"/>
          <ac:spMkLst>
            <pc:docMk/>
            <pc:sldMk cId="2502683484" sldId="2147482801"/>
            <ac:spMk id="12" creationId="{89260675-61AB-D070-738B-641CE4452E7B}"/>
          </ac:spMkLst>
        </pc:spChg>
        <pc:picChg chg="mod">
          <ac:chgData name="Nur Adlina Adilah Binti Aziman" userId="b88cb19d-88a5-4d1d-acca-69c229117c8b" providerId="ADAL" clId="{8DF862F2-FAD4-42D9-8FB0-A312F00EDB76}" dt="2026-04-13T08:38:46.371" v="1215" actId="1076"/>
          <ac:picMkLst>
            <pc:docMk/>
            <pc:sldMk cId="2502683484" sldId="2147482801"/>
            <ac:picMk id="2" creationId="{EB37CAA5-9926-8412-6882-A0C2D7900CB3}"/>
          </ac:picMkLst>
        </pc:picChg>
        <pc:picChg chg="mod">
          <ac:chgData name="Nur Adlina Adilah Binti Aziman" userId="b88cb19d-88a5-4d1d-acca-69c229117c8b" providerId="ADAL" clId="{8DF862F2-FAD4-42D9-8FB0-A312F00EDB76}" dt="2026-04-13T08:38:38.992" v="1213" actId="1076"/>
          <ac:picMkLst>
            <pc:docMk/>
            <pc:sldMk cId="2502683484" sldId="2147482801"/>
            <ac:picMk id="5" creationId="{C477AC97-99F3-8AF8-38A4-465963D4AAAA}"/>
          </ac:picMkLst>
        </pc:picChg>
      </pc:sldChg>
      <pc:sldChg chg="addSp delSp modSp new mod">
        <pc:chgData name="Nur Adlina Adilah Binti Aziman" userId="b88cb19d-88a5-4d1d-acca-69c229117c8b" providerId="ADAL" clId="{8DF862F2-FAD4-42D9-8FB0-A312F00EDB76}" dt="2026-04-15T03:05:02.258" v="1447" actId="1076"/>
        <pc:sldMkLst>
          <pc:docMk/>
          <pc:sldMk cId="2454511293" sldId="2147482802"/>
        </pc:sldMkLst>
        <pc:spChg chg="add mod">
          <ac:chgData name="Nur Adlina Adilah Binti Aziman" userId="b88cb19d-88a5-4d1d-acca-69c229117c8b" providerId="ADAL" clId="{8DF862F2-FAD4-42D9-8FB0-A312F00EDB76}" dt="2026-04-13T03:53:32.033" v="247" actId="164"/>
          <ac:spMkLst>
            <pc:docMk/>
            <pc:sldMk cId="2454511293" sldId="2147482802"/>
            <ac:spMk id="3" creationId="{857F0673-F33A-14E2-2BA9-1D94C2CAAC70}"/>
          </ac:spMkLst>
        </pc:spChg>
        <pc:spChg chg="add mod ord topLvl">
          <ac:chgData name="Nur Adlina Adilah Binti Aziman" userId="b88cb19d-88a5-4d1d-acca-69c229117c8b" providerId="ADAL" clId="{8DF862F2-FAD4-42D9-8FB0-A312F00EDB76}" dt="2026-04-13T03:53:34.432" v="248" actId="164"/>
          <ac:spMkLst>
            <pc:docMk/>
            <pc:sldMk cId="2454511293" sldId="2147482802"/>
            <ac:spMk id="4" creationId="{88EBC58B-E8C0-65A3-041B-98111969919F}"/>
          </ac:spMkLst>
        </pc:spChg>
        <pc:spChg chg="add mod ord topLvl">
          <ac:chgData name="Nur Adlina Adilah Binti Aziman" userId="b88cb19d-88a5-4d1d-acca-69c229117c8b" providerId="ADAL" clId="{8DF862F2-FAD4-42D9-8FB0-A312F00EDB76}" dt="2026-04-13T03:53:42.013" v="251" actId="164"/>
          <ac:spMkLst>
            <pc:docMk/>
            <pc:sldMk cId="2454511293" sldId="2147482802"/>
            <ac:spMk id="5" creationId="{8C0B4EB3-1F17-596C-F48A-B6D1622DF8C6}"/>
          </ac:spMkLst>
        </pc:spChg>
        <pc:spChg chg="add mod ord topLvl">
          <ac:chgData name="Nur Adlina Adilah Binti Aziman" userId="b88cb19d-88a5-4d1d-acca-69c229117c8b" providerId="ADAL" clId="{8DF862F2-FAD4-42D9-8FB0-A312F00EDB76}" dt="2026-04-13T03:53:55.671" v="255" actId="164"/>
          <ac:spMkLst>
            <pc:docMk/>
            <pc:sldMk cId="2454511293" sldId="2147482802"/>
            <ac:spMk id="6" creationId="{D4E7FE47-19E0-303C-DEC6-E164FE55CB46}"/>
          </ac:spMkLst>
        </pc:spChg>
        <pc:spChg chg="add mod ord topLvl">
          <ac:chgData name="Nur Adlina Adilah Binti Aziman" userId="b88cb19d-88a5-4d1d-acca-69c229117c8b" providerId="ADAL" clId="{8DF862F2-FAD4-42D9-8FB0-A312F00EDB76}" dt="2026-04-13T03:53:52.329" v="254" actId="164"/>
          <ac:spMkLst>
            <pc:docMk/>
            <pc:sldMk cId="2454511293" sldId="2147482802"/>
            <ac:spMk id="7" creationId="{098B7CDF-C879-36F9-FD31-12B3CDDDFE04}"/>
          </ac:spMkLst>
        </pc:spChg>
        <pc:spChg chg="add mod topLvl">
          <ac:chgData name="Nur Adlina Adilah Binti Aziman" userId="b88cb19d-88a5-4d1d-acca-69c229117c8b" providerId="ADAL" clId="{8DF862F2-FAD4-42D9-8FB0-A312F00EDB76}" dt="2026-04-13T03:59:42.670" v="313" actId="164"/>
          <ac:spMkLst>
            <pc:docMk/>
            <pc:sldMk cId="2454511293" sldId="2147482802"/>
            <ac:spMk id="8" creationId="{A77B621A-C0C2-AD4C-024D-1B4677CB8CCB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39.499" v="250" actId="164"/>
          <ac:spMkLst>
            <pc:docMk/>
            <pc:sldMk cId="2454511293" sldId="2147482802"/>
            <ac:spMk id="9" creationId="{4E2DFB91-D40E-966E-9E82-7472C0DA5819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34.432" v="248" actId="164"/>
          <ac:spMkLst>
            <pc:docMk/>
            <pc:sldMk cId="2454511293" sldId="2147482802"/>
            <ac:spMk id="10" creationId="{6C5DC57B-118B-AB2D-B5DA-DD678139D5AE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52.329" v="254" actId="164"/>
          <ac:spMkLst>
            <pc:docMk/>
            <pc:sldMk cId="2454511293" sldId="2147482802"/>
            <ac:spMk id="11" creationId="{DA070749-01C2-43C5-6774-5243AE5DBD57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55.671" v="255" actId="164"/>
          <ac:spMkLst>
            <pc:docMk/>
            <pc:sldMk cId="2454511293" sldId="2147482802"/>
            <ac:spMk id="12" creationId="{2C62C1B2-D64D-4CEF-4709-5DD2E69232DF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42.013" v="251" actId="164"/>
          <ac:spMkLst>
            <pc:docMk/>
            <pc:sldMk cId="2454511293" sldId="2147482802"/>
            <ac:spMk id="13" creationId="{DA95B3CF-6AFA-76E1-57C0-1666371F8242}"/>
          </ac:spMkLst>
        </pc:spChg>
        <pc:spChg chg="add mod topLvl">
          <ac:chgData name="Nur Adlina Adilah Binti Aziman" userId="b88cb19d-88a5-4d1d-acca-69c229117c8b" providerId="ADAL" clId="{8DF862F2-FAD4-42D9-8FB0-A312F00EDB76}" dt="2026-04-13T03:59:42.670" v="313" actId="164"/>
          <ac:spMkLst>
            <pc:docMk/>
            <pc:sldMk cId="2454511293" sldId="2147482802"/>
            <ac:spMk id="14" creationId="{9A90DB3F-34CE-0AA2-8E60-3D96B8100BA5}"/>
          </ac:spMkLst>
        </pc:spChg>
        <pc:spChg chg="add mod topLvl">
          <ac:chgData name="Nur Adlina Adilah Binti Aziman" userId="b88cb19d-88a5-4d1d-acca-69c229117c8b" providerId="ADAL" clId="{8DF862F2-FAD4-42D9-8FB0-A312F00EDB76}" dt="2026-04-13T03:53:39.499" v="250" actId="164"/>
          <ac:spMkLst>
            <pc:docMk/>
            <pc:sldMk cId="2454511293" sldId="2147482802"/>
            <ac:spMk id="15" creationId="{5F1C061E-3BD8-D052-4533-4084DB8BB421}"/>
          </ac:spMkLst>
        </pc:spChg>
        <pc:spChg chg="add mod">
          <ac:chgData name="Nur Adlina Adilah Binti Aziman" userId="b88cb19d-88a5-4d1d-acca-69c229117c8b" providerId="ADAL" clId="{8DF862F2-FAD4-42D9-8FB0-A312F00EDB76}" dt="2026-04-13T03:53:32.033" v="247" actId="164"/>
          <ac:spMkLst>
            <pc:docMk/>
            <pc:sldMk cId="2454511293" sldId="2147482802"/>
            <ac:spMk id="30" creationId="{9B00902C-2091-0F24-4312-7C75FBC1A9BF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16" creationId="{14906C31-BF5F-12F0-504B-3E35A2975077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17" creationId="{2C864F9A-C01D-7F19-9BB8-FA880CEFE45B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18" creationId="{0E069010-6172-71F5-4DA7-B7D3EDADAF29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19" creationId="{F9A145EC-A10A-2B14-2C4F-B85610BEF4A7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20" creationId="{0053C734-8806-C4FF-FA54-189ACBF4EDC4}"/>
          </ac:spMkLst>
        </pc:spChg>
        <pc:spChg chg="add mod">
          <ac:chgData name="Nur Adlina Adilah Binti Aziman" userId="b88cb19d-88a5-4d1d-acca-69c229117c8b" providerId="ADAL" clId="{8DF862F2-FAD4-42D9-8FB0-A312F00EDB76}" dt="2026-04-13T07:15:34.328" v="521" actId="164"/>
          <ac:spMkLst>
            <pc:docMk/>
            <pc:sldMk cId="2454511293" sldId="2147482802"/>
            <ac:spMk id="121" creationId="{E0BCC5C0-D971-1F51-3383-F816DA763B62}"/>
          </ac:spMkLst>
        </pc:spChg>
        <pc:spChg chg="add mod">
          <ac:chgData name="Nur Adlina Adilah Binti Aziman" userId="b88cb19d-88a5-4d1d-acca-69c229117c8b" providerId="ADAL" clId="{8DF862F2-FAD4-42D9-8FB0-A312F00EDB76}" dt="2026-04-13T07:25:09.885" v="596" actId="2711"/>
          <ac:spMkLst>
            <pc:docMk/>
            <pc:sldMk cId="2454511293" sldId="2147482802"/>
            <ac:spMk id="123" creationId="{E91724BA-D8CE-918A-A808-48F005189DFB}"/>
          </ac:spMkLst>
        </pc:s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1" creationId="{DF065927-2F6B-41D0-D4E0-0E5A85520476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2" creationId="{B801C3B4-1A8B-9723-B2FB-96F66ADB7F93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4" creationId="{50600683-B277-32BC-AC67-04463EFC930D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5" creationId="{58C4C886-E0FC-8402-2B7A-24A780962C99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6" creationId="{F614E57E-970F-5F75-3A2F-56B2D5B371B9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38" creationId="{73AFC693-9912-32F0-2309-7939A0FB559F}"/>
          </ac:grpSpMkLst>
        </pc:grpChg>
        <pc:grpChg chg="add mod">
          <ac:chgData name="Nur Adlina Adilah Binti Aziman" userId="b88cb19d-88a5-4d1d-acca-69c229117c8b" providerId="ADAL" clId="{8DF862F2-FAD4-42D9-8FB0-A312F00EDB76}" dt="2026-04-13T07:15:34.328" v="521" actId="164"/>
          <ac:grpSpMkLst>
            <pc:docMk/>
            <pc:sldMk cId="2454511293" sldId="2147482802"/>
            <ac:grpSpMk id="72" creationId="{E49985A2-323D-6998-8FDF-30692B0750EF}"/>
          </ac:grpSpMkLst>
        </pc:grpChg>
        <pc:grpChg chg="add mod">
          <ac:chgData name="Nur Adlina Adilah Binti Aziman" userId="b88cb19d-88a5-4d1d-acca-69c229117c8b" providerId="ADAL" clId="{8DF862F2-FAD4-42D9-8FB0-A312F00EDB76}" dt="2026-04-15T03:05:02.258" v="1447" actId="1076"/>
          <ac:grpSpMkLst>
            <pc:docMk/>
            <pc:sldMk cId="2454511293" sldId="2147482802"/>
            <ac:grpSpMk id="122" creationId="{0E6797FF-6686-B24B-2F3C-1B9D4222F98A}"/>
          </ac:grpSpMkLst>
        </pc:grpChg>
        <pc:picChg chg="add mod modCrop">
          <ac:chgData name="Nur Adlina Adilah Binti Aziman" userId="b88cb19d-88a5-4d1d-acca-69c229117c8b" providerId="ADAL" clId="{8DF862F2-FAD4-42D9-8FB0-A312F00EDB76}" dt="2026-04-13T03:53:32.033" v="247" actId="164"/>
          <ac:picMkLst>
            <pc:docMk/>
            <pc:sldMk cId="2454511293" sldId="2147482802"/>
            <ac:picMk id="23" creationId="{1D6A7731-3E12-2289-F6F9-B64599D2BDA6}"/>
          </ac:picMkLst>
        </pc:picChg>
        <pc:picChg chg="add mod modCrop">
          <ac:chgData name="Nur Adlina Adilah Binti Aziman" userId="b88cb19d-88a5-4d1d-acca-69c229117c8b" providerId="ADAL" clId="{8DF862F2-FAD4-42D9-8FB0-A312F00EDB76}" dt="2026-04-13T03:53:34.432" v="248" actId="164"/>
          <ac:picMkLst>
            <pc:docMk/>
            <pc:sldMk cId="2454511293" sldId="2147482802"/>
            <ac:picMk id="24" creationId="{5EF0D3D4-16CA-B604-E4C7-64F3E145CB25}"/>
          </ac:picMkLst>
        </pc:picChg>
        <pc:picChg chg="add mod modCrop">
          <ac:chgData name="Nur Adlina Adilah Binti Aziman" userId="b88cb19d-88a5-4d1d-acca-69c229117c8b" providerId="ADAL" clId="{8DF862F2-FAD4-42D9-8FB0-A312F00EDB76}" dt="2026-04-13T03:53:55.671" v="255" actId="164"/>
          <ac:picMkLst>
            <pc:docMk/>
            <pc:sldMk cId="2454511293" sldId="2147482802"/>
            <ac:picMk id="25" creationId="{A4967E56-ECA9-3115-D705-6EC06E149495}"/>
          </ac:picMkLst>
        </pc:picChg>
        <pc:picChg chg="add mod modCrop">
          <ac:chgData name="Nur Adlina Adilah Binti Aziman" userId="b88cb19d-88a5-4d1d-acca-69c229117c8b" providerId="ADAL" clId="{8DF862F2-FAD4-42D9-8FB0-A312F00EDB76}" dt="2026-04-13T03:53:52.329" v="254" actId="164"/>
          <ac:picMkLst>
            <pc:docMk/>
            <pc:sldMk cId="2454511293" sldId="2147482802"/>
            <ac:picMk id="26" creationId="{4758AB27-253B-C53A-AEC6-49A5635565D7}"/>
          </ac:picMkLst>
        </pc:picChg>
        <pc:picChg chg="add mod modCrop">
          <ac:chgData name="Nur Adlina Adilah Binti Aziman" userId="b88cb19d-88a5-4d1d-acca-69c229117c8b" providerId="ADAL" clId="{8DF862F2-FAD4-42D9-8FB0-A312F00EDB76}" dt="2026-04-13T03:53:42.013" v="251" actId="164"/>
          <ac:picMkLst>
            <pc:docMk/>
            <pc:sldMk cId="2454511293" sldId="2147482802"/>
            <ac:picMk id="27" creationId="{82E07A62-E80F-D7EF-643C-240BBB4852BA}"/>
          </ac:picMkLst>
        </pc:picChg>
        <pc:picChg chg="add mod topLvl modCrop">
          <ac:chgData name="Nur Adlina Adilah Binti Aziman" userId="b88cb19d-88a5-4d1d-acca-69c229117c8b" providerId="ADAL" clId="{8DF862F2-FAD4-42D9-8FB0-A312F00EDB76}" dt="2026-04-13T03:59:42.670" v="313" actId="164"/>
          <ac:picMkLst>
            <pc:docMk/>
            <pc:sldMk cId="2454511293" sldId="2147482802"/>
            <ac:picMk id="28" creationId="{47F3B0CA-8B85-CF78-B420-FACC97C0AA42}"/>
          </ac:picMkLst>
        </pc:picChg>
        <pc:picChg chg="add mod modCrop">
          <ac:chgData name="Nur Adlina Adilah Binti Aziman" userId="b88cb19d-88a5-4d1d-acca-69c229117c8b" providerId="ADAL" clId="{8DF862F2-FAD4-42D9-8FB0-A312F00EDB76}" dt="2026-04-13T03:53:39.499" v="250" actId="164"/>
          <ac:picMkLst>
            <pc:docMk/>
            <pc:sldMk cId="2454511293" sldId="2147482802"/>
            <ac:picMk id="29" creationId="{0584DFE2-4A11-828E-1382-50F6800D0B27}"/>
          </ac:picMkLst>
        </pc:pic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84" creationId="{5025567B-BE98-2674-2AC0-D473FD0AEB38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86" creationId="{693C4B4C-95F9-F0C9-63F5-AF2F1B056699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88" creationId="{79D3DB94-51E9-B6A7-275A-7460A2114A4D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94" creationId="{4C4FEE1C-A2E1-854C-DA5C-28D0EF030EE4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97" creationId="{3714DED0-956B-7D73-A7DF-B2593A090F97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99" creationId="{AA670FBB-B4EC-2C5D-8CB5-09D386B1584F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103" creationId="{59B1331D-E539-B82D-8ADB-130796F9D9CB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107" creationId="{2EDD2871-C5ED-8ECC-7C9F-DA06BA4ECB36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109" creationId="{F4E4FCD0-42DA-AE10-4D73-3C28C1204A90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111" creationId="{0848D040-3242-9D71-D72B-902F1377477B}"/>
          </ac:cxnSpMkLst>
        </pc:cxnChg>
        <pc:cxnChg chg="add mod">
          <ac:chgData name="Nur Adlina Adilah Binti Aziman" userId="b88cb19d-88a5-4d1d-acca-69c229117c8b" providerId="ADAL" clId="{8DF862F2-FAD4-42D9-8FB0-A312F00EDB76}" dt="2026-04-13T07:15:34.328" v="521" actId="164"/>
          <ac:cxnSpMkLst>
            <pc:docMk/>
            <pc:sldMk cId="2454511293" sldId="2147482802"/>
            <ac:cxnSpMk id="113" creationId="{E560A087-8283-181A-2AAC-359BEE9665E9}"/>
          </ac:cxnSpMkLst>
        </pc:cxnChg>
      </pc:sldChg>
      <pc:sldChg chg="modSp add mod">
        <pc:chgData name="Nur Adlina Adilah Binti Aziman" userId="b88cb19d-88a5-4d1d-acca-69c229117c8b" providerId="ADAL" clId="{8DF862F2-FAD4-42D9-8FB0-A312F00EDB76}" dt="2026-04-15T03:14:02.955" v="1486" actId="208"/>
        <pc:sldMkLst>
          <pc:docMk/>
          <pc:sldMk cId="2879954497" sldId="2147482803"/>
        </pc:sldMkLst>
        <pc:spChg chg="mod">
          <ac:chgData name="Nur Adlina Adilah Binti Aziman" userId="b88cb19d-88a5-4d1d-acca-69c229117c8b" providerId="ADAL" clId="{8DF862F2-FAD4-42D9-8FB0-A312F00EDB76}" dt="2026-04-13T07:49:06.447" v="711" actId="113"/>
          <ac:spMkLst>
            <pc:docMk/>
            <pc:sldMk cId="2879954497" sldId="2147482803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5T03:14:02.955" v="1486" actId="208"/>
          <ac:spMkLst>
            <pc:docMk/>
            <pc:sldMk cId="2879954497" sldId="2147482803"/>
            <ac:spMk id="17" creationId="{7DB42DED-51A5-2C95-70DA-2693E7776D42}"/>
          </ac:spMkLst>
        </pc:spChg>
        <pc:grpChg chg="mod">
          <ac:chgData name="Nur Adlina Adilah Binti Aziman" userId="b88cb19d-88a5-4d1d-acca-69c229117c8b" providerId="ADAL" clId="{8DF862F2-FAD4-42D9-8FB0-A312F00EDB76}" dt="2026-04-13T07:48:40.062" v="703" actId="1076"/>
          <ac:grpSpMkLst>
            <pc:docMk/>
            <pc:sldMk cId="2879954497" sldId="2147482803"/>
            <ac:grpSpMk id="6" creationId="{3B143748-6BE4-8A85-45AE-FBC9C18B436A}"/>
          </ac:grpSpMkLst>
        </pc:grpChg>
        <pc:picChg chg="mod">
          <ac:chgData name="Nur Adlina Adilah Binti Aziman" userId="b88cb19d-88a5-4d1d-acca-69c229117c8b" providerId="ADAL" clId="{8DF862F2-FAD4-42D9-8FB0-A312F00EDB76}" dt="2026-04-13T07:48:21.726" v="700" actId="1076"/>
          <ac:picMkLst>
            <pc:docMk/>
            <pc:sldMk cId="2879954497" sldId="2147482803"/>
            <ac:picMk id="5" creationId="{9AB5C769-B095-FDC9-5199-02C2FEF078E4}"/>
          </ac:picMkLst>
        </pc:picChg>
      </pc:sldChg>
      <pc:sldChg chg="modSp add mod">
        <pc:chgData name="Nur Adlina Adilah Binti Aziman" userId="b88cb19d-88a5-4d1d-acca-69c229117c8b" providerId="ADAL" clId="{8DF862F2-FAD4-42D9-8FB0-A312F00EDB76}" dt="2026-04-15T03:14:37.991" v="1510" actId="1582"/>
        <pc:sldMkLst>
          <pc:docMk/>
          <pc:sldMk cId="475582930" sldId="2147482804"/>
        </pc:sldMkLst>
        <pc:spChg chg="mod">
          <ac:chgData name="Nur Adlina Adilah Binti Aziman" userId="b88cb19d-88a5-4d1d-acca-69c229117c8b" providerId="ADAL" clId="{8DF862F2-FAD4-42D9-8FB0-A312F00EDB76}" dt="2026-04-13T07:50:16.591" v="735" actId="113"/>
          <ac:spMkLst>
            <pc:docMk/>
            <pc:sldMk cId="475582930" sldId="2147482804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3T07:58:50.907" v="835" actId="2711"/>
          <ac:spMkLst>
            <pc:docMk/>
            <pc:sldMk cId="475582930" sldId="2147482804"/>
            <ac:spMk id="10" creationId="{81E60AE8-1CB0-46FC-0568-63A260DB7A45}"/>
          </ac:spMkLst>
        </pc:spChg>
        <pc:spChg chg="mod">
          <ac:chgData name="Nur Adlina Adilah Binti Aziman" userId="b88cb19d-88a5-4d1d-acca-69c229117c8b" providerId="ADAL" clId="{8DF862F2-FAD4-42D9-8FB0-A312F00EDB76}" dt="2026-04-15T03:14:37.991" v="1510" actId="1582"/>
          <ac:spMkLst>
            <pc:docMk/>
            <pc:sldMk cId="475582930" sldId="2147482804"/>
            <ac:spMk id="17" creationId="{7DB42DED-51A5-2C95-70DA-2693E7776D42}"/>
          </ac:spMkLst>
        </pc:spChg>
      </pc:sldChg>
      <pc:sldChg chg="modSp add mod">
        <pc:chgData name="Nur Adlina Adilah Binti Aziman" userId="b88cb19d-88a5-4d1d-acca-69c229117c8b" providerId="ADAL" clId="{8DF862F2-FAD4-42D9-8FB0-A312F00EDB76}" dt="2026-04-15T03:17:14.112" v="1520" actId="1582"/>
        <pc:sldMkLst>
          <pc:docMk/>
          <pc:sldMk cId="3792159141" sldId="2147482805"/>
        </pc:sldMkLst>
        <pc:spChg chg="mod">
          <ac:chgData name="Nur Adlina Adilah Binti Aziman" userId="b88cb19d-88a5-4d1d-acca-69c229117c8b" providerId="ADAL" clId="{8DF862F2-FAD4-42D9-8FB0-A312F00EDB76}" dt="2026-04-13T07:52:48.662" v="756" actId="113"/>
          <ac:spMkLst>
            <pc:docMk/>
            <pc:sldMk cId="3792159141" sldId="2147482805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3T07:58:59.685" v="836" actId="2711"/>
          <ac:spMkLst>
            <pc:docMk/>
            <pc:sldMk cId="3792159141" sldId="2147482805"/>
            <ac:spMk id="10" creationId="{81E60AE8-1CB0-46FC-0568-63A260DB7A45}"/>
          </ac:spMkLst>
        </pc:spChg>
        <pc:spChg chg="mod">
          <ac:chgData name="Nur Adlina Adilah Binti Aziman" userId="b88cb19d-88a5-4d1d-acca-69c229117c8b" providerId="ADAL" clId="{8DF862F2-FAD4-42D9-8FB0-A312F00EDB76}" dt="2026-04-15T03:17:14.112" v="1520" actId="1582"/>
          <ac:spMkLst>
            <pc:docMk/>
            <pc:sldMk cId="3792159141" sldId="2147482805"/>
            <ac:spMk id="17" creationId="{7DB42DED-51A5-2C95-70DA-2693E7776D42}"/>
          </ac:spMkLst>
        </pc:spChg>
        <pc:picChg chg="mod">
          <ac:chgData name="Nur Adlina Adilah Binti Aziman" userId="b88cb19d-88a5-4d1d-acca-69c229117c8b" providerId="ADAL" clId="{8DF862F2-FAD4-42D9-8FB0-A312F00EDB76}" dt="2026-04-13T07:52:06.077" v="748" actId="1076"/>
          <ac:picMkLst>
            <pc:docMk/>
            <pc:sldMk cId="3792159141" sldId="2147482805"/>
            <ac:picMk id="5" creationId="{9AB5C769-B095-FDC9-5199-02C2FEF078E4}"/>
          </ac:picMkLst>
        </pc:picChg>
      </pc:sldChg>
      <pc:sldChg chg="modSp add mod">
        <pc:chgData name="Nur Adlina Adilah Binti Aziman" userId="b88cb19d-88a5-4d1d-acca-69c229117c8b" providerId="ADAL" clId="{8DF862F2-FAD4-42D9-8FB0-A312F00EDB76}" dt="2026-04-15T03:13:37.406" v="1476" actId="1582"/>
        <pc:sldMkLst>
          <pc:docMk/>
          <pc:sldMk cId="3148090428" sldId="2147482806"/>
        </pc:sldMkLst>
        <pc:spChg chg="mod">
          <ac:chgData name="Nur Adlina Adilah Binti Aziman" userId="b88cb19d-88a5-4d1d-acca-69c229117c8b" providerId="ADAL" clId="{8DF862F2-FAD4-42D9-8FB0-A312F00EDB76}" dt="2026-04-15T03:13:20.405" v="1466" actId="208"/>
          <ac:spMkLst>
            <pc:docMk/>
            <pc:sldMk cId="3148090428" sldId="2147482806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3T07:59:06.649" v="839" actId="2711"/>
          <ac:spMkLst>
            <pc:docMk/>
            <pc:sldMk cId="3148090428" sldId="2147482806"/>
            <ac:spMk id="10" creationId="{81E60AE8-1CB0-46FC-0568-63A260DB7A45}"/>
          </ac:spMkLst>
        </pc:spChg>
        <pc:spChg chg="mod">
          <ac:chgData name="Nur Adlina Adilah Binti Aziman" userId="b88cb19d-88a5-4d1d-acca-69c229117c8b" providerId="ADAL" clId="{8DF862F2-FAD4-42D9-8FB0-A312F00EDB76}" dt="2026-04-15T03:13:37.406" v="1476" actId="1582"/>
          <ac:spMkLst>
            <pc:docMk/>
            <pc:sldMk cId="3148090428" sldId="2147482806"/>
            <ac:spMk id="17" creationId="{7DB42DED-51A5-2C95-70DA-2693E7776D42}"/>
          </ac:spMkLst>
        </pc:spChg>
        <pc:picChg chg="mod">
          <ac:chgData name="Nur Adlina Adilah Binti Aziman" userId="b88cb19d-88a5-4d1d-acca-69c229117c8b" providerId="ADAL" clId="{8DF862F2-FAD4-42D9-8FB0-A312F00EDB76}" dt="2026-04-15T03:13:20.405" v="1466" actId="208"/>
          <ac:picMkLst>
            <pc:docMk/>
            <pc:sldMk cId="3148090428" sldId="2147482806"/>
            <ac:picMk id="4" creationId="{C32516EE-E56B-546A-2513-DE1950B7EE99}"/>
          </ac:picMkLst>
        </pc:picChg>
        <pc:picChg chg="mod">
          <ac:chgData name="Nur Adlina Adilah Binti Aziman" userId="b88cb19d-88a5-4d1d-acca-69c229117c8b" providerId="ADAL" clId="{8DF862F2-FAD4-42D9-8FB0-A312F00EDB76}" dt="2026-04-13T07:53:59.639" v="777" actId="1076"/>
          <ac:picMkLst>
            <pc:docMk/>
            <pc:sldMk cId="3148090428" sldId="2147482806"/>
            <ac:picMk id="5" creationId="{9AB5C769-B095-FDC9-5199-02C2FEF078E4}"/>
          </ac:picMkLst>
        </pc:picChg>
      </pc:sldChg>
      <pc:sldChg chg="delSp modSp add mod">
        <pc:chgData name="Nur Adlina Adilah Binti Aziman" userId="b88cb19d-88a5-4d1d-acca-69c229117c8b" providerId="ADAL" clId="{8DF862F2-FAD4-42D9-8FB0-A312F00EDB76}" dt="2026-04-15T03:17:39.749" v="1530" actId="1582"/>
        <pc:sldMkLst>
          <pc:docMk/>
          <pc:sldMk cId="1226733152" sldId="2147482807"/>
        </pc:sldMkLst>
        <pc:spChg chg="mod">
          <ac:chgData name="Nur Adlina Adilah Binti Aziman" userId="b88cb19d-88a5-4d1d-acca-69c229117c8b" providerId="ADAL" clId="{8DF862F2-FAD4-42D9-8FB0-A312F00EDB76}" dt="2026-04-13T07:57:43.484" v="831" actId="20577"/>
          <ac:spMkLst>
            <pc:docMk/>
            <pc:sldMk cId="1226733152" sldId="2147482807"/>
            <ac:spMk id="2" creationId="{F9A2617C-2416-4D58-509E-2FBC662454A8}"/>
          </ac:spMkLst>
        </pc:spChg>
        <pc:spChg chg="mod">
          <ac:chgData name="Nur Adlina Adilah Binti Aziman" userId="b88cb19d-88a5-4d1d-acca-69c229117c8b" providerId="ADAL" clId="{8DF862F2-FAD4-42D9-8FB0-A312F00EDB76}" dt="2026-04-13T07:58:30.873" v="833" actId="2711"/>
          <ac:spMkLst>
            <pc:docMk/>
            <pc:sldMk cId="1226733152" sldId="2147482807"/>
            <ac:spMk id="10" creationId="{81E60AE8-1CB0-46FC-0568-63A260DB7A45}"/>
          </ac:spMkLst>
        </pc:spChg>
        <pc:spChg chg="mod">
          <ac:chgData name="Nur Adlina Adilah Binti Aziman" userId="b88cb19d-88a5-4d1d-acca-69c229117c8b" providerId="ADAL" clId="{8DF862F2-FAD4-42D9-8FB0-A312F00EDB76}" dt="2026-04-15T03:17:39.749" v="1530" actId="1582"/>
          <ac:spMkLst>
            <pc:docMk/>
            <pc:sldMk cId="1226733152" sldId="2147482807"/>
            <ac:spMk id="17" creationId="{7DB42DED-51A5-2C95-70DA-2693E7776D42}"/>
          </ac:spMkLst>
        </pc:spChg>
      </pc:sldChg>
      <pc:sldChg chg="addSp delSp modSp add mod modNotesTx">
        <pc:chgData name="Nur Adlina Adilah Binti Aziman" userId="b88cb19d-88a5-4d1d-acca-69c229117c8b" providerId="ADAL" clId="{8DF862F2-FAD4-42D9-8FB0-A312F00EDB76}" dt="2026-04-13T08:41:32.473" v="1262" actId="1076"/>
        <pc:sldMkLst>
          <pc:docMk/>
          <pc:sldMk cId="3762537920" sldId="2147482809"/>
        </pc:sldMkLst>
        <pc:spChg chg="mod">
          <ac:chgData name="Nur Adlina Adilah Binti Aziman" userId="b88cb19d-88a5-4d1d-acca-69c229117c8b" providerId="ADAL" clId="{8DF862F2-FAD4-42D9-8FB0-A312F00EDB76}" dt="2026-04-13T08:31:33.822" v="1157" actId="164"/>
          <ac:spMkLst>
            <pc:docMk/>
            <pc:sldMk cId="3762537920" sldId="2147482809"/>
            <ac:spMk id="2" creationId="{D2BFF089-7040-06BB-2DB0-BC4C3EE511E7}"/>
          </ac:spMkLst>
        </pc:spChg>
        <pc:spChg chg="mod">
          <ac:chgData name="Nur Adlina Adilah Binti Aziman" userId="b88cb19d-88a5-4d1d-acca-69c229117c8b" providerId="ADAL" clId="{8DF862F2-FAD4-42D9-8FB0-A312F00EDB76}" dt="2026-04-13T08:31:26.761" v="1156" actId="164"/>
          <ac:spMkLst>
            <pc:docMk/>
            <pc:sldMk cId="3762537920" sldId="2147482809"/>
            <ac:spMk id="3" creationId="{000F1FE2-CA69-B5D7-2C32-49B582050D3B}"/>
          </ac:spMkLst>
        </pc:spChg>
        <pc:spChg chg="mod">
          <ac:chgData name="Nur Adlina Adilah Binti Aziman" userId="b88cb19d-88a5-4d1d-acca-69c229117c8b" providerId="ADAL" clId="{8DF862F2-FAD4-42D9-8FB0-A312F00EDB76}" dt="2026-04-13T08:31:15.561" v="1155" actId="164"/>
          <ac:spMkLst>
            <pc:docMk/>
            <pc:sldMk cId="3762537920" sldId="2147482809"/>
            <ac:spMk id="4" creationId="{EFBF5CC6-E472-A4FD-ACA1-71348AEADDD1}"/>
          </ac:spMkLst>
        </pc:spChg>
        <pc:spChg chg="add mod">
          <ac:chgData name="Nur Adlina Adilah Binti Aziman" userId="b88cb19d-88a5-4d1d-acca-69c229117c8b" providerId="ADAL" clId="{8DF862F2-FAD4-42D9-8FB0-A312F00EDB76}" dt="2026-04-13T08:31:33.822" v="1157" actId="164"/>
          <ac:spMkLst>
            <pc:docMk/>
            <pc:sldMk cId="3762537920" sldId="2147482809"/>
            <ac:spMk id="6" creationId="{4D18E4C6-631A-356A-3235-D1F27D7F756C}"/>
          </ac:spMkLst>
        </pc:spChg>
        <pc:spChg chg="add mod">
          <ac:chgData name="Nur Adlina Adilah Binti Aziman" userId="b88cb19d-88a5-4d1d-acca-69c229117c8b" providerId="ADAL" clId="{8DF862F2-FAD4-42D9-8FB0-A312F00EDB76}" dt="2026-04-13T08:31:26.761" v="1156" actId="164"/>
          <ac:spMkLst>
            <pc:docMk/>
            <pc:sldMk cId="3762537920" sldId="2147482809"/>
            <ac:spMk id="8" creationId="{1FBC77FC-A135-46C0-4E15-D74C249644B4}"/>
          </ac:spMkLst>
        </pc:spChg>
        <pc:spChg chg="mod">
          <ac:chgData name="Nur Adlina Adilah Binti Aziman" userId="b88cb19d-88a5-4d1d-acca-69c229117c8b" providerId="ADAL" clId="{8DF862F2-FAD4-42D9-8FB0-A312F00EDB76}" dt="2026-04-13T08:31:09.632" v="1154" actId="164"/>
          <ac:spMkLst>
            <pc:docMk/>
            <pc:sldMk cId="3762537920" sldId="2147482809"/>
            <ac:spMk id="9" creationId="{5B2B56A6-4AAE-5144-BB11-86FEF7FACC92}"/>
          </ac:spMkLst>
        </pc:spChg>
        <pc:spChg chg="add mod">
          <ac:chgData name="Nur Adlina Adilah Binti Aziman" userId="b88cb19d-88a5-4d1d-acca-69c229117c8b" providerId="ADAL" clId="{8DF862F2-FAD4-42D9-8FB0-A312F00EDB76}" dt="2026-04-13T08:31:15.561" v="1155" actId="164"/>
          <ac:spMkLst>
            <pc:docMk/>
            <pc:sldMk cId="3762537920" sldId="2147482809"/>
            <ac:spMk id="10" creationId="{205D8A35-D7A0-7B9E-46B9-5ACBDFBA3F16}"/>
          </ac:spMkLst>
        </pc:spChg>
        <pc:spChg chg="add mod">
          <ac:chgData name="Nur Adlina Adilah Binti Aziman" userId="b88cb19d-88a5-4d1d-acca-69c229117c8b" providerId="ADAL" clId="{8DF862F2-FAD4-42D9-8FB0-A312F00EDB76}" dt="2026-04-13T08:31:09.632" v="1154" actId="164"/>
          <ac:spMkLst>
            <pc:docMk/>
            <pc:sldMk cId="3762537920" sldId="2147482809"/>
            <ac:spMk id="11" creationId="{F6F09DAE-AEDA-D1EB-C212-95851760BCA7}"/>
          </ac:spMkLst>
        </pc:spChg>
        <pc:spChg chg="mod">
          <ac:chgData name="Nur Adlina Adilah Binti Aziman" userId="b88cb19d-88a5-4d1d-acca-69c229117c8b" providerId="ADAL" clId="{8DF862F2-FAD4-42D9-8FB0-A312F00EDB76}" dt="2026-04-13T08:17:06.202" v="987" actId="1076"/>
          <ac:spMkLst>
            <pc:docMk/>
            <pc:sldMk cId="3762537920" sldId="2147482809"/>
            <ac:spMk id="24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8:32:22.351" v="1176" actId="1036"/>
          <ac:spMkLst>
            <pc:docMk/>
            <pc:sldMk cId="3762537920" sldId="2147482809"/>
            <ac:spMk id="25" creationId="{00000000-0000-0000-0000-000000000000}"/>
          </ac:spMkLst>
        </pc:spChg>
        <pc:spChg chg="mod">
          <ac:chgData name="Nur Adlina Adilah Binti Aziman" userId="b88cb19d-88a5-4d1d-acca-69c229117c8b" providerId="ADAL" clId="{8DF862F2-FAD4-42D9-8FB0-A312F00EDB76}" dt="2026-04-13T08:33:45.602" v="1182" actId="207"/>
          <ac:spMkLst>
            <pc:docMk/>
            <pc:sldMk cId="3762537920" sldId="2147482809"/>
            <ac:spMk id="36" creationId="{3CEA7CEE-1EED-538E-E71D-C07BB07CABDB}"/>
          </ac:spMkLst>
        </pc:spChg>
        <pc:spChg chg="add mod ord">
          <ac:chgData name="Nur Adlina Adilah Binti Aziman" userId="b88cb19d-88a5-4d1d-acca-69c229117c8b" providerId="ADAL" clId="{8DF862F2-FAD4-42D9-8FB0-A312F00EDB76}" dt="2026-04-13T08:34:04.685" v="1185" actId="207"/>
          <ac:spMkLst>
            <pc:docMk/>
            <pc:sldMk cId="3762537920" sldId="2147482809"/>
            <ac:spMk id="39" creationId="{3CBF0D2D-2E99-CE4D-A244-CFBF94431A85}"/>
          </ac:spMkLst>
        </pc:spChg>
        <pc:spChg chg="add mod">
          <ac:chgData name="Nur Adlina Adilah Binti Aziman" userId="b88cb19d-88a5-4d1d-acca-69c229117c8b" providerId="ADAL" clId="{8DF862F2-FAD4-42D9-8FB0-A312F00EDB76}" dt="2026-04-13T08:31:57.072" v="1162" actId="164"/>
          <ac:spMkLst>
            <pc:docMk/>
            <pc:sldMk cId="3762537920" sldId="2147482809"/>
            <ac:spMk id="40" creationId="{FDCB43D3-8CBF-CD54-8462-6F1754F9A5FB}"/>
          </ac:spMkLst>
        </pc:spChg>
        <pc:spChg chg="add mod">
          <ac:chgData name="Nur Adlina Adilah Binti Aziman" userId="b88cb19d-88a5-4d1d-acca-69c229117c8b" providerId="ADAL" clId="{8DF862F2-FAD4-42D9-8FB0-A312F00EDB76}" dt="2026-04-13T08:31:57.072" v="1162" actId="164"/>
          <ac:spMkLst>
            <pc:docMk/>
            <pc:sldMk cId="3762537920" sldId="2147482809"/>
            <ac:spMk id="42" creationId="{462421B4-E6C2-D54C-28ED-AF7B563A4FD6}"/>
          </ac:spMkLst>
        </pc:spChg>
        <pc:spChg chg="add mod">
          <ac:chgData name="Nur Adlina Adilah Binti Aziman" userId="b88cb19d-88a5-4d1d-acca-69c229117c8b" providerId="ADAL" clId="{8DF862F2-FAD4-42D9-8FB0-A312F00EDB76}" dt="2026-04-13T08:32:48.783" v="1179" actId="1076"/>
          <ac:spMkLst>
            <pc:docMk/>
            <pc:sldMk cId="3762537920" sldId="2147482809"/>
            <ac:spMk id="43" creationId="{B3628F6F-4940-572A-515A-11E9967D0324}"/>
          </ac:spMkLst>
        </pc:spChg>
        <pc:grpChg chg="add mod">
          <ac:chgData name="Nur Adlina Adilah Binti Aziman" userId="b88cb19d-88a5-4d1d-acca-69c229117c8b" providerId="ADAL" clId="{8DF862F2-FAD4-42D9-8FB0-A312F00EDB76}" dt="2026-04-13T08:32:22.351" v="1176" actId="1036"/>
          <ac:grpSpMkLst>
            <pc:docMk/>
            <pc:sldMk cId="3762537920" sldId="2147482809"/>
            <ac:grpSpMk id="48" creationId="{50123FA5-37B1-01D8-0BD3-AB982B4D2596}"/>
          </ac:grpSpMkLst>
        </pc:grpChg>
        <pc:grpChg chg="add mod">
          <ac:chgData name="Nur Adlina Adilah Binti Aziman" userId="b88cb19d-88a5-4d1d-acca-69c229117c8b" providerId="ADAL" clId="{8DF862F2-FAD4-42D9-8FB0-A312F00EDB76}" dt="2026-04-13T08:32:22.351" v="1176" actId="1036"/>
          <ac:grpSpMkLst>
            <pc:docMk/>
            <pc:sldMk cId="3762537920" sldId="2147482809"/>
            <ac:grpSpMk id="49" creationId="{998BC1AB-C6D9-0E04-7DE3-7AC08ECD0D45}"/>
          </ac:grpSpMkLst>
        </pc:grpChg>
        <pc:grpChg chg="add mod">
          <ac:chgData name="Nur Adlina Adilah Binti Aziman" userId="b88cb19d-88a5-4d1d-acca-69c229117c8b" providerId="ADAL" clId="{8DF862F2-FAD4-42D9-8FB0-A312F00EDB76}" dt="2026-04-13T08:32:22.351" v="1176" actId="1036"/>
          <ac:grpSpMkLst>
            <pc:docMk/>
            <pc:sldMk cId="3762537920" sldId="2147482809"/>
            <ac:grpSpMk id="50" creationId="{55F73185-4AE4-7765-0457-7EC099D13C08}"/>
          </ac:grpSpMkLst>
        </pc:grpChg>
        <pc:grpChg chg="add mod">
          <ac:chgData name="Nur Adlina Adilah Binti Aziman" userId="b88cb19d-88a5-4d1d-acca-69c229117c8b" providerId="ADAL" clId="{8DF862F2-FAD4-42D9-8FB0-A312F00EDB76}" dt="2026-04-13T08:32:22.351" v="1176" actId="1036"/>
          <ac:grpSpMkLst>
            <pc:docMk/>
            <pc:sldMk cId="3762537920" sldId="2147482809"/>
            <ac:grpSpMk id="51" creationId="{82BE9417-4E4E-722F-7390-19CEF1E38E5D}"/>
          </ac:grpSpMkLst>
        </pc:grpChg>
        <pc:grpChg chg="add mod">
          <ac:chgData name="Nur Adlina Adilah Binti Aziman" userId="b88cb19d-88a5-4d1d-acca-69c229117c8b" providerId="ADAL" clId="{8DF862F2-FAD4-42D9-8FB0-A312F00EDB76}" dt="2026-04-13T08:34:00.594" v="1184" actId="1076"/>
          <ac:grpSpMkLst>
            <pc:docMk/>
            <pc:sldMk cId="3762537920" sldId="2147482809"/>
            <ac:grpSpMk id="52" creationId="{FAACB455-D881-5FC3-B0D3-688C8F0CFF86}"/>
          </ac:grpSpMkLst>
        </pc:grpChg>
        <pc:picChg chg="mod">
          <ac:chgData name="Nur Adlina Adilah Binti Aziman" userId="b88cb19d-88a5-4d1d-acca-69c229117c8b" providerId="ADAL" clId="{8DF862F2-FAD4-42D9-8FB0-A312F00EDB76}" dt="2026-04-13T08:41:32.473" v="1262" actId="1076"/>
          <ac:picMkLst>
            <pc:docMk/>
            <pc:sldMk cId="3762537920" sldId="2147482809"/>
            <ac:picMk id="12" creationId="{CBAD38A9-46FB-84F6-CE09-47E7E912F6A2}"/>
          </ac:picMkLst>
        </pc:picChg>
        <pc:picChg chg="mod">
          <ac:chgData name="Nur Adlina Adilah Binti Aziman" userId="b88cb19d-88a5-4d1d-acca-69c229117c8b" providerId="ADAL" clId="{8DF862F2-FAD4-42D9-8FB0-A312F00EDB76}" dt="2026-04-13T08:31:09.632" v="1154" actId="164"/>
          <ac:picMkLst>
            <pc:docMk/>
            <pc:sldMk cId="3762537920" sldId="2147482809"/>
            <ac:picMk id="13" creationId="{0ABAE12C-BC1B-81CE-FF74-539B80D292E5}"/>
          </ac:picMkLst>
        </pc:picChg>
        <pc:picChg chg="mod">
          <ac:chgData name="Nur Adlina Adilah Binti Aziman" userId="b88cb19d-88a5-4d1d-acca-69c229117c8b" providerId="ADAL" clId="{8DF862F2-FAD4-42D9-8FB0-A312F00EDB76}" dt="2026-04-13T08:31:26.761" v="1156" actId="164"/>
          <ac:picMkLst>
            <pc:docMk/>
            <pc:sldMk cId="3762537920" sldId="2147482809"/>
            <ac:picMk id="14" creationId="{6850414B-9F57-AFB4-5589-802A2B654062}"/>
          </ac:picMkLst>
        </pc:picChg>
        <pc:picChg chg="mod">
          <ac:chgData name="Nur Adlina Adilah Binti Aziman" userId="b88cb19d-88a5-4d1d-acca-69c229117c8b" providerId="ADAL" clId="{8DF862F2-FAD4-42D9-8FB0-A312F00EDB76}" dt="2026-04-13T08:31:15.561" v="1155" actId="164"/>
          <ac:picMkLst>
            <pc:docMk/>
            <pc:sldMk cId="3762537920" sldId="2147482809"/>
            <ac:picMk id="15" creationId="{42375718-9CA5-A50C-07F1-20F5D3F75FB2}"/>
          </ac:picMkLst>
        </pc:picChg>
        <pc:picChg chg="mod">
          <ac:chgData name="Nur Adlina Adilah Binti Aziman" userId="b88cb19d-88a5-4d1d-acca-69c229117c8b" providerId="ADAL" clId="{8DF862F2-FAD4-42D9-8FB0-A312F00EDB76}" dt="2026-04-13T08:32:48.783" v="1179" actId="1076"/>
          <ac:picMkLst>
            <pc:docMk/>
            <pc:sldMk cId="3762537920" sldId="2147482809"/>
            <ac:picMk id="16" creationId="{B697C6E6-9C01-9E0E-C286-32CFB7755D71}"/>
          </ac:picMkLst>
        </pc:picChg>
        <pc:picChg chg="add mod modCrop">
          <ac:chgData name="Nur Adlina Adilah Binti Aziman" userId="b88cb19d-88a5-4d1d-acca-69c229117c8b" providerId="ADAL" clId="{8DF862F2-FAD4-42D9-8FB0-A312F00EDB76}" dt="2026-04-13T08:32:51.915" v="1180" actId="1076"/>
          <ac:picMkLst>
            <pc:docMk/>
            <pc:sldMk cId="3762537920" sldId="2147482809"/>
            <ac:picMk id="47" creationId="{5A38675A-DAC6-9AD2-64CD-A51EB328B7D9}"/>
          </ac:picMkLst>
        </pc:picChg>
      </pc:sldChg>
      <pc:sldChg chg="modSp mod">
        <pc:chgData name="Nur Adlina Adilah Binti Aziman" userId="b88cb19d-88a5-4d1d-acca-69c229117c8b" providerId="ADAL" clId="{8DF862F2-FAD4-42D9-8FB0-A312F00EDB76}" dt="2026-04-20T02:44:12.381" v="1577" actId="1076"/>
        <pc:sldMkLst>
          <pc:docMk/>
          <pc:sldMk cId="3747885628" sldId="2147482810"/>
        </pc:sldMkLst>
        <pc:spChg chg="mod">
          <ac:chgData name="Nur Adlina Adilah Binti Aziman" userId="b88cb19d-88a5-4d1d-acca-69c229117c8b" providerId="ADAL" clId="{8DF862F2-FAD4-42D9-8FB0-A312F00EDB76}" dt="2026-04-20T02:43:59.388" v="1575" actId="2710"/>
          <ac:spMkLst>
            <pc:docMk/>
            <pc:sldMk cId="3747885628" sldId="2147482810"/>
            <ac:spMk id="6" creationId="{F8D4C1CF-6738-6C00-3782-DEE2AAED3D7A}"/>
          </ac:spMkLst>
        </pc:spChg>
        <pc:spChg chg="mod">
          <ac:chgData name="Nur Adlina Adilah Binti Aziman" userId="b88cb19d-88a5-4d1d-acca-69c229117c8b" providerId="ADAL" clId="{8DF862F2-FAD4-42D9-8FB0-A312F00EDB76}" dt="2026-04-20T02:44:12.381" v="1577" actId="1076"/>
          <ac:spMkLst>
            <pc:docMk/>
            <pc:sldMk cId="3747885628" sldId="2147482810"/>
            <ac:spMk id="7" creationId="{D558394D-A3C5-D6D6-3105-1078857D4221}"/>
          </ac:spMkLst>
        </pc:spChg>
        <pc:spChg chg="mod">
          <ac:chgData name="Nur Adlina Adilah Binti Aziman" userId="b88cb19d-88a5-4d1d-acca-69c229117c8b" providerId="ADAL" clId="{8DF862F2-FAD4-42D9-8FB0-A312F00EDB76}" dt="2026-04-15T03:18:55.860" v="1555" actId="404"/>
          <ac:spMkLst>
            <pc:docMk/>
            <pc:sldMk cId="3747885628" sldId="2147482810"/>
            <ac:spMk id="10" creationId="{DBDA7026-D14D-F934-584D-229CE5546A0C}"/>
          </ac:spMkLst>
        </pc:spChg>
        <pc:picChg chg="mod">
          <ac:chgData name="Nur Adlina Adilah Binti Aziman" userId="b88cb19d-88a5-4d1d-acca-69c229117c8b" providerId="ADAL" clId="{8DF862F2-FAD4-42D9-8FB0-A312F00EDB76}" dt="2026-04-20T02:44:05.722" v="1576" actId="1076"/>
          <ac:picMkLst>
            <pc:docMk/>
            <pc:sldMk cId="3747885628" sldId="2147482810"/>
            <ac:picMk id="4" creationId="{69E62E20-20D2-F821-512C-B6C36575477F}"/>
          </ac:picMkLst>
        </pc:picChg>
      </pc:sldChg>
      <pc:sldChg chg="modSp mod">
        <pc:chgData name="Nur Adlina Adilah Binti Aziman" userId="b88cb19d-88a5-4d1d-acca-69c229117c8b" providerId="ADAL" clId="{8DF862F2-FAD4-42D9-8FB0-A312F00EDB76}" dt="2026-04-20T02:45:13.472" v="1587" actId="2710"/>
        <pc:sldMkLst>
          <pc:docMk/>
          <pc:sldMk cId="50143768" sldId="2147482811"/>
        </pc:sldMkLst>
        <pc:spChg chg="mod">
          <ac:chgData name="Nur Adlina Adilah Binti Aziman" userId="b88cb19d-88a5-4d1d-acca-69c229117c8b" providerId="ADAL" clId="{8DF862F2-FAD4-42D9-8FB0-A312F00EDB76}" dt="2026-04-20T02:44:40.043" v="1579" actId="207"/>
          <ac:spMkLst>
            <pc:docMk/>
            <pc:sldMk cId="50143768" sldId="2147482811"/>
            <ac:spMk id="6" creationId="{2C2A9BCF-DF73-2124-3C4F-CACB38E18585}"/>
          </ac:spMkLst>
        </pc:spChg>
        <pc:spChg chg="mod">
          <ac:chgData name="Nur Adlina Adilah Binti Aziman" userId="b88cb19d-88a5-4d1d-acca-69c229117c8b" providerId="ADAL" clId="{8DF862F2-FAD4-42D9-8FB0-A312F00EDB76}" dt="2026-04-20T02:45:13.472" v="1587" actId="2710"/>
          <ac:spMkLst>
            <pc:docMk/>
            <pc:sldMk cId="50143768" sldId="2147482811"/>
            <ac:spMk id="7" creationId="{F95C21EE-EBD7-730B-6F22-29B2B4FE58F4}"/>
          </ac:spMkLst>
        </pc:spChg>
        <pc:spChg chg="mod">
          <ac:chgData name="Nur Adlina Adilah Binti Aziman" userId="b88cb19d-88a5-4d1d-acca-69c229117c8b" providerId="ADAL" clId="{8DF862F2-FAD4-42D9-8FB0-A312F00EDB76}" dt="2026-04-20T02:45:06.184" v="1586" actId="2710"/>
          <ac:spMkLst>
            <pc:docMk/>
            <pc:sldMk cId="50143768" sldId="2147482811"/>
            <ac:spMk id="9" creationId="{5F2EAC5B-F24D-3370-3DA2-A9CBEAF6512F}"/>
          </ac:spMkLst>
        </pc:spChg>
        <pc:spChg chg="mod">
          <ac:chgData name="Nur Adlina Adilah Binti Aziman" userId="b88cb19d-88a5-4d1d-acca-69c229117c8b" providerId="ADAL" clId="{8DF862F2-FAD4-42D9-8FB0-A312F00EDB76}" dt="2026-04-20T02:44:20.563" v="1578" actId="2711"/>
          <ac:spMkLst>
            <pc:docMk/>
            <pc:sldMk cId="50143768" sldId="2147482811"/>
            <ac:spMk id="10" creationId="{CCD30958-FE3C-F9F3-5209-FCA2E3CF4F13}"/>
          </ac:spMkLst>
        </pc:spChg>
        <pc:picChg chg="mod">
          <ac:chgData name="Nur Adlina Adilah Binti Aziman" userId="b88cb19d-88a5-4d1d-acca-69c229117c8b" providerId="ADAL" clId="{8DF862F2-FAD4-42D9-8FB0-A312F00EDB76}" dt="2026-04-20T02:44:42.809" v="1580" actId="1076"/>
          <ac:picMkLst>
            <pc:docMk/>
            <pc:sldMk cId="50143768" sldId="2147482811"/>
            <ac:picMk id="3" creationId="{96FD37E0-D5A6-92BD-1440-97BA64464FD0}"/>
          </ac:picMkLst>
        </pc:picChg>
        <pc:picChg chg="mod">
          <ac:chgData name="Nur Adlina Adilah Binti Aziman" userId="b88cb19d-88a5-4d1d-acca-69c229117c8b" providerId="ADAL" clId="{8DF862F2-FAD4-42D9-8FB0-A312F00EDB76}" dt="2026-04-20T02:44:46.156" v="1581" actId="1076"/>
          <ac:picMkLst>
            <pc:docMk/>
            <pc:sldMk cId="50143768" sldId="2147482811"/>
            <ac:picMk id="8" creationId="{0943D506-283A-8E3B-BAC3-7BB2A7BA90F9}"/>
          </ac:picMkLst>
        </pc:picChg>
      </pc:sldChg>
      <pc:sldChg chg="addSp modSp mod">
        <pc:chgData name="Nur Adlina Adilah Binti Aziman" userId="b88cb19d-88a5-4d1d-acca-69c229117c8b" providerId="ADAL" clId="{8DF862F2-FAD4-42D9-8FB0-A312F00EDB76}" dt="2026-04-20T02:50:29.428" v="2007" actId="1076"/>
        <pc:sldMkLst>
          <pc:docMk/>
          <pc:sldMk cId="2360446091" sldId="2147482812"/>
        </pc:sldMkLst>
        <pc:spChg chg="mod">
          <ac:chgData name="Nur Adlina Adilah Binti Aziman" userId="b88cb19d-88a5-4d1d-acca-69c229117c8b" providerId="ADAL" clId="{8DF862F2-FAD4-42D9-8FB0-A312F00EDB76}" dt="2026-04-20T02:50:17.594" v="2000" actId="3064"/>
          <ac:spMkLst>
            <pc:docMk/>
            <pc:sldMk cId="2360446091" sldId="2147482812"/>
            <ac:spMk id="2" creationId="{90027625-70F7-82C0-7042-F2A52FD706D5}"/>
          </ac:spMkLst>
        </pc:spChg>
        <pc:spChg chg="add mod">
          <ac:chgData name="Nur Adlina Adilah Binti Aziman" userId="b88cb19d-88a5-4d1d-acca-69c229117c8b" providerId="ADAL" clId="{8DF862F2-FAD4-42D9-8FB0-A312F00EDB76}" dt="2026-04-20T02:50:13.969" v="1996" actId="3064"/>
          <ac:spMkLst>
            <pc:docMk/>
            <pc:sldMk cId="2360446091" sldId="2147482812"/>
            <ac:spMk id="3" creationId="{09F9250C-A2AC-CA5C-8373-73023641ECD7}"/>
          </ac:spMkLst>
        </pc:spChg>
        <pc:spChg chg="add mod">
          <ac:chgData name="Nur Adlina Adilah Binti Aziman" userId="b88cb19d-88a5-4d1d-acca-69c229117c8b" providerId="ADAL" clId="{8DF862F2-FAD4-42D9-8FB0-A312F00EDB76}" dt="2026-04-20T02:50:29.428" v="2007" actId="1076"/>
          <ac:spMkLst>
            <pc:docMk/>
            <pc:sldMk cId="2360446091" sldId="2147482812"/>
            <ac:spMk id="4" creationId="{D5D7A251-AB24-385C-244A-D7AAE5AB7816}"/>
          </ac:spMkLst>
        </pc:spChg>
        <pc:spChg chg="add mod">
          <ac:chgData name="Nur Adlina Adilah Binti Aziman" userId="b88cb19d-88a5-4d1d-acca-69c229117c8b" providerId="ADAL" clId="{8DF862F2-FAD4-42D9-8FB0-A312F00EDB76}" dt="2026-04-20T02:50:29.428" v="2007" actId="1076"/>
          <ac:spMkLst>
            <pc:docMk/>
            <pc:sldMk cId="2360446091" sldId="2147482812"/>
            <ac:spMk id="5" creationId="{E7027F4B-CC83-50D1-55F7-656996F3F2E3}"/>
          </ac:spMkLst>
        </pc:spChg>
        <pc:spChg chg="mod">
          <ac:chgData name="Nur Adlina Adilah Binti Aziman" userId="b88cb19d-88a5-4d1d-acca-69c229117c8b" providerId="ADAL" clId="{8DF862F2-FAD4-42D9-8FB0-A312F00EDB76}" dt="2026-04-20T02:45:57.791" v="1591" actId="2711"/>
          <ac:spMkLst>
            <pc:docMk/>
            <pc:sldMk cId="2360446091" sldId="2147482812"/>
            <ac:spMk id="10" creationId="{5573672D-EA09-1152-F6B2-D722A9FE3F1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981B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E-4D30-B92C-76AF88379AEC}"/>
              </c:ext>
            </c:extLst>
          </c:dPt>
          <c:dPt>
            <c:idx val="1"/>
            <c:bubble3D val="0"/>
            <c:spPr>
              <a:solidFill>
                <a:srgbClr val="B148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E-4D30-B92C-76AF88379AEC}"/>
              </c:ext>
            </c:extLst>
          </c:dPt>
          <c:dPt>
            <c:idx val="2"/>
            <c:bubble3D val="0"/>
            <c:spPr>
              <a:solidFill>
                <a:srgbClr val="922B7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E-4D30-B92C-76AF88379AEC}"/>
              </c:ext>
            </c:extLst>
          </c:dPt>
          <c:dPt>
            <c:idx val="3"/>
            <c:bubble3D val="0"/>
            <c:spPr>
              <a:solidFill>
                <a:srgbClr val="750E5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E-4D30-B92C-76AF88379AEC}"/>
              </c:ext>
            </c:extLst>
          </c:dPt>
          <c:dPt>
            <c:idx val="4"/>
            <c:bubble3D val="0"/>
            <c:spPr>
              <a:solidFill>
                <a:srgbClr val="5A0A4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E-4D30-B92C-76AF88379AEC}"/>
              </c:ext>
            </c:extLst>
          </c:dPt>
          <c:dPt>
            <c:idx val="5"/>
            <c:bubble3D val="0"/>
            <c:spPr>
              <a:solidFill>
                <a:srgbClr val="42152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E-4D30-B92C-76AF88379AEC}"/>
              </c:ext>
            </c:extLst>
          </c:dPt>
          <c:dPt>
            <c:idx val="6"/>
            <c:bubble3D val="0"/>
            <c:spPr>
              <a:solidFill>
                <a:srgbClr val="351C2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73E-4D30-B92C-76AF88379AEC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73E-4D30-B92C-76AF88379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9A9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42-42F6-B937-71457F080B78}"/>
              </c:ext>
            </c:extLst>
          </c:dPt>
          <c:dPt>
            <c:idx val="1"/>
            <c:bubble3D val="0"/>
            <c:spPr>
              <a:solidFill>
                <a:srgbClr val="FF73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42-42F6-B937-71457F080B78}"/>
              </c:ext>
            </c:extLst>
          </c:dPt>
          <c:dPt>
            <c:idx val="2"/>
            <c:bubble3D val="0"/>
            <c:spPr>
              <a:solidFill>
                <a:srgbClr val="F95D5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42-42F6-B937-71457F080B78}"/>
              </c:ext>
            </c:extLst>
          </c:dPt>
          <c:dPt>
            <c:idx val="3"/>
            <c:bubble3D val="0"/>
            <c:spPr>
              <a:solidFill>
                <a:srgbClr val="FF41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42-42F6-B937-71457F080B78}"/>
              </c:ext>
            </c:extLst>
          </c:dPt>
          <c:dPt>
            <c:idx val="4"/>
            <c:bubble3D val="0"/>
            <c:spPr>
              <a:solidFill>
                <a:srgbClr val="E0362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142-42F6-B937-71457F080B78}"/>
              </c:ext>
            </c:extLst>
          </c:dPt>
          <c:dPt>
            <c:idx val="5"/>
            <c:bubble3D val="0"/>
            <c:spPr>
              <a:solidFill>
                <a:srgbClr val="B9251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142-42F6-B937-71457F080B78}"/>
              </c:ext>
            </c:extLst>
          </c:dPt>
          <c:dPt>
            <c:idx val="6"/>
            <c:bubble3D val="0"/>
            <c:spPr>
              <a:solidFill>
                <a:srgbClr val="7A130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142-42F6-B937-71457F080B7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42-42F6-B937-71457F080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B46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56-4934-8D5F-5CE358624864}"/>
              </c:ext>
            </c:extLst>
          </c:dPt>
          <c:dPt>
            <c:idx val="1"/>
            <c:bubble3D val="0"/>
            <c:spPr>
              <a:solidFill>
                <a:srgbClr val="FF983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56-4934-8D5F-5CE358624864}"/>
              </c:ext>
            </c:extLst>
          </c:dPt>
          <c:dPt>
            <c:idx val="2"/>
            <c:bubble3D val="0"/>
            <c:spPr>
              <a:solidFill>
                <a:srgbClr val="FF810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56-4934-8D5F-5CE358624864}"/>
              </c:ext>
            </c:extLst>
          </c:dPt>
          <c:dPt>
            <c:idx val="3"/>
            <c:bubble3D val="0"/>
            <c:spPr>
              <a:solidFill>
                <a:srgbClr val="FF6E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456-4934-8D5F-5CE358624864}"/>
              </c:ext>
            </c:extLst>
          </c:dPt>
          <c:dPt>
            <c:idx val="4"/>
            <c:bubble3D val="0"/>
            <c:spPr>
              <a:solidFill>
                <a:srgbClr val="F769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456-4934-8D5F-5CE358624864}"/>
              </c:ext>
            </c:extLst>
          </c:dPt>
          <c:dPt>
            <c:idx val="5"/>
            <c:bubble3D val="0"/>
            <c:spPr>
              <a:solidFill>
                <a:srgbClr val="EB4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456-4934-8D5F-5CE358624864}"/>
              </c:ext>
            </c:extLst>
          </c:dPt>
          <c:dPt>
            <c:idx val="6"/>
            <c:bubble3D val="0"/>
            <c:spPr>
              <a:solidFill>
                <a:srgbClr val="BC2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456-4934-8D5F-5CE358624864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456-4934-8D5F-5CE358624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CE8A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E-4209-B3E1-EF9C76920998}"/>
              </c:ext>
            </c:extLst>
          </c:dPt>
          <c:dPt>
            <c:idx val="1"/>
            <c:bubble3D val="0"/>
            <c:spPr>
              <a:solidFill>
                <a:srgbClr val="57E18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2E-4209-B3E1-EF9C76920998}"/>
              </c:ext>
            </c:extLst>
          </c:dPt>
          <c:dPt>
            <c:idx val="2"/>
            <c:bubble3D val="0"/>
            <c:spPr>
              <a:solidFill>
                <a:srgbClr val="34C76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2E-4209-B3E1-EF9C76920998}"/>
              </c:ext>
            </c:extLst>
          </c:dPt>
          <c:dPt>
            <c:idx val="3"/>
            <c:bubble3D val="0"/>
            <c:spPr>
              <a:solidFill>
                <a:srgbClr val="2DB757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2E-4209-B3E1-EF9C76920998}"/>
              </c:ext>
            </c:extLst>
          </c:dPt>
          <c:dPt>
            <c:idx val="4"/>
            <c:bubble3D val="0"/>
            <c:spPr>
              <a:solidFill>
                <a:srgbClr val="189D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E2E-4209-B3E1-EF9C76920998}"/>
              </c:ext>
            </c:extLst>
          </c:dPt>
          <c:dPt>
            <c:idx val="5"/>
            <c:bubble3D val="0"/>
            <c:spPr>
              <a:solidFill>
                <a:srgbClr val="16873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E2E-4209-B3E1-EF9C76920998}"/>
              </c:ext>
            </c:extLst>
          </c:dPt>
          <c:dPt>
            <c:idx val="6"/>
            <c:bubble3D val="0"/>
            <c:spPr>
              <a:solidFill>
                <a:srgbClr val="13652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E2E-4209-B3E1-EF9C7692099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2E-4209-B3E1-EF9C76920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3F0E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B6-45A4-A8F3-E14B512F2DBE}"/>
              </c:ext>
            </c:extLst>
          </c:dPt>
          <c:dPt>
            <c:idx val="1"/>
            <c:bubble3D val="0"/>
            <c:spPr>
              <a:solidFill>
                <a:srgbClr val="60E6E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B6-45A4-A8F3-E14B512F2DBE}"/>
              </c:ext>
            </c:extLst>
          </c:dPt>
          <c:dPt>
            <c:idx val="2"/>
            <c:bubble3D val="0"/>
            <c:spPr>
              <a:solidFill>
                <a:srgbClr val="42C9C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B6-45A4-A8F3-E14B512F2DBE}"/>
              </c:ext>
            </c:extLst>
          </c:dPt>
          <c:dPt>
            <c:idx val="3"/>
            <c:bubble3D val="0"/>
            <c:spPr>
              <a:solidFill>
                <a:srgbClr val="27ACA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B6-45A4-A8F3-E14B512F2DBE}"/>
              </c:ext>
            </c:extLst>
          </c:dPt>
          <c:dPt>
            <c:idx val="4"/>
            <c:bubble3D val="0"/>
            <c:spPr>
              <a:solidFill>
                <a:srgbClr val="10909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B6-45A4-A8F3-E14B512F2DBE}"/>
              </c:ext>
            </c:extLst>
          </c:dPt>
          <c:dPt>
            <c:idx val="5"/>
            <c:bubble3D val="0"/>
            <c:spPr>
              <a:solidFill>
                <a:srgbClr val="0D75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CB6-45A4-A8F3-E14B512F2DBE}"/>
              </c:ext>
            </c:extLst>
          </c:dPt>
          <c:dPt>
            <c:idx val="6"/>
            <c:bubble3D val="0"/>
            <c:spPr>
              <a:solidFill>
                <a:srgbClr val="004F4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CB6-45A4-A8F3-E14B512F2DBE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CB6-45A4-A8F3-E14B512F2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7D3F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0D-4AA9-B76B-0A49ACCFC8B5}"/>
              </c:ext>
            </c:extLst>
          </c:dPt>
          <c:dPt>
            <c:idx val="1"/>
            <c:bubble3D val="0"/>
            <c:spPr>
              <a:solidFill>
                <a:srgbClr val="4EBEEB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0D-4AA9-B76B-0A49ACCFC8B5}"/>
              </c:ext>
            </c:extLst>
          </c:dPt>
          <c:dPt>
            <c:idx val="2"/>
            <c:bubble3D val="0"/>
            <c:spPr>
              <a:solidFill>
                <a:srgbClr val="35A4E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0D-4AA9-B76B-0A49ACCFC8B5}"/>
              </c:ext>
            </c:extLst>
          </c:dPt>
          <c:dPt>
            <c:idx val="3"/>
            <c:bubble3D val="0"/>
            <c:spPr>
              <a:solidFill>
                <a:srgbClr val="188CE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0D-4AA9-B76B-0A49ACCFC8B5}"/>
              </c:ext>
            </c:extLst>
          </c:dPt>
          <c:dPt>
            <c:idx val="4"/>
            <c:bubble3D val="0"/>
            <c:spPr>
              <a:solidFill>
                <a:srgbClr val="1777CF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0D-4AA9-B76B-0A49ACCFC8B5}"/>
              </c:ext>
            </c:extLst>
          </c:dPt>
          <c:dPt>
            <c:idx val="5"/>
            <c:bubble3D val="0"/>
            <c:spPr>
              <a:solidFill>
                <a:srgbClr val="155CB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50D-4AA9-B76B-0A49ACCFC8B5}"/>
              </c:ext>
            </c:extLst>
          </c:dPt>
          <c:dPt>
            <c:idx val="6"/>
            <c:bubble3D val="0"/>
            <c:spPr>
              <a:solidFill>
                <a:srgbClr val="082C6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50D-4AA9-B76B-0A49ACCFC8B5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50D-4AA9-B76B-0A49ACCFC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C82D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11-429B-A18C-70A1CB9585EA}"/>
              </c:ext>
            </c:extLst>
          </c:dPt>
          <c:dPt>
            <c:idx val="1"/>
            <c:bubble3D val="0"/>
            <c:spPr>
              <a:solidFill>
                <a:srgbClr val="724BC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11-429B-A18C-70A1CB9585EA}"/>
              </c:ext>
            </c:extLst>
          </c:dPt>
          <c:dPt>
            <c:idx val="2"/>
            <c:bubble3D val="0"/>
            <c:spPr>
              <a:solidFill>
                <a:srgbClr val="542EA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11-429B-A18C-70A1CB9585EA}"/>
              </c:ext>
            </c:extLst>
          </c:dPt>
          <c:dPt>
            <c:idx val="3"/>
            <c:bubble3D val="0"/>
            <c:spPr>
              <a:solidFill>
                <a:srgbClr val="3D1089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11-429B-A18C-70A1CB9585EA}"/>
              </c:ext>
            </c:extLst>
          </c:dPt>
          <c:dPt>
            <c:idx val="4"/>
            <c:bubble3D val="0"/>
            <c:spPr>
              <a:solidFill>
                <a:srgbClr val="240D7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11-429B-A18C-70A1CB9585EA}"/>
              </c:ext>
            </c:extLst>
          </c:dPt>
          <c:dPt>
            <c:idx val="5"/>
            <c:bubble3D val="0"/>
            <c:spPr>
              <a:solidFill>
                <a:srgbClr val="0A095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11-429B-A18C-70A1CB9585EA}"/>
              </c:ext>
            </c:extLst>
          </c:dPt>
          <c:dPt>
            <c:idx val="6"/>
            <c:bubble3D val="0"/>
            <c:spPr>
              <a:solidFill>
                <a:srgbClr val="15173E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11-429B-A18C-70A1CB9585EA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11-429B-A18C-70A1CB958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E6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55-4811-BEBA-054FA57C6AF1}"/>
              </c:ext>
            </c:extLst>
          </c:dPt>
          <c:dPt>
            <c:idx val="1"/>
            <c:bubble3D val="0"/>
            <c:spPr>
              <a:solidFill>
                <a:srgbClr val="2E2E3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55-4811-BEBA-054FA57C6AF1}"/>
              </c:ext>
            </c:extLst>
          </c:dPt>
          <c:dPt>
            <c:idx val="2"/>
            <c:bubble3D val="0"/>
            <c:spPr>
              <a:solidFill>
                <a:srgbClr val="74748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55-4811-BEBA-054FA57C6AF1}"/>
              </c:ext>
            </c:extLst>
          </c:dPt>
          <c:dPt>
            <c:idx val="3"/>
            <c:bubble3D val="0"/>
            <c:spPr>
              <a:solidFill>
                <a:srgbClr val="C4C4CC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55-4811-BEBA-054FA57C6AF1}"/>
              </c:ext>
            </c:extLst>
          </c:dPt>
          <c:dPt>
            <c:idx val="4"/>
            <c:bubble3D val="0"/>
            <c:spPr>
              <a:solidFill>
                <a:srgbClr val="F5F5F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55-4811-BEBA-054FA57C6AF1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55-4811-BEBA-054FA57C6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78EA2-CA75-4239-B161-96B08D04FA79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4101C-8DF1-4E3C-80B2-5E4A7447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84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/>
              <a:t>Sunway, Taylor, </a:t>
            </a:r>
            <a:r>
              <a:rPr lang="en-MY" err="1"/>
              <a:t>dhu</a:t>
            </a:r>
            <a:r>
              <a:rPr lang="en-MY"/>
              <a:t>, </a:t>
            </a:r>
            <a:r>
              <a:rPr lang="en-MY" err="1"/>
              <a:t>albukhary</a:t>
            </a:r>
            <a:r>
              <a:rPr lang="en-MY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4101C-8DF1-4E3C-80B2-5E4A74470A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4101C-8DF1-4E3C-80B2-5E4A74470A0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42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6117749" cy="2676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997690" y="2"/>
            <a:ext cx="6117749" cy="2676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80025" y="400050"/>
            <a:ext cx="3560763" cy="2003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11789" y="2537799"/>
            <a:ext cx="11294309" cy="240520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r>
              <a:rPr lang="en-US"/>
              <a:t>You may be nervous thinking that this is the most important decision of your life </a:t>
            </a:r>
          </a:p>
          <a:p>
            <a:r>
              <a:rPr lang="en-US"/>
              <a:t>Even though that this is important, but we are here to help! </a:t>
            </a:r>
          </a:p>
          <a:p>
            <a:r>
              <a:rPr lang="en-US"/>
              <a:t>We would like to share on a yearly publication of Critical Occupations List</a:t>
            </a:r>
          </a:p>
          <a:p>
            <a:endParaRPr lang="en-US"/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5075599"/>
            <a:ext cx="6117749" cy="26642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997690" y="5075599"/>
            <a:ext cx="6117749" cy="26642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338EB-29BD-8E18-F00C-7F3A2BAC31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63" r="21578"/>
          <a:stretch/>
        </p:blipFill>
        <p:spPr>
          <a:xfrm>
            <a:off x="-2171" y="0"/>
            <a:ext cx="5393271" cy="6732786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3ED74F9-4FC6-B37E-2EC8-ED42F8A38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7507" y="1120877"/>
            <a:ext cx="5393271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8A9856-AC93-F8C7-24C9-E789EC94B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6970" y="243448"/>
            <a:ext cx="4384490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B9E3BF-92B3-3E3D-6CDE-1D9CE41E9EAB}"/>
              </a:ext>
            </a:extLst>
          </p:cNvPr>
          <p:cNvSpPr/>
          <p:nvPr userDrawn="1"/>
        </p:nvSpPr>
        <p:spPr>
          <a:xfrm rot="5400000">
            <a:off x="6602690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461E0B-5F2B-FBF4-263B-2E786B60E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6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1">
                <a:solidFill>
                  <a:srgbClr val="003E79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940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0C957-D048-488B-AB03-246FBC1B38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748103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>
              <a:spcBef>
                <a:spcPts val="0"/>
              </a:spcBef>
              <a:buNone/>
              <a:defRPr sz="4000" b="1" spc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475A1D-BBC4-7AAC-4459-9769E34523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D17765-709A-3F48-BB0A-A0BE5B4A5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9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567813" cy="6784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6033936" y="640941"/>
            <a:ext cx="567813" cy="11748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1624187" y="801330"/>
            <a:ext cx="567813" cy="6056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/>
          </a:p>
        </p:txBody>
      </p:sp>
      <p:pic>
        <p:nvPicPr>
          <p:cNvPr id="4" name="Picture 3" descr="A low angle view of a tall building&#10;&#10;Description automatically generated">
            <a:extLst>
              <a:ext uri="{FF2B5EF4-FFF2-40B4-BE49-F238E27FC236}">
                <a16:creationId xmlns:a16="http://schemas.microsoft.com/office/drawing/2014/main" id="{DFF295EB-CBEB-41B9-E563-1F37C13C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86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19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0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15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72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37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763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7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74F19C-9F92-FA77-0AA8-E19005BC0B2C}"/>
              </a:ext>
            </a:extLst>
          </p:cNvPr>
          <p:cNvSpPr/>
          <p:nvPr userDrawn="1"/>
        </p:nvSpPr>
        <p:spPr>
          <a:xfrm rot="5400000">
            <a:off x="2209253" y="419187"/>
            <a:ext cx="28800" cy="4464000"/>
          </a:xfrm>
          <a:prstGeom prst="rect">
            <a:avLst/>
          </a:prstGeom>
          <a:solidFill>
            <a:srgbClr val="FFE600"/>
          </a:solidFill>
          <a:ln>
            <a:solidFill>
              <a:srgbClr val="FFE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5E1C42C-1C5E-132E-8CE5-D7048FC023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748103"/>
            <a:ext cx="8984512" cy="681290"/>
          </a:xfrm>
          <a:prstGeom prst="rect">
            <a:avLst/>
          </a:prstGeom>
          <a:noFill/>
        </p:spPr>
        <p:txBody>
          <a:bodyPr/>
          <a:lstStyle>
            <a:lvl1pPr marL="627063" indent="0">
              <a:spcBef>
                <a:spcPts val="0"/>
              </a:spcBef>
              <a:buNone/>
              <a:defRPr sz="4000" b="1" spc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CB64E7E-3F05-281F-3124-A1B86DD86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53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32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21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08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39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9"/>
            <a:ext cx="10655710" cy="4970361"/>
          </a:xfrm>
          <a:prstGeom prst="rect">
            <a:avLst/>
          </a:prstGeom>
        </p:spPr>
        <p:txBody>
          <a:bodyPr/>
          <a:lstStyle>
            <a:lvl1pPr marL="265141" indent="-26514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6035" indent="-2587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5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4227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6E295-D44B-ECBB-ECD5-50A41D6BF0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4E1B1E-ABFC-D50F-0D16-857DE2F85026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AEE6A-5819-33FD-89E4-A46E531BF4F5}"/>
              </a:ext>
            </a:extLst>
          </p:cNvPr>
          <p:cNvSpPr/>
          <p:nvPr userDrawn="1"/>
        </p:nvSpPr>
        <p:spPr>
          <a:xfrm rot="5400000">
            <a:off x="1319473" y="10042"/>
            <a:ext cx="28800" cy="1920240"/>
          </a:xfrm>
          <a:prstGeom prst="rect">
            <a:avLst/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FAA73B-2C7E-9A6A-1655-DCEFD7EAB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0EB23-92AC-21D5-E181-7D177C4A8BEC}"/>
              </a:ext>
            </a:extLst>
          </p:cNvPr>
          <p:cNvSpPr/>
          <p:nvPr userDrawn="1"/>
        </p:nvSpPr>
        <p:spPr>
          <a:xfrm>
            <a:off x="10003316" y="0"/>
            <a:ext cx="2016086" cy="683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78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85E828E-ED0B-7A3D-B2AA-6BEE67B0C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766"/>
            <a:ext cx="12192000" cy="68627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EC3DFEA-DC2A-B05C-CA4F-EAC08D6EB830}"/>
              </a:ext>
            </a:extLst>
          </p:cNvPr>
          <p:cNvSpPr/>
          <p:nvPr userDrawn="1"/>
        </p:nvSpPr>
        <p:spPr>
          <a:xfrm>
            <a:off x="3677056" y="-4766"/>
            <a:ext cx="8514944" cy="686276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5400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6C561E-279F-35D9-B16B-2EDA2C4AFF1C}"/>
              </a:ext>
            </a:extLst>
          </p:cNvPr>
          <p:cNvSpPr/>
          <p:nvPr userDrawn="1"/>
        </p:nvSpPr>
        <p:spPr>
          <a:xfrm>
            <a:off x="0" y="0"/>
            <a:ext cx="12192000" cy="6862766"/>
          </a:xfrm>
          <a:prstGeom prst="rect">
            <a:avLst/>
          </a:prstGeom>
          <a:solidFill>
            <a:srgbClr val="00498A">
              <a:alpha val="25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100" err="1">
              <a:solidFill>
                <a:schemeClr val="tx1"/>
              </a:solidFill>
              <a:latin typeface="EYInterstate Light" panose="02000506000000020004" pitchFamily="2" charset="0"/>
            </a:endParaRPr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BDA7E6-940B-0959-A3B0-26EE95F9B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t="33546" r="11855" b="31695"/>
          <a:stretch/>
        </p:blipFill>
        <p:spPr>
          <a:xfrm>
            <a:off x="172208" y="5988427"/>
            <a:ext cx="2283202" cy="786325"/>
          </a:xfrm>
          <a:prstGeom prst="rect">
            <a:avLst/>
          </a:prstGeom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D5650E56-0C91-C5F5-1F22-C640F9542B25}"/>
              </a:ext>
            </a:extLst>
          </p:cNvPr>
          <p:cNvSpPr txBox="1"/>
          <p:nvPr userDrawn="1"/>
        </p:nvSpPr>
        <p:spPr>
          <a:xfrm>
            <a:off x="263561" y="4081589"/>
            <a:ext cx="12127418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300" normalizeH="0" baseline="0" noProof="0">
                <a:ln>
                  <a:noFill/>
                </a:ln>
                <a:solidFill>
                  <a:srgbClr val="FE9901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PREPARING THE WORKFORCE FOR THE FUTURE</a:t>
            </a:r>
            <a:endParaRPr kumimoji="0" lang="en-US" sz="3600" b="1" i="0" u="none" strike="noStrike" kern="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A88F202D-34F9-0FCF-E390-1AEF8AB29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6" t="32361" r="53644" b="40580"/>
          <a:stretch/>
        </p:blipFill>
        <p:spPr>
          <a:xfrm>
            <a:off x="6327270" y="0"/>
            <a:ext cx="3754532" cy="2351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108FB-8374-9DCA-6E08-862A329D3977}"/>
              </a:ext>
            </a:extLst>
          </p:cNvPr>
          <p:cNvSpPr txBox="1"/>
          <p:nvPr userDrawn="1"/>
        </p:nvSpPr>
        <p:spPr>
          <a:xfrm>
            <a:off x="20320" y="3352800"/>
            <a:ext cx="11794043" cy="728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Arial"/>
                <a:sym typeface="Arial"/>
              </a:rPr>
              <a:t>STRATEGIC . VISIONARY . LEADING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5236B9-7B16-ACA0-AC0E-474DAF050AA1}"/>
              </a:ext>
            </a:extLst>
          </p:cNvPr>
          <p:cNvSpPr txBox="1"/>
          <p:nvPr userDrawn="1"/>
        </p:nvSpPr>
        <p:spPr>
          <a:xfrm>
            <a:off x="6461080" y="2353096"/>
            <a:ext cx="33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MINISTRY OF HUMAN RESOURCES</a:t>
            </a:r>
            <a:endParaRPr kumimoji="0" lang="en-MY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73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672541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827E91-7098-40E0-B374-2A443013B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896B4-E3ED-4D69-8A84-F483E366AAD0}"/>
              </a:ext>
            </a:extLst>
          </p:cNvPr>
          <p:cNvSpPr/>
          <p:nvPr userDrawn="1"/>
        </p:nvSpPr>
        <p:spPr>
          <a:xfrm>
            <a:off x="138223" y="6376426"/>
            <a:ext cx="12053777" cy="481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E2401E-366B-4DBE-8C2B-A43D57F28B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6081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59ECAA78-FD96-48AA-94AA-77237D9238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3753" y="243448"/>
            <a:ext cx="9312508" cy="604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933467-D588-4F45-B5DA-9C3581BBC8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325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4290" y="1120877"/>
            <a:ext cx="10655710" cy="4970361"/>
          </a:xfrm>
          <a:prstGeom prst="rect">
            <a:avLst/>
          </a:prstGeo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15963" indent="-2587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8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6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265814" cy="6709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32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E30E29-B470-4762-81AF-490220CC0CB8}"/>
              </a:ext>
            </a:extLst>
          </p:cNvPr>
          <p:cNvSpPr/>
          <p:nvPr userDrawn="1"/>
        </p:nvSpPr>
        <p:spPr>
          <a:xfrm>
            <a:off x="0" y="6381750"/>
            <a:ext cx="1219200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9197A-C066-42FE-9D0A-E5DBC784E225}"/>
              </a:ext>
            </a:extLst>
          </p:cNvPr>
          <p:cNvSpPr/>
          <p:nvPr userDrawn="1"/>
        </p:nvSpPr>
        <p:spPr>
          <a:xfrm>
            <a:off x="0" y="0"/>
            <a:ext cx="202019" cy="6741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3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chart" Target="../charts/chart4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chart" Target="../charts/chart3.xml"/><Relationship Id="rId17" Type="http://schemas.openxmlformats.org/officeDocument/2006/relationships/chart" Target="../charts/chart8.xml"/><Relationship Id="rId2" Type="http://schemas.openxmlformats.org/officeDocument/2006/relationships/slideLayout" Target="../slideLayouts/slideLayout2.xml"/><Relationship Id="rId16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chart" Target="../charts/chart2.xml"/><Relationship Id="rId5" Type="http://schemas.openxmlformats.org/officeDocument/2006/relationships/slideLayout" Target="../slideLayouts/slideLayout5.xml"/><Relationship Id="rId15" Type="http://schemas.openxmlformats.org/officeDocument/2006/relationships/chart" Target="../charts/chart6.xml"/><Relationship Id="rId10" Type="http://schemas.openxmlformats.org/officeDocument/2006/relationships/chart" Target="../charts/chart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Relationship Id="rId14" Type="http://schemas.openxmlformats.org/officeDocument/2006/relationships/chart" Target="../charts/chart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2175C65-8B19-B996-D993-9A6579998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4049" y="0"/>
            <a:ext cx="7917951" cy="6720838"/>
          </a:xfrm>
          <a:prstGeom prst="rect">
            <a:avLst/>
          </a:prstGeom>
        </p:spPr>
      </p:pic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ACDDF00-5CC8-0DD7-465F-1FA05769D4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816" y="-330760"/>
            <a:ext cx="1880930" cy="1410415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133E2F-AA40-01F4-CA45-0FBFEF0F238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41169150"/>
              </p:ext>
            </p:extLst>
          </p:nvPr>
        </p:nvGraphicFramePr>
        <p:xfrm>
          <a:off x="-835662" y="806976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A6E2002-885B-6517-E741-15D9B5398F7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9130725"/>
              </p:ext>
            </p:extLst>
          </p:nvPr>
        </p:nvGraphicFramePr>
        <p:xfrm>
          <a:off x="-835662" y="1667115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C2FD1DE-25E2-7374-7472-ED3C8168465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76444463"/>
              </p:ext>
            </p:extLst>
          </p:nvPr>
        </p:nvGraphicFramePr>
        <p:xfrm>
          <a:off x="-835662" y="2527254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C1C6E43-EC23-CECF-4067-05C060169D2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88248474"/>
              </p:ext>
            </p:extLst>
          </p:nvPr>
        </p:nvGraphicFramePr>
        <p:xfrm>
          <a:off x="-835662" y="338739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E75893-38D6-FD2B-36A4-332CE31124D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61114564"/>
              </p:ext>
            </p:extLst>
          </p:nvPr>
        </p:nvGraphicFramePr>
        <p:xfrm>
          <a:off x="-835662" y="4247532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2085F06-F2EB-E219-0B31-54FC2279791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85050994"/>
              </p:ext>
            </p:extLst>
          </p:nvPr>
        </p:nvGraphicFramePr>
        <p:xfrm>
          <a:off x="-835662" y="510767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CCF0A6A-C192-453B-AAEF-C90870DF5D3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07349143"/>
              </p:ext>
            </p:extLst>
          </p:nvPr>
        </p:nvGraphicFramePr>
        <p:xfrm>
          <a:off x="-835662" y="5967811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65D9C1F-B7C9-470A-0327-3A01DA06E75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55802296"/>
              </p:ext>
            </p:extLst>
          </p:nvPr>
        </p:nvGraphicFramePr>
        <p:xfrm>
          <a:off x="-835662" y="-53163"/>
          <a:ext cx="834574" cy="887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189466-10DC-5BA1-8AEF-7CA429BF6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8576" y="6356350"/>
            <a:ext cx="5152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AB3D-644E-4AFE-875F-1F0B7B57C0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2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24" r:id="rId4"/>
    <p:sldLayoutId id="2147483677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4D6E3758-5881-4E01-8803-1EC852079EB4}"/>
              </a:ext>
            </a:extLst>
          </p:cNvPr>
          <p:cNvSpPr/>
          <p:nvPr userDrawn="1"/>
        </p:nvSpPr>
        <p:spPr>
          <a:xfrm rot="5400000">
            <a:off x="10476231" y="5142235"/>
            <a:ext cx="137163" cy="3294370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Snipped 5">
            <a:extLst>
              <a:ext uri="{FF2B5EF4-FFF2-40B4-BE49-F238E27FC236}">
                <a16:creationId xmlns:a16="http://schemas.microsoft.com/office/drawing/2014/main" id="{9D2F21EE-FBA1-40A1-9106-F5873DD242DA}"/>
              </a:ext>
            </a:extLst>
          </p:cNvPr>
          <p:cNvSpPr/>
          <p:nvPr userDrawn="1"/>
        </p:nvSpPr>
        <p:spPr>
          <a:xfrm rot="5400000">
            <a:off x="9011962" y="5871421"/>
            <a:ext cx="137162" cy="1836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C20C7964-1002-4490-97ED-908EEF9AB469}"/>
              </a:ext>
            </a:extLst>
          </p:cNvPr>
          <p:cNvSpPr/>
          <p:nvPr userDrawn="1"/>
        </p:nvSpPr>
        <p:spPr>
          <a:xfrm rot="5400000">
            <a:off x="4824727" y="1896114"/>
            <a:ext cx="137160" cy="9786615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FAB877-9F32-49B2-8E58-1A23429848A9}"/>
              </a:ext>
            </a:extLst>
          </p:cNvPr>
          <p:cNvSpPr/>
          <p:nvPr userDrawn="1"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CED95D3-B32F-56FF-E9C6-D768224D3D4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1" y="-643544"/>
            <a:ext cx="2968808" cy="222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3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5" r:id="rId5"/>
    <p:sldLayoutId id="2147483800" r:id="rId6"/>
    <p:sldLayoutId id="2147483874" r:id="rId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2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41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mymahir.my/training-program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mymahir.my/council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gif"/><Relationship Id="rId3" Type="http://schemas.openxmlformats.org/officeDocument/2006/relationships/image" Target="../media/image33.pn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ABA509-4604-184C-DCBB-DDC72FEBDE61}"/>
              </a:ext>
            </a:extLst>
          </p:cNvPr>
          <p:cNvCxnSpPr>
            <a:cxnSpLocks/>
          </p:cNvCxnSpPr>
          <p:nvPr/>
        </p:nvCxnSpPr>
        <p:spPr>
          <a:xfrm flipH="1">
            <a:off x="4175475" y="3426789"/>
            <a:ext cx="384104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2697E50-4523-3FA3-58E7-729900A47ACB}"/>
              </a:ext>
            </a:extLst>
          </p:cNvPr>
          <p:cNvSpPr txBox="1">
            <a:spLocks/>
          </p:cNvSpPr>
          <p:nvPr/>
        </p:nvSpPr>
        <p:spPr>
          <a:xfrm>
            <a:off x="-7" y="3653585"/>
            <a:ext cx="12192000" cy="1017024"/>
          </a:xfrm>
          <a:prstGeom prst="rect">
            <a:avLst/>
          </a:prstGeom>
          <a:noFill/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>
              <a:defRPr/>
            </a:pPr>
            <a:endParaRPr lang="en-MY" sz="2400" b="0">
              <a:solidFill>
                <a:srgbClr val="003F79"/>
              </a:solidFill>
              <a:latin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8CAA9-4E4F-E308-8450-507BC5583D67}"/>
              </a:ext>
            </a:extLst>
          </p:cNvPr>
          <p:cNvSpPr txBox="1"/>
          <p:nvPr/>
        </p:nvSpPr>
        <p:spPr>
          <a:xfrm>
            <a:off x="1996743" y="3512721"/>
            <a:ext cx="81985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 fontAlgn="base">
              <a:lnSpc>
                <a:spcPct val="90000"/>
              </a:lnSpc>
              <a:defRPr/>
            </a:pPr>
            <a:r>
              <a:rPr lang="en-US" sz="4800" b="1">
                <a:solidFill>
                  <a:srgbClr val="002060"/>
                </a:solidFill>
                <a:latin typeface="Aptos Black" panose="020B0004020202020204" pitchFamily="34" charset="0"/>
              </a:rPr>
              <a:t>EDUCATION PATHWAYS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6C068-3546-10C7-8E49-42637BD1E382}"/>
              </a:ext>
            </a:extLst>
          </p:cNvPr>
          <p:cNvSpPr txBox="1"/>
          <p:nvPr/>
        </p:nvSpPr>
        <p:spPr>
          <a:xfrm>
            <a:off x="1833873" y="4472919"/>
            <a:ext cx="852424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6">
              <a:defRPr/>
            </a:pPr>
            <a:r>
              <a:rPr lang="en-MY" sz="1600" b="1" kern="0">
                <a:solidFill>
                  <a:srgbClr val="003F79"/>
                </a:solidFill>
                <a:latin typeface="Segoe UI"/>
              </a:rPr>
              <a:t>by TalentCorp </a:t>
            </a:r>
          </a:p>
        </p:txBody>
      </p:sp>
      <p:pic>
        <p:nvPicPr>
          <p:cNvPr id="2" name="Picture 1" descr="A white background with blue and orange text&#10;&#10;AI-generated content may be incorrect.">
            <a:extLst>
              <a:ext uri="{FF2B5EF4-FFF2-40B4-BE49-F238E27FC236}">
                <a16:creationId xmlns:a16="http://schemas.microsoft.com/office/drawing/2014/main" id="{39C16441-5935-B015-7A15-25FF1AF51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68" y="658639"/>
            <a:ext cx="6531849" cy="36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3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7AF8-09FD-8327-92D5-01BF85D9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9808335A-E422-887A-2104-5D28AF950CBB}"/>
              </a:ext>
            </a:extLst>
          </p:cNvPr>
          <p:cNvSpPr txBox="1"/>
          <p:nvPr/>
        </p:nvSpPr>
        <p:spPr>
          <a:xfrm>
            <a:off x="313406" y="221640"/>
            <a:ext cx="9588023" cy="422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2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GET INFORMATION THROUGH UPUONLINE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7E2765-5D7F-6D2F-3F46-7170A4FAD555}"/>
              </a:ext>
            </a:extLst>
          </p:cNvPr>
          <p:cNvSpPr txBox="1"/>
          <p:nvPr/>
        </p:nvSpPr>
        <p:spPr>
          <a:xfrm>
            <a:off x="-228574" y="6340334"/>
            <a:ext cx="5095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b="1" u="sng">
                <a:solidFill>
                  <a:srgbClr val="C00000"/>
                </a:solidFill>
              </a:rPr>
              <a:t>https://online.mohe.gov.my/epanduan/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7496A4-AE5E-6339-9777-EE58519B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92" y="983531"/>
            <a:ext cx="4897707" cy="29505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25">
            <a:extLst>
              <a:ext uri="{FF2B5EF4-FFF2-40B4-BE49-F238E27FC236}">
                <a16:creationId xmlns:a16="http://schemas.microsoft.com/office/drawing/2014/main" id="{E226FF28-9E5C-A52E-054C-5914193D9C56}"/>
              </a:ext>
            </a:extLst>
          </p:cNvPr>
          <p:cNvSpPr txBox="1"/>
          <p:nvPr/>
        </p:nvSpPr>
        <p:spPr>
          <a:xfrm>
            <a:off x="345392" y="4321682"/>
            <a:ext cx="3330144" cy="12434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t">
            <a:spAutoFit/>
          </a:bodyPr>
          <a:lstStyle/>
          <a:p>
            <a:pPr marL="361950" indent="-173038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List IPT</a:t>
            </a:r>
          </a:p>
          <a:p>
            <a:pPr marL="361950" indent="-173038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Search for </a:t>
            </a:r>
            <a:r>
              <a:rPr lang="en-US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programmes</a:t>
            </a:r>
            <a:endParaRPr lang="en-US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61950" indent="-173038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Admission requirements</a:t>
            </a:r>
          </a:p>
          <a:p>
            <a:pPr marL="361950" indent="-173038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Merit Calculator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6600E72B-6DC2-10E0-9A72-DF96CD3CC36A}"/>
              </a:ext>
            </a:extLst>
          </p:cNvPr>
          <p:cNvSpPr/>
          <p:nvPr/>
        </p:nvSpPr>
        <p:spPr>
          <a:xfrm>
            <a:off x="3865645" y="4634258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E94D8C-0BF9-880B-85CF-AA94FB67D3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" t="1224" r="2017" b="3410"/>
          <a:stretch/>
        </p:blipFill>
        <p:spPr>
          <a:xfrm>
            <a:off x="5406357" y="1527944"/>
            <a:ext cx="6472237" cy="44987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7793079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8BE40-DBE1-C596-C095-E8B6CA7C7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446A77BC-51DA-ADC7-817E-8E81CA4F0FE2}"/>
              </a:ext>
            </a:extLst>
          </p:cNvPr>
          <p:cNvSpPr txBox="1"/>
          <p:nvPr/>
        </p:nvSpPr>
        <p:spPr>
          <a:xfrm>
            <a:off x="272072" y="243527"/>
            <a:ext cx="9588023" cy="412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28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GET INFORMATION THROUGH UPUONLINE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084992-8840-CE18-11FA-DCD77192D72E}"/>
              </a:ext>
            </a:extLst>
          </p:cNvPr>
          <p:cNvSpPr txBox="1"/>
          <p:nvPr/>
        </p:nvSpPr>
        <p:spPr>
          <a:xfrm>
            <a:off x="522834" y="6009159"/>
            <a:ext cx="5095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b="1" u="sng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https://online.mohe.gov.my/epanduan/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FFFE35-93A4-74A4-66BA-F8E117613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49" y="849443"/>
            <a:ext cx="5749438" cy="40418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B1EF19-FE9E-D296-CC59-419ECDE8A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667" y="2744402"/>
            <a:ext cx="5220499" cy="37248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9BE015-EB28-4F3D-71BD-EED8025A1A63}"/>
              </a:ext>
            </a:extLst>
          </p:cNvPr>
          <p:cNvSpPr/>
          <p:nvPr/>
        </p:nvSpPr>
        <p:spPr>
          <a:xfrm>
            <a:off x="4910507" y="1648983"/>
            <a:ext cx="1186543" cy="32423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8AFAED4C-5FE7-4D9E-3A26-EC38BB2714D8}"/>
              </a:ext>
            </a:extLst>
          </p:cNvPr>
          <p:cNvSpPr txBox="1"/>
          <p:nvPr/>
        </p:nvSpPr>
        <p:spPr>
          <a:xfrm>
            <a:off x="1121234" y="5383829"/>
            <a:ext cx="321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Take note on the merit %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E35A3D5-1298-DF9B-C4F8-597441D93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667" y="855208"/>
            <a:ext cx="5220499" cy="18139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Graphic 19" descr="Back with solid fill">
            <a:extLst>
              <a:ext uri="{FF2B5EF4-FFF2-40B4-BE49-F238E27FC236}">
                <a16:creationId xmlns:a16="http://schemas.microsoft.com/office/drawing/2014/main" id="{1305431A-8955-D2C6-21F2-CE99937DC0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695948">
            <a:off x="4347657" y="4926629"/>
            <a:ext cx="914400" cy="914400"/>
          </a:xfrm>
          <a:prstGeom prst="rect">
            <a:avLst/>
          </a:prstGeom>
        </p:spPr>
      </p:pic>
      <p:pic>
        <p:nvPicPr>
          <p:cNvPr id="21" name="Graphic 20" descr="Back with solid fill">
            <a:extLst>
              <a:ext uri="{FF2B5EF4-FFF2-40B4-BE49-F238E27FC236}">
                <a16:creationId xmlns:a16="http://schemas.microsoft.com/office/drawing/2014/main" id="{27E63CBC-6363-918A-5F4E-F69D260837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013508">
            <a:off x="7169892" y="2539752"/>
            <a:ext cx="659239" cy="65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355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3EC46-E9E2-BD00-7610-B369A564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A525713A-74B0-D342-1819-4668BA64D3B6}"/>
              </a:ext>
            </a:extLst>
          </p:cNvPr>
          <p:cNvSpPr txBox="1"/>
          <p:nvPr/>
        </p:nvSpPr>
        <p:spPr>
          <a:xfrm>
            <a:off x="292520" y="307285"/>
            <a:ext cx="9190588" cy="422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2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APPLICATION THROUGH UPUONLINE</a:t>
            </a:r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6ADC990A-21B5-946E-CDF9-A96EEE86266F}"/>
              </a:ext>
            </a:extLst>
          </p:cNvPr>
          <p:cNvSpPr txBox="1"/>
          <p:nvPr/>
        </p:nvSpPr>
        <p:spPr>
          <a:xfrm>
            <a:off x="384955" y="3594055"/>
            <a:ext cx="3390665" cy="1833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Choose suitable program based on:</a:t>
            </a:r>
          </a:p>
          <a:p>
            <a:pPr marL="342900" indent="-169863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SPM result</a:t>
            </a:r>
          </a:p>
          <a:p>
            <a:pPr marL="342900" indent="-169863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Merit %</a:t>
            </a:r>
          </a:p>
          <a:p>
            <a:pPr marL="342900" indent="-169863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Interest</a:t>
            </a: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and personality</a:t>
            </a:r>
          </a:p>
          <a:p>
            <a:pPr marL="342900" indent="-169863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Current Market</a:t>
            </a: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67B3E138-5748-8C90-FF81-435C3E012E3B}"/>
              </a:ext>
            </a:extLst>
          </p:cNvPr>
          <p:cNvSpPr txBox="1"/>
          <p:nvPr/>
        </p:nvSpPr>
        <p:spPr>
          <a:xfrm>
            <a:off x="109280" y="6403238"/>
            <a:ext cx="8654886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i="1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*Register through: </a:t>
            </a:r>
            <a:r>
              <a:rPr lang="en-US" b="1" i="1" u="sng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https://online.mohe.gov.my/UPUOnlinev2/login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20A3E5-03A4-9B7E-AF33-92977ACC5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9" t="2766" r="2190" b="2458"/>
          <a:stretch/>
        </p:blipFill>
        <p:spPr>
          <a:xfrm>
            <a:off x="4887814" y="1506071"/>
            <a:ext cx="7115788" cy="4175968"/>
          </a:xfrm>
          <a:prstGeom prst="rect">
            <a:avLst/>
          </a:prstGeom>
        </p:spPr>
      </p:pic>
      <p:sp>
        <p:nvSpPr>
          <p:cNvPr id="7" name="Freeform 13">
            <a:extLst>
              <a:ext uri="{FF2B5EF4-FFF2-40B4-BE49-F238E27FC236}">
                <a16:creationId xmlns:a16="http://schemas.microsoft.com/office/drawing/2014/main" id="{9A4923E4-B1EA-81A1-FF22-AB805C41E5CD}"/>
              </a:ext>
            </a:extLst>
          </p:cNvPr>
          <p:cNvSpPr/>
          <p:nvPr/>
        </p:nvSpPr>
        <p:spPr>
          <a:xfrm>
            <a:off x="3775620" y="2948346"/>
            <a:ext cx="983309" cy="618255"/>
          </a:xfrm>
          <a:custGeom>
            <a:avLst/>
            <a:gdLst/>
            <a:ahLst/>
            <a:cxnLst/>
            <a:rect l="l" t="t" r="r" b="b"/>
            <a:pathLst>
              <a:path w="1474964" h="927383">
                <a:moveTo>
                  <a:pt x="0" y="0"/>
                </a:moveTo>
                <a:lnTo>
                  <a:pt x="1474963" y="0"/>
                </a:lnTo>
                <a:lnTo>
                  <a:pt x="1474963" y="927384"/>
                </a:lnTo>
                <a:lnTo>
                  <a:pt x="0" y="927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en-MY" sz="120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Picture 1" descr="A logo for a computer&#10;&#10;AI-generated content may be incorrect.">
            <a:extLst>
              <a:ext uri="{FF2B5EF4-FFF2-40B4-BE49-F238E27FC236}">
                <a16:creationId xmlns:a16="http://schemas.microsoft.com/office/drawing/2014/main" id="{5DB18EFD-CC12-41CA-4EAB-BB272B63B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65" y="1538365"/>
            <a:ext cx="1941443" cy="194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3113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UNIVERSITY</a:t>
            </a:r>
          </a:p>
        </p:txBody>
      </p:sp>
      <p:sp>
        <p:nvSpPr>
          <p:cNvPr id="35" name="Freeform 3">
            <a:extLst>
              <a:ext uri="{FF2B5EF4-FFF2-40B4-BE49-F238E27FC236}">
                <a16:creationId xmlns:a16="http://schemas.microsoft.com/office/drawing/2014/main" id="{56A9BBB5-E405-80B2-408C-9A0CD8619C3C}"/>
              </a:ext>
            </a:extLst>
          </p:cNvPr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824" t="-120163" r="-18945" b="-121995"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CEA7CEE-1EED-538E-E71D-C07BB07CABDB}"/>
              </a:ext>
            </a:extLst>
          </p:cNvPr>
          <p:cNvSpPr/>
          <p:nvPr/>
        </p:nvSpPr>
        <p:spPr>
          <a:xfrm>
            <a:off x="397222" y="1016087"/>
            <a:ext cx="6994288" cy="5479311"/>
          </a:xfrm>
          <a:prstGeom prst="rect">
            <a:avLst/>
          </a:prstGeom>
          <a:solidFill>
            <a:srgbClr val="FFFFB9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MY">
              <a:solidFill>
                <a:prstClr val="whit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36906" y="1060197"/>
            <a:ext cx="648979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Public University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2BE9417-4E4E-722F-7390-19CEF1E38E5D}"/>
              </a:ext>
            </a:extLst>
          </p:cNvPr>
          <p:cNvGrpSpPr/>
          <p:nvPr/>
        </p:nvGrpSpPr>
        <p:grpSpPr>
          <a:xfrm>
            <a:off x="544367" y="1561030"/>
            <a:ext cx="6699998" cy="1065186"/>
            <a:chOff x="544367" y="1340308"/>
            <a:chExt cx="6699998" cy="1065186"/>
          </a:xfrm>
        </p:grpSpPr>
        <p:pic>
          <p:nvPicPr>
            <p:cNvPr id="12" name="Picture 11" descr="A group of logos on a black background&#10;&#10;Description automatically generated">
              <a:extLst>
                <a:ext uri="{FF2B5EF4-FFF2-40B4-BE49-F238E27FC236}">
                  <a16:creationId xmlns:a16="http://schemas.microsoft.com/office/drawing/2014/main" id="{CBAD38A9-46FB-84F6-CE09-47E7E912F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8967" b="76786"/>
            <a:stretch/>
          </p:blipFill>
          <p:spPr>
            <a:xfrm>
              <a:off x="2366112" y="1718396"/>
              <a:ext cx="2867438" cy="647875"/>
            </a:xfrm>
            <a:prstGeom prst="rect">
              <a:avLst/>
            </a:prstGeom>
          </p:spPr>
        </p:pic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D2BFF089-7040-06BB-2DB0-BC4C3EE511E7}"/>
                </a:ext>
              </a:extLst>
            </p:cNvPr>
            <p:cNvSpPr txBox="1"/>
            <p:nvPr/>
          </p:nvSpPr>
          <p:spPr>
            <a:xfrm>
              <a:off x="2285491" y="1340308"/>
              <a:ext cx="2867437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600">
                  <a:solidFill>
                    <a:schemeClr val="tx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Research University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D18E4C6-631A-356A-3235-D1F27D7F756C}"/>
                </a:ext>
              </a:extLst>
            </p:cNvPr>
            <p:cNvSpPr/>
            <p:nvPr/>
          </p:nvSpPr>
          <p:spPr>
            <a:xfrm>
              <a:off x="544367" y="1371583"/>
              <a:ext cx="6699998" cy="1033911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MY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5F73185-4AE4-7765-0457-7EC099D13C08}"/>
              </a:ext>
            </a:extLst>
          </p:cNvPr>
          <p:cNvGrpSpPr/>
          <p:nvPr/>
        </p:nvGrpSpPr>
        <p:grpSpPr>
          <a:xfrm>
            <a:off x="544367" y="2812984"/>
            <a:ext cx="6699998" cy="1052229"/>
            <a:chOff x="544367" y="2592262"/>
            <a:chExt cx="6699998" cy="1052229"/>
          </a:xfrm>
        </p:grpSpPr>
        <p:pic>
          <p:nvPicPr>
            <p:cNvPr id="14" name="Picture 13" descr="A group of logos on a black background&#10;&#10;Description automatically generated">
              <a:extLst>
                <a:ext uri="{FF2B5EF4-FFF2-40B4-BE49-F238E27FC236}">
                  <a16:creationId xmlns:a16="http://schemas.microsoft.com/office/drawing/2014/main" id="{6850414B-9F57-AFB4-5589-802A2B65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38" t="24533" r="49991" b="50753"/>
            <a:stretch/>
          </p:blipFill>
          <p:spPr>
            <a:xfrm>
              <a:off x="2689481" y="2917079"/>
              <a:ext cx="2441012" cy="678044"/>
            </a:xfrm>
            <a:prstGeom prst="rect">
              <a:avLst/>
            </a:prstGeom>
          </p:spPr>
        </p:pic>
        <p:sp>
          <p:nvSpPr>
            <p:cNvPr id="3" name="TextBox 25">
              <a:extLst>
                <a:ext uri="{FF2B5EF4-FFF2-40B4-BE49-F238E27FC236}">
                  <a16:creationId xmlns:a16="http://schemas.microsoft.com/office/drawing/2014/main" id="{000F1FE2-CA69-B5D7-2C32-49B582050D3B}"/>
                </a:ext>
              </a:extLst>
            </p:cNvPr>
            <p:cNvSpPr txBox="1"/>
            <p:nvPr/>
          </p:nvSpPr>
          <p:spPr>
            <a:xfrm>
              <a:off x="1980787" y="2592262"/>
              <a:ext cx="3476843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600">
                  <a:solidFill>
                    <a:schemeClr val="tx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Comprehensive University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FBC77FC-A135-46C0-4E15-D74C249644B4}"/>
                </a:ext>
              </a:extLst>
            </p:cNvPr>
            <p:cNvSpPr/>
            <p:nvPr/>
          </p:nvSpPr>
          <p:spPr>
            <a:xfrm>
              <a:off x="544367" y="2610580"/>
              <a:ext cx="6699998" cy="1033911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MY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98BC1AB-C6D9-0E04-7DE3-7AC08ECD0D45}"/>
              </a:ext>
            </a:extLst>
          </p:cNvPr>
          <p:cNvGrpSpPr/>
          <p:nvPr/>
        </p:nvGrpSpPr>
        <p:grpSpPr>
          <a:xfrm>
            <a:off x="544367" y="4016151"/>
            <a:ext cx="6699998" cy="1088059"/>
            <a:chOff x="544367" y="3795429"/>
            <a:chExt cx="6699998" cy="1088059"/>
          </a:xfrm>
        </p:grpSpPr>
        <p:pic>
          <p:nvPicPr>
            <p:cNvPr id="15" name="Picture 14" descr="A group of logos on a black background&#10;&#10;Description automatically generated">
              <a:extLst>
                <a:ext uri="{FF2B5EF4-FFF2-40B4-BE49-F238E27FC236}">
                  <a16:creationId xmlns:a16="http://schemas.microsoft.com/office/drawing/2014/main" id="{42375718-9CA5-A50C-07F1-20F5D3F7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49925" r="18568" b="24900"/>
            <a:stretch/>
          </p:blipFill>
          <p:spPr>
            <a:xfrm>
              <a:off x="1760510" y="4132210"/>
              <a:ext cx="4144914" cy="720793"/>
            </a:xfrm>
            <a:prstGeom prst="rect">
              <a:avLst/>
            </a:prstGeom>
          </p:spPr>
        </p:pic>
        <p:sp>
          <p:nvSpPr>
            <p:cNvPr id="4" name="TextBox 25">
              <a:extLst>
                <a:ext uri="{FF2B5EF4-FFF2-40B4-BE49-F238E27FC236}">
                  <a16:creationId xmlns:a16="http://schemas.microsoft.com/office/drawing/2014/main" id="{EFBF5CC6-E472-A4FD-ACA1-71348AEADDD1}"/>
                </a:ext>
              </a:extLst>
            </p:cNvPr>
            <p:cNvSpPr txBox="1"/>
            <p:nvPr/>
          </p:nvSpPr>
          <p:spPr>
            <a:xfrm>
              <a:off x="2285491" y="3795429"/>
              <a:ext cx="2867437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600">
                  <a:solidFill>
                    <a:schemeClr val="tx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Focused University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05D8A35-D7A0-7B9E-46B9-5ACBDFBA3F16}"/>
                </a:ext>
              </a:extLst>
            </p:cNvPr>
            <p:cNvSpPr/>
            <p:nvPr/>
          </p:nvSpPr>
          <p:spPr>
            <a:xfrm>
              <a:off x="544367" y="3849577"/>
              <a:ext cx="6699998" cy="1033911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MY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123FA5-37B1-01D8-0BD3-AB982B4D2596}"/>
              </a:ext>
            </a:extLst>
          </p:cNvPr>
          <p:cNvGrpSpPr/>
          <p:nvPr/>
        </p:nvGrpSpPr>
        <p:grpSpPr>
          <a:xfrm>
            <a:off x="551736" y="5285447"/>
            <a:ext cx="6699998" cy="1052980"/>
            <a:chOff x="551736" y="5064725"/>
            <a:chExt cx="6699998" cy="1052980"/>
          </a:xfrm>
        </p:grpSpPr>
        <p:pic>
          <p:nvPicPr>
            <p:cNvPr id="13" name="Picture 12" descr="A group of logos on a black background&#10;&#10;Description automatically generated">
              <a:extLst>
                <a:ext uri="{FF2B5EF4-FFF2-40B4-BE49-F238E27FC236}">
                  <a16:creationId xmlns:a16="http://schemas.microsoft.com/office/drawing/2014/main" id="{0ABAE12C-BC1B-81CE-FF74-539B80D29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636" t="75459" r="48840" b="-229"/>
            <a:stretch/>
          </p:blipFill>
          <p:spPr>
            <a:xfrm>
              <a:off x="2476479" y="5374590"/>
              <a:ext cx="2646703" cy="711988"/>
            </a:xfrm>
            <a:prstGeom prst="rect">
              <a:avLst/>
            </a:prstGeom>
          </p:spPr>
        </p:pic>
        <p:sp>
          <p:nvSpPr>
            <p:cNvPr id="9" name="TextBox 25">
              <a:extLst>
                <a:ext uri="{FF2B5EF4-FFF2-40B4-BE49-F238E27FC236}">
                  <a16:creationId xmlns:a16="http://schemas.microsoft.com/office/drawing/2014/main" id="{5B2B56A6-4AAE-5144-BB11-86FEF7FACC92}"/>
                </a:ext>
              </a:extLst>
            </p:cNvPr>
            <p:cNvSpPr txBox="1"/>
            <p:nvPr/>
          </p:nvSpPr>
          <p:spPr>
            <a:xfrm>
              <a:off x="696568" y="5064725"/>
              <a:ext cx="6386536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600">
                  <a:solidFill>
                    <a:schemeClr val="tx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Malaysian Technical University Network (MTUN)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6F09DAE-AEDA-D1EB-C212-95851760BCA7}"/>
                </a:ext>
              </a:extLst>
            </p:cNvPr>
            <p:cNvSpPr/>
            <p:nvPr/>
          </p:nvSpPr>
          <p:spPr>
            <a:xfrm>
              <a:off x="551736" y="5083794"/>
              <a:ext cx="6699998" cy="1033911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MY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AACB455-D881-5FC3-B0D3-688C8F0CFF86}"/>
              </a:ext>
            </a:extLst>
          </p:cNvPr>
          <p:cNvGrpSpPr/>
          <p:nvPr/>
        </p:nvGrpSpPr>
        <p:grpSpPr>
          <a:xfrm>
            <a:off x="7611153" y="1016087"/>
            <a:ext cx="4008527" cy="4288429"/>
            <a:chOff x="7546567" y="795365"/>
            <a:chExt cx="4008527" cy="428842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CBF0D2D-2E99-CE4D-A244-CFBF94431A85}"/>
                </a:ext>
              </a:extLst>
            </p:cNvPr>
            <p:cNvSpPr/>
            <p:nvPr/>
          </p:nvSpPr>
          <p:spPr>
            <a:xfrm>
              <a:off x="7546567" y="795365"/>
              <a:ext cx="4008527" cy="4288429"/>
            </a:xfrm>
            <a:prstGeom prst="rect">
              <a:avLst/>
            </a:prstGeom>
            <a:solidFill>
              <a:srgbClr val="FFFFB9"/>
            </a:solidFill>
            <a:ln w="19050">
              <a:noFill/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6">
                <a:defRPr/>
              </a:pPr>
              <a:endParaRPr lang="en-MY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16" name="Picture 15" descr="A black background with a logo&#10;&#10;Description automatically generated">
              <a:extLst>
                <a:ext uri="{FF2B5EF4-FFF2-40B4-BE49-F238E27FC236}">
                  <a16:creationId xmlns:a16="http://schemas.microsoft.com/office/drawing/2014/main" id="{B697C6E6-9C01-9E0E-C286-32CFB7755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6180" r="57253" b="-275"/>
            <a:stretch/>
          </p:blipFill>
          <p:spPr>
            <a:xfrm>
              <a:off x="8022137" y="1928906"/>
              <a:ext cx="3267984" cy="1036131"/>
            </a:xfrm>
            <a:prstGeom prst="rect">
              <a:avLst/>
            </a:prstGeom>
          </p:spPr>
        </p:pic>
        <p:sp>
          <p:nvSpPr>
            <p:cNvPr id="40" name="TextBox 25">
              <a:extLst>
                <a:ext uri="{FF2B5EF4-FFF2-40B4-BE49-F238E27FC236}">
                  <a16:creationId xmlns:a16="http://schemas.microsoft.com/office/drawing/2014/main" id="{FDCB43D3-8CBF-CD54-8462-6F1754F9A5FB}"/>
                </a:ext>
              </a:extLst>
            </p:cNvPr>
            <p:cNvSpPr txBox="1"/>
            <p:nvPr/>
          </p:nvSpPr>
          <p:spPr>
            <a:xfrm>
              <a:off x="7602964" y="839475"/>
              <a:ext cx="3719393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defRPr/>
              </a:pPr>
              <a:r>
                <a:rPr lang="en-US" sz="28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Private  University</a:t>
              </a:r>
            </a:p>
          </p:txBody>
        </p:sp>
        <p:sp>
          <p:nvSpPr>
            <p:cNvPr id="42" name="TextBox 25">
              <a:extLst>
                <a:ext uri="{FF2B5EF4-FFF2-40B4-BE49-F238E27FC236}">
                  <a16:creationId xmlns:a16="http://schemas.microsoft.com/office/drawing/2014/main" id="{462421B4-E6C2-D54C-28ED-AF7B563A4FD6}"/>
                </a:ext>
              </a:extLst>
            </p:cNvPr>
            <p:cNvSpPr txBox="1"/>
            <p:nvPr/>
          </p:nvSpPr>
          <p:spPr>
            <a:xfrm>
              <a:off x="8117110" y="1336734"/>
              <a:ext cx="2867437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600">
                  <a:solidFill>
                    <a:schemeClr val="tx2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Company Linked University</a:t>
              </a:r>
            </a:p>
          </p:txBody>
        </p:sp>
        <p:sp>
          <p:nvSpPr>
            <p:cNvPr id="43" name="TextBox 25">
              <a:extLst>
                <a:ext uri="{FF2B5EF4-FFF2-40B4-BE49-F238E27FC236}">
                  <a16:creationId xmlns:a16="http://schemas.microsoft.com/office/drawing/2014/main" id="{B3628F6F-4940-572A-515A-11E9967D0324}"/>
                </a:ext>
              </a:extLst>
            </p:cNvPr>
            <p:cNvSpPr txBox="1"/>
            <p:nvPr/>
          </p:nvSpPr>
          <p:spPr>
            <a:xfrm>
              <a:off x="8117108" y="2912200"/>
              <a:ext cx="3078043" cy="2786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914446">
                <a:lnSpc>
                  <a:spcPts val="2333"/>
                </a:lnSpc>
                <a:defRPr/>
              </a:pPr>
              <a:r>
                <a:rPr lang="en-US" sz="1400" i="1">
                  <a:solidFill>
                    <a:schemeClr val="accent6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* Government Linked University</a:t>
              </a:r>
            </a:p>
          </p:txBody>
        </p:sp>
        <p:pic>
          <p:nvPicPr>
            <p:cNvPr id="47" name="Picture 46" descr="A group of logos on a black background&#10;&#10;Description automatically generated">
              <a:extLst>
                <a:ext uri="{FF2B5EF4-FFF2-40B4-BE49-F238E27FC236}">
                  <a16:creationId xmlns:a16="http://schemas.microsoft.com/office/drawing/2014/main" id="{5A38675A-DAC6-9AD2-64CD-A51EB328B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25" r="22790" b="68755"/>
            <a:stretch/>
          </p:blipFill>
          <p:spPr>
            <a:xfrm>
              <a:off x="7806823" y="3614609"/>
              <a:ext cx="3488007" cy="1175465"/>
            </a:xfrm>
            <a:prstGeom prst="rect">
              <a:avLst/>
            </a:prstGeom>
          </p:spPr>
        </p:pic>
      </p:grpSp>
      <p:sp>
        <p:nvSpPr>
          <p:cNvPr id="17" name="TextBox 25">
            <a:extLst>
              <a:ext uri="{FF2B5EF4-FFF2-40B4-BE49-F238E27FC236}">
                <a16:creationId xmlns:a16="http://schemas.microsoft.com/office/drawing/2014/main" id="{1A440709-298F-2AC1-129C-4AB2E924A614}"/>
              </a:ext>
            </a:extLst>
          </p:cNvPr>
          <p:cNvSpPr txBox="1"/>
          <p:nvPr/>
        </p:nvSpPr>
        <p:spPr>
          <a:xfrm>
            <a:off x="7611152" y="5370888"/>
            <a:ext cx="4183626" cy="1358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914446">
              <a:lnSpc>
                <a:spcPct val="150000"/>
              </a:lnSpc>
              <a:defRPr/>
            </a:pP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Please ensure that the university or </a:t>
            </a:r>
            <a:r>
              <a:rPr lang="en-US" sz="1200" b="1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is registered with the Malaysian Qualifications Agency (MQA) to confirm that it is recognized by the Malaysian Government</a:t>
            </a:r>
          </a:p>
          <a:p>
            <a:pPr algn="just" defTabSz="914446">
              <a:lnSpc>
                <a:spcPct val="150000"/>
              </a:lnSpc>
              <a:defRPr/>
            </a:pPr>
            <a:r>
              <a:rPr lang="en-US" sz="12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Link: https://www.mqa.gov.my/ </a:t>
            </a:r>
            <a:endParaRPr lang="en-US" sz="120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53792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81E60AE8-1CB0-46FC-0568-63A260DB7A45}"/>
              </a:ext>
            </a:extLst>
          </p:cNvPr>
          <p:cNvSpPr txBox="1"/>
          <p:nvPr/>
        </p:nvSpPr>
        <p:spPr>
          <a:xfrm>
            <a:off x="356739" y="358322"/>
            <a:ext cx="9190588" cy="78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TVET</a:t>
            </a:r>
          </a:p>
          <a:p>
            <a:pPr defTabSz="914446">
              <a:lnSpc>
                <a:spcPts val="3240"/>
              </a:lnSpc>
              <a:defRPr/>
            </a:pPr>
            <a:r>
              <a:rPr lang="en-US" sz="2000" b="1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Technical &amp; Vocational Education and Training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14962" y="1386054"/>
            <a:ext cx="9048973" cy="2871794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Practical, industry 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– focused skills training to produce highly skilled, employable workers under the National TVET Policy 2030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Example institution: Polytechnic,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Kolej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Vokasional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ILKA /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GiatMARA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MARA Higher Skills College (KKTM), MARA Japan Industrial Institute (MJII)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High job demand and faster employment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10113848" y="4904600"/>
            <a:ext cx="2078152" cy="1675424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5928"/>
            <a:ext cx="9081014" cy="1859460"/>
            <a:chOff x="806873" y="4848637"/>
            <a:chExt cx="9081014" cy="1859460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8030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Students who prefer hands-on training, skills application, and competency-based learning rather than theoretical academic studies.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673315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B880A-B9CD-93C9-FE8E-D6B9635CB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35AFEE8E-0AA4-0524-6458-B57EBFD4E689}"/>
              </a:ext>
            </a:extLst>
          </p:cNvPr>
          <p:cNvSpPr txBox="1"/>
          <p:nvPr/>
        </p:nvSpPr>
        <p:spPr>
          <a:xfrm>
            <a:off x="292520" y="307285"/>
            <a:ext cx="9190588" cy="422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2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APPLICATION THROUGH UPTVET</a:t>
            </a:r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DB63B296-9F1E-0CFE-ADCB-66567B9A19D3}"/>
              </a:ext>
            </a:extLst>
          </p:cNvPr>
          <p:cNvSpPr txBox="1"/>
          <p:nvPr/>
        </p:nvSpPr>
        <p:spPr>
          <a:xfrm>
            <a:off x="8975023" y="2892352"/>
            <a:ext cx="2867437" cy="1833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Choose suitable program based on:</a:t>
            </a:r>
          </a:p>
          <a:p>
            <a:pPr marL="342900" indent="-342900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Skill</a:t>
            </a:r>
          </a:p>
          <a:p>
            <a:pPr marL="342900" indent="-342900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Interest and personality</a:t>
            </a:r>
          </a:p>
          <a:p>
            <a:pPr marL="342900" indent="-342900" defTabSz="914446">
              <a:lnSpc>
                <a:spcPts val="2333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Current Market</a:t>
            </a: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89260675-61AB-D070-738B-641CE4452E7B}"/>
              </a:ext>
            </a:extLst>
          </p:cNvPr>
          <p:cNvSpPr txBox="1"/>
          <p:nvPr/>
        </p:nvSpPr>
        <p:spPr>
          <a:xfrm>
            <a:off x="290448" y="6403238"/>
            <a:ext cx="8405990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i="1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*Register through: </a:t>
            </a:r>
            <a:r>
              <a:rPr lang="en-US" b="1" i="1" u="sng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https://mohon.tvet.gov.my/</a:t>
            </a:r>
          </a:p>
        </p:txBody>
      </p:sp>
      <p:pic>
        <p:nvPicPr>
          <p:cNvPr id="2" name="Picture 1" descr="A logo with a red check mark&#10;&#10;AI-generated content may be incorrect.">
            <a:extLst>
              <a:ext uri="{FF2B5EF4-FFF2-40B4-BE49-F238E27FC236}">
                <a16:creationId xmlns:a16="http://schemas.microsoft.com/office/drawing/2014/main" id="{EB37CAA5-9926-8412-6882-A0C2D7900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1" b="25566"/>
          <a:stretch/>
        </p:blipFill>
        <p:spPr>
          <a:xfrm>
            <a:off x="9302461" y="1284847"/>
            <a:ext cx="2212563" cy="13284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77AC97-99F3-8AF8-38A4-465963D4A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66" y="1284847"/>
            <a:ext cx="8167354" cy="42883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268348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32C67-C36C-D172-396E-49E0E80BE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558D6D23-7394-3BD8-4C4F-EB9060903904}"/>
              </a:ext>
            </a:extLst>
          </p:cNvPr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TVET PERDANA or TVET FLEXI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CE642-7B57-7BD4-76B2-08B040FEA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42" y="1318925"/>
            <a:ext cx="4847854" cy="3894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3CDB39-13D8-0049-4510-0F71B33A1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564" y="1318925"/>
            <a:ext cx="5364421" cy="36976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25">
            <a:extLst>
              <a:ext uri="{FF2B5EF4-FFF2-40B4-BE49-F238E27FC236}">
                <a16:creationId xmlns:a16="http://schemas.microsoft.com/office/drawing/2014/main" id="{0E4B1D0B-1154-9CE4-0152-CCBD813E38F5}"/>
              </a:ext>
            </a:extLst>
          </p:cNvPr>
          <p:cNvSpPr txBox="1"/>
          <p:nvPr/>
        </p:nvSpPr>
        <p:spPr>
          <a:xfrm>
            <a:off x="814443" y="5319052"/>
            <a:ext cx="4896000" cy="875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Full-time courses offered by TVET institutions across Malaysia with intakes in January and July each year.</a:t>
            </a: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751F6C03-CBE0-FC66-A32F-81F623B42BE2}"/>
              </a:ext>
            </a:extLst>
          </p:cNvPr>
          <p:cNvSpPr txBox="1"/>
          <p:nvPr/>
        </p:nvSpPr>
        <p:spPr>
          <a:xfrm>
            <a:off x="6529703" y="5213283"/>
            <a:ext cx="4896000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Full-time courses and micro credentials offered by TVET institutions across Malaysia with year-round intake.</a:t>
            </a: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D1D626A0-46B6-0ACE-E7F1-AE6945D50932}"/>
              </a:ext>
            </a:extLst>
          </p:cNvPr>
          <p:cNvSpPr txBox="1"/>
          <p:nvPr/>
        </p:nvSpPr>
        <p:spPr>
          <a:xfrm>
            <a:off x="6529703" y="997170"/>
            <a:ext cx="5106138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TVET Flexi</a:t>
            </a: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F0EFDEF9-66AC-0772-5347-8AD7C8F340C8}"/>
              </a:ext>
            </a:extLst>
          </p:cNvPr>
          <p:cNvSpPr txBox="1"/>
          <p:nvPr/>
        </p:nvSpPr>
        <p:spPr>
          <a:xfrm>
            <a:off x="685300" y="997170"/>
            <a:ext cx="5106138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TVET Flexi</a:t>
            </a:r>
          </a:p>
        </p:txBody>
      </p:sp>
    </p:spTree>
    <p:extLst>
      <p:ext uri="{BB962C8B-B14F-4D97-AF65-F5344CB8AC3E}">
        <p14:creationId xmlns:p14="http://schemas.microsoft.com/office/powerpoint/2010/main" val="41180697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8AA9-FDA2-FCF5-CDEB-4154AE1DE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78FABD77-8930-6BCB-9FAE-4BB94E82AB2C}"/>
              </a:ext>
            </a:extLst>
          </p:cNvPr>
          <p:cNvSpPr txBox="1"/>
          <p:nvPr/>
        </p:nvSpPr>
        <p:spPr>
          <a:xfrm>
            <a:off x="319370" y="468681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SKILLS CERTIFICATIONS</a:t>
            </a: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FD9B670E-952D-1A48-99CE-B6F00FB9CA39}"/>
              </a:ext>
            </a:extLst>
          </p:cNvPr>
          <p:cNvSpPr txBox="1"/>
          <p:nvPr/>
        </p:nvSpPr>
        <p:spPr>
          <a:xfrm>
            <a:off x="1417113" y="1571142"/>
            <a:ext cx="8691480" cy="3333458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Credential confirming specialized skills, knowledge, and competency in a specific field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Offered by universities, professional associations, or companies.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Focus on practical training and industry standards rather than academic degrees.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Malaysia Skills Certification (SKM), Courses through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HRDCorp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MyMahir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F4493A77-CB4C-D023-08E6-663276733865}"/>
              </a:ext>
            </a:extLst>
          </p:cNvPr>
          <p:cNvSpPr/>
          <p:nvPr/>
        </p:nvSpPr>
        <p:spPr>
          <a:xfrm>
            <a:off x="10113848" y="4904600"/>
            <a:ext cx="2078152" cy="1675424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92981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B7B9C-8D8D-8293-8A54-7F4103400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DBDA7026-D14D-F934-584D-229CE5546A0C}"/>
              </a:ext>
            </a:extLst>
          </p:cNvPr>
          <p:cNvSpPr txBox="1"/>
          <p:nvPr/>
        </p:nvSpPr>
        <p:spPr>
          <a:xfrm>
            <a:off x="272073" y="358322"/>
            <a:ext cx="9190588" cy="804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 SKILLS CERTIFICATION </a:t>
            </a:r>
          </a:p>
          <a:p>
            <a:pPr defTabSz="914446">
              <a:lnSpc>
                <a:spcPts val="3240"/>
              </a:lnSpc>
              <a:defRPr/>
            </a:pPr>
            <a:r>
              <a:rPr lang="en-US" sz="2400" b="1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(SKM)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62E20-20D2-F821-512C-B6C365754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73" y="2211260"/>
            <a:ext cx="6535334" cy="33852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25">
            <a:extLst>
              <a:ext uri="{FF2B5EF4-FFF2-40B4-BE49-F238E27FC236}">
                <a16:creationId xmlns:a16="http://schemas.microsoft.com/office/drawing/2014/main" id="{F8D4C1CF-6738-6C00-3782-DEE2AAED3D7A}"/>
              </a:ext>
            </a:extLst>
          </p:cNvPr>
          <p:cNvSpPr txBox="1"/>
          <p:nvPr/>
        </p:nvSpPr>
        <p:spPr>
          <a:xfrm>
            <a:off x="272073" y="1515386"/>
            <a:ext cx="6535334" cy="55399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defTabSz="914446">
              <a:defRPr/>
            </a:pPr>
            <a:r>
              <a:rPr lang="en-US" i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 by </a:t>
            </a:r>
            <a:r>
              <a:rPr lang="en-US" i="1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Jabatan</a:t>
            </a:r>
            <a:r>
              <a:rPr lang="en-US" i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Pembangunan Kemahiran (JPK), Ministry of Human Resources (KESUMA)</a:t>
            </a: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D558394D-A3C5-D6D6-3105-1078857D4221}"/>
              </a:ext>
            </a:extLst>
          </p:cNvPr>
          <p:cNvSpPr txBox="1"/>
          <p:nvPr/>
        </p:nvSpPr>
        <p:spPr>
          <a:xfrm>
            <a:off x="7043127" y="850528"/>
            <a:ext cx="4876800" cy="5650503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defTabSz="914446">
              <a:lnSpc>
                <a:spcPct val="150000"/>
              </a:lnSpc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Skills Certification (SKM) offers five (5) levels of authentication :</a:t>
            </a:r>
          </a:p>
          <a:p>
            <a:pPr marL="285750" indent="-28575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Skills Certificate (SKM) Level 1</a:t>
            </a:r>
          </a:p>
          <a:p>
            <a:pPr marL="285750" indent="-28575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Skills Certificate (SKM) Level 2</a:t>
            </a:r>
          </a:p>
          <a:p>
            <a:pPr marL="285750" indent="-28575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Skills Certificate (SKM) Level 3</a:t>
            </a:r>
          </a:p>
          <a:p>
            <a:pPr marL="285750" indent="-28575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Skills Diploma (DKM) Level 4</a:t>
            </a:r>
          </a:p>
          <a:p>
            <a:pPr marL="285750" indent="-28575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Advanced Skills Diploma (DLKM) Level 5</a:t>
            </a:r>
          </a:p>
          <a:p>
            <a:pPr defTabSz="914446">
              <a:lnSpc>
                <a:spcPct val="150000"/>
              </a:lnSpc>
              <a:defRPr/>
            </a:pPr>
            <a:endParaRPr lang="en-US" sz="160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914446">
              <a:lnSpc>
                <a:spcPct val="150000"/>
              </a:lnSpc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This certification may be obtained through by three (3) methods :</a:t>
            </a:r>
          </a:p>
          <a:p>
            <a:pPr marL="342900" indent="-342900" defTabSz="914446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Accredited </a:t>
            </a:r>
            <a:r>
              <a:rPr lang="en-US" sz="16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Training System (</a:t>
            </a:r>
            <a:r>
              <a:rPr lang="en-US" sz="16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SLaPB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342900" indent="-342900" defTabSz="914446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6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Akademi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6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Dalam</a:t>
            </a: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Industri (ADI)</a:t>
            </a:r>
          </a:p>
          <a:p>
            <a:pPr marL="342900" indent="-342900" defTabSz="914446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16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Recognition Of Prior Achievements (PPT)</a:t>
            </a:r>
          </a:p>
        </p:txBody>
      </p:sp>
    </p:spTree>
    <p:extLst>
      <p:ext uri="{BB962C8B-B14F-4D97-AF65-F5344CB8AC3E}">
        <p14:creationId xmlns:p14="http://schemas.microsoft.com/office/powerpoint/2010/main" val="374788562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642D0-2798-7FBE-7096-D3B8D6638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CCD30958-FE3C-F9F3-5209-FCA2E3CF4F13}"/>
              </a:ext>
            </a:extLst>
          </p:cNvPr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 err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MyMahir</a:t>
            </a: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List of Training</a:t>
            </a:r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2C2A9BCF-DF73-2124-3C4F-CACB38E18585}"/>
              </a:ext>
            </a:extLst>
          </p:cNvPr>
          <p:cNvSpPr txBox="1"/>
          <p:nvPr/>
        </p:nvSpPr>
        <p:spPr>
          <a:xfrm>
            <a:off x="812035" y="778611"/>
            <a:ext cx="8691480" cy="4180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ct val="150000"/>
              </a:lnSpc>
              <a:defRPr/>
            </a:pPr>
            <a:r>
              <a:rPr lang="en-US" sz="20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Training list based on sectors listed in </a:t>
            </a:r>
            <a:r>
              <a:rPr lang="en-US" sz="20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MyMahir</a:t>
            </a:r>
            <a:r>
              <a:rPr lang="en-US" sz="20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AI Impact Study</a:t>
            </a: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F95C21EE-EBD7-730B-6F22-29B2B4FE58F4}"/>
              </a:ext>
            </a:extLst>
          </p:cNvPr>
          <p:cNvSpPr txBox="1"/>
          <p:nvPr/>
        </p:nvSpPr>
        <p:spPr>
          <a:xfrm>
            <a:off x="1002568" y="5103263"/>
            <a:ext cx="3980818" cy="723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defTabSz="914446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Search potential training course through </a:t>
            </a:r>
            <a:r>
              <a:rPr lang="en-US" sz="14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MyMahir</a:t>
            </a: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platform. 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https://www.mymahir.my/training-program</a:t>
            </a:r>
            <a:endParaRPr lang="en-US" sz="140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FD37E0-D5A6-92BD-1440-97BA64464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02" y="1285249"/>
            <a:ext cx="5317459" cy="35729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3D506-283A-8E3B-BAC3-7BB2A7BA9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441" y="1285249"/>
            <a:ext cx="4825991" cy="4009010"/>
          </a:xfrm>
          <a:prstGeom prst="rect">
            <a:avLst/>
          </a:prstGeom>
        </p:spPr>
      </p:pic>
      <p:sp>
        <p:nvSpPr>
          <p:cNvPr id="9" name="TextBox 25">
            <a:extLst>
              <a:ext uri="{FF2B5EF4-FFF2-40B4-BE49-F238E27FC236}">
                <a16:creationId xmlns:a16="http://schemas.microsoft.com/office/drawing/2014/main" id="{5F2EAC5B-F24D-3370-3DA2-A9CBEAF6512F}"/>
              </a:ext>
            </a:extLst>
          </p:cNvPr>
          <p:cNvSpPr txBox="1"/>
          <p:nvPr/>
        </p:nvSpPr>
        <p:spPr>
          <a:xfrm>
            <a:off x="6096000" y="5396557"/>
            <a:ext cx="6068413" cy="938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defTabSz="914446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 offered by </a:t>
            </a:r>
            <a:r>
              <a:rPr lang="en-US" sz="14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MyMahir</a:t>
            </a: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Future Skills Talent Council (FSTC) to empowers individuals to gain in-demand skills and transition confidently into the workforce.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1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https://www.mymahir.my/council</a:t>
            </a:r>
            <a:endParaRPr lang="en-US" sz="140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376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BECC7E-11CD-DB69-7141-B7FE5BCD77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6431" y="356659"/>
            <a:ext cx="7919135" cy="681290"/>
          </a:xfrm>
        </p:spPr>
        <p:txBody>
          <a:bodyPr/>
          <a:lstStyle/>
          <a:p>
            <a:pPr marL="0" algn="ctr"/>
            <a:r>
              <a:rPr lang="en-MY" sz="4800">
                <a:latin typeface="Poppins" panose="00000500000000000000" pitchFamily="2" charset="0"/>
                <a:cs typeface="Poppins" panose="00000500000000000000" pitchFamily="2" charset="0"/>
              </a:rPr>
              <a:t>STUDENTS AFTERS SPM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2FA8DC97-B3E1-07A8-D0FB-335DDB9037C0}"/>
              </a:ext>
            </a:extLst>
          </p:cNvPr>
          <p:cNvSpPr txBox="1">
            <a:spLocks/>
          </p:cNvSpPr>
          <p:nvPr/>
        </p:nvSpPr>
        <p:spPr>
          <a:xfrm>
            <a:off x="2576197" y="2165176"/>
            <a:ext cx="7919135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MY">
                <a:latin typeface="Poppins" panose="00000500000000000000" pitchFamily="2" charset="0"/>
                <a:cs typeface="Poppins" panose="00000500000000000000" pitchFamily="2" charset="0"/>
              </a:rPr>
              <a:t>Continue </a:t>
            </a:r>
            <a:r>
              <a:rPr lang="en-MY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Tertiary Education?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D477551-9130-5C2C-C037-8F915076726E}"/>
              </a:ext>
            </a:extLst>
          </p:cNvPr>
          <p:cNvSpPr txBox="1">
            <a:spLocks/>
          </p:cNvSpPr>
          <p:nvPr/>
        </p:nvSpPr>
        <p:spPr>
          <a:xfrm>
            <a:off x="5716562" y="3561746"/>
            <a:ext cx="4381665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r>
              <a:rPr lang="en-MY">
                <a:latin typeface="Poppins" panose="00000500000000000000" pitchFamily="2" charset="0"/>
                <a:cs typeface="Poppins" panose="00000500000000000000" pitchFamily="2" charset="0"/>
              </a:rPr>
              <a:t>Own</a:t>
            </a:r>
            <a:r>
              <a:rPr lang="en-MY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Business?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EC05C5A-2E30-9884-0C3A-E01F4C219868}"/>
              </a:ext>
            </a:extLst>
          </p:cNvPr>
          <p:cNvSpPr txBox="1">
            <a:spLocks/>
          </p:cNvSpPr>
          <p:nvPr/>
        </p:nvSpPr>
        <p:spPr>
          <a:xfrm>
            <a:off x="3430014" y="4888436"/>
            <a:ext cx="4257444" cy="681290"/>
          </a:xfrm>
          <a:prstGeom prst="rect">
            <a:avLst/>
          </a:prstGeom>
          <a:noFill/>
        </p:spPr>
        <p:txBody>
          <a:bodyPr/>
          <a:lstStyle>
            <a:lvl1pPr marL="6270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1" kern="1200" spc="0">
                <a:solidFill>
                  <a:schemeClr val="accent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MY">
                <a:latin typeface="Poppins" panose="00000500000000000000" pitchFamily="2" charset="0"/>
                <a:cs typeface="Poppins" panose="00000500000000000000" pitchFamily="2" charset="0"/>
              </a:rPr>
              <a:t>Seek for a </a:t>
            </a:r>
            <a:r>
              <a:rPr lang="en-MY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jobs?</a:t>
            </a:r>
          </a:p>
        </p:txBody>
      </p:sp>
      <p:pic>
        <p:nvPicPr>
          <p:cNvPr id="124" name="Picture 123" descr="A collection of images of people and a computer&#10;&#10;Description automatically generated">
            <a:extLst>
              <a:ext uri="{FF2B5EF4-FFF2-40B4-BE49-F238E27FC236}">
                <a16:creationId xmlns:a16="http://schemas.microsoft.com/office/drawing/2014/main" id="{4D197D76-9755-F60A-D81E-2326AF281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5789" r="71609" b="66514"/>
          <a:stretch/>
        </p:blipFill>
        <p:spPr>
          <a:xfrm>
            <a:off x="1155171" y="1691990"/>
            <a:ext cx="1421026" cy="1556359"/>
          </a:xfrm>
          <a:prstGeom prst="rect">
            <a:avLst/>
          </a:prstGeom>
        </p:spPr>
      </p:pic>
      <p:pic>
        <p:nvPicPr>
          <p:cNvPr id="3" name="Picture 2" descr="A collection of images of people and a computer&#10;&#10;Description automatically generated">
            <a:extLst>
              <a:ext uri="{FF2B5EF4-FFF2-40B4-BE49-F238E27FC236}">
                <a16:creationId xmlns:a16="http://schemas.microsoft.com/office/drawing/2014/main" id="{66A103B7-589E-6A2A-7D6A-D354E99504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5" t="6453" r="40885" b="63939"/>
          <a:stretch/>
        </p:blipFill>
        <p:spPr>
          <a:xfrm>
            <a:off x="10098227" y="3070541"/>
            <a:ext cx="1421027" cy="1663700"/>
          </a:xfrm>
          <a:prstGeom prst="rect">
            <a:avLst/>
          </a:prstGeom>
        </p:spPr>
      </p:pic>
      <p:pic>
        <p:nvPicPr>
          <p:cNvPr id="4" name="Picture 3" descr="A collection of images of people and a computer&#10;&#10;Description automatically generated">
            <a:extLst>
              <a:ext uri="{FF2B5EF4-FFF2-40B4-BE49-F238E27FC236}">
                <a16:creationId xmlns:a16="http://schemas.microsoft.com/office/drawing/2014/main" id="{FF292927-B204-D2BE-FBE1-9FCAB9593C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5" t="6635" r="1088" b="68843"/>
          <a:stretch/>
        </p:blipFill>
        <p:spPr>
          <a:xfrm>
            <a:off x="1365647" y="4571271"/>
            <a:ext cx="2121600" cy="13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0684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0B61C-6917-E4DF-2A4A-C9488EFAD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FB6F3A6F-3F51-5365-F0F7-6E61304B5415}"/>
              </a:ext>
            </a:extLst>
          </p:cNvPr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SCHOLARSHIPS &amp; FINANCIAL AID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A50916D-D458-3B11-700E-ADD3616CC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615526"/>
              </p:ext>
            </p:extLst>
          </p:nvPr>
        </p:nvGraphicFramePr>
        <p:xfrm>
          <a:off x="1064046" y="1861820"/>
          <a:ext cx="10063908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1954">
                  <a:extLst>
                    <a:ext uri="{9D8B030D-6E8A-4147-A177-3AD203B41FA5}">
                      <a16:colId xmlns:a16="http://schemas.microsoft.com/office/drawing/2014/main" val="673045786"/>
                    </a:ext>
                  </a:extLst>
                </a:gridCol>
                <a:gridCol w="5031954">
                  <a:extLst>
                    <a:ext uri="{9D8B030D-6E8A-4147-A177-3AD203B41FA5}">
                      <a16:colId xmlns:a16="http://schemas.microsoft.com/office/drawing/2014/main" val="27732099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Government Scholarships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Corporate Scholarships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333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Jabatan</a:t>
                      </a:r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MY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Perkhidmatan</a:t>
                      </a:r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Awam (JPA)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PETRONAS Education Sponsorship </a:t>
                      </a:r>
                      <a:r>
                        <a:rPr lang="en-US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Programme</a:t>
                      </a: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(PESP)</a:t>
                      </a:r>
                      <a:endParaRPr lang="en-MY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010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Majlis Amanah Rakyat (MARA)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Yayasan Khazanah Scholarship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93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Bank Negara Malaysia – </a:t>
                      </a:r>
                      <a:r>
                        <a:rPr lang="en-US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Kijang</a:t>
                      </a: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Scholarship</a:t>
                      </a:r>
                      <a:endParaRPr lang="en-MY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Yayasan Sime Darby Scholarship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020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Yayasan UEM Scholarship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69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Shell Malaysia Scholarship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354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MY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Yayasan Tenaga Nasional Scholarship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248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495710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0D1A8-618D-A4B4-9011-3C85D8B19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5573672D-EA09-1152-F6B2-D722A9FE3F1D}"/>
              </a:ext>
            </a:extLst>
          </p:cNvPr>
          <p:cNvSpPr txBox="1"/>
          <p:nvPr/>
        </p:nvSpPr>
        <p:spPr>
          <a:xfrm>
            <a:off x="272073" y="358322"/>
            <a:ext cx="9565990" cy="437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BONDED VS NON-BONDED SCHOLARSHIPS</a:t>
            </a: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90027625-70F7-82C0-7042-F2A52FD706D5}"/>
              </a:ext>
            </a:extLst>
          </p:cNvPr>
          <p:cNvSpPr txBox="1"/>
          <p:nvPr/>
        </p:nvSpPr>
        <p:spPr>
          <a:xfrm>
            <a:off x="439408" y="1817193"/>
            <a:ext cx="5436000" cy="41884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numCol="1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bonded scholarship requires students to work for the sponsor after graduation for a certain number of years.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Bond duration: usually within 3 years up to10 years – depending on contract.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Breaking the bond will incur a penalty (repay full cost + extra fees)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</a:t>
            </a: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Bank Negara Malaysia </a:t>
            </a:r>
            <a:r>
              <a:rPr lang="en-US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Kijang</a:t>
            </a: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Scholarship, Tenaga Nasional </a:t>
            </a:r>
            <a:r>
              <a:rPr lang="en-US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Berhad</a:t>
            </a: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Scholarship </a:t>
            </a: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09F9250C-A2AC-CA5C-8373-73023641ECD7}"/>
              </a:ext>
            </a:extLst>
          </p:cNvPr>
          <p:cNvSpPr txBox="1"/>
          <p:nvPr/>
        </p:nvSpPr>
        <p:spPr>
          <a:xfrm>
            <a:off x="6316592" y="1817193"/>
            <a:ext cx="5436000" cy="41884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numCol="1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non-bonded scholarship does NOT require you to work for the sponsor after graduation.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 contract to serve employer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Freedom to choose any career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Highly competitive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 guaranteed job after graduation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Some may only partially cover costs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</a:t>
            </a:r>
            <a:r>
              <a:rPr lang="en-US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Kuok Foundation Scholarship , YTL Foundation Scholarship </a:t>
            </a:r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id="{D5D7A251-AB24-385C-244A-D7AAE5AB7816}"/>
              </a:ext>
            </a:extLst>
          </p:cNvPr>
          <p:cNvSpPr txBox="1"/>
          <p:nvPr/>
        </p:nvSpPr>
        <p:spPr>
          <a:xfrm>
            <a:off x="439406" y="1072279"/>
            <a:ext cx="5436000" cy="468000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numCol="1" rtlCol="0" anchor="ctr">
            <a:spAutoFit/>
          </a:bodyPr>
          <a:lstStyle/>
          <a:p>
            <a:pPr algn="ctr" defTabSz="914446">
              <a:defRPr/>
            </a:pPr>
            <a:r>
              <a:rPr lang="en-US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BONDED SCHOLARSHIP</a:t>
            </a:r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E7027F4B-CC83-50D1-55F7-656996F3F2E3}"/>
              </a:ext>
            </a:extLst>
          </p:cNvPr>
          <p:cNvSpPr txBox="1"/>
          <p:nvPr/>
        </p:nvSpPr>
        <p:spPr>
          <a:xfrm>
            <a:off x="6316592" y="1072278"/>
            <a:ext cx="5436000" cy="468000"/>
          </a:xfrm>
          <a:prstGeom prst="rect">
            <a:avLst/>
          </a:prstGeom>
          <a:solidFill>
            <a:schemeClr val="accent6"/>
          </a:solidFill>
        </p:spPr>
        <p:txBody>
          <a:bodyPr wrap="square" lIns="0" tIns="0" rIns="0" bIns="0" numCol="1" rtlCol="0" anchor="ctr">
            <a:spAutoFit/>
          </a:bodyPr>
          <a:lstStyle/>
          <a:p>
            <a:pPr algn="ctr" defTabSz="914446">
              <a:defRPr/>
            </a:pPr>
            <a:r>
              <a:rPr lang="en-US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NON-BONDED SCHOLARSHIP</a:t>
            </a:r>
          </a:p>
        </p:txBody>
      </p:sp>
    </p:spTree>
    <p:extLst>
      <p:ext uri="{BB962C8B-B14F-4D97-AF65-F5344CB8AC3E}">
        <p14:creationId xmlns:p14="http://schemas.microsoft.com/office/powerpoint/2010/main" val="236044609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F8A66-6970-8425-1730-55BF01DE5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9049EBEE-763F-AF22-B18F-0C67A0BB8BCA}"/>
              </a:ext>
            </a:extLst>
          </p:cNvPr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STUDY LOANS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E5DA9685-16F7-969C-F145-38F39A540D07}"/>
              </a:ext>
            </a:extLst>
          </p:cNvPr>
          <p:cNvSpPr/>
          <p:nvPr/>
        </p:nvSpPr>
        <p:spPr>
          <a:xfrm>
            <a:off x="9820154" y="4989124"/>
            <a:ext cx="2145298" cy="1597069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2FD8C867-B798-E57B-0718-00945A1C6F5D}"/>
              </a:ext>
            </a:extLst>
          </p:cNvPr>
          <p:cNvSpPr txBox="1"/>
          <p:nvPr/>
        </p:nvSpPr>
        <p:spPr>
          <a:xfrm>
            <a:off x="771181" y="1664473"/>
            <a:ext cx="8691480" cy="3898366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36000" tIns="36000" rIns="36000" bIns="36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Perbadanan</a:t>
            </a: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4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Tabung</a:t>
            </a: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Pendidikan Tinggi Nasional (PTPTN)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Bank education loans – </a:t>
            </a:r>
            <a:r>
              <a:rPr lang="en-US" sz="2400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eg</a:t>
            </a: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Maybank, CIMB, Hong Leong Bank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Pay later after graduation.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Some student loans can be converted into scholarships if students meet the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37205647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6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087" y="202015"/>
            <a:ext cx="1449477" cy="603949"/>
          </a:xfrm>
          <a:custGeom>
            <a:avLst/>
            <a:gdLst/>
            <a:ahLst/>
            <a:cxnLst/>
            <a:rect l="l" t="t" r="r" b="b"/>
            <a:pathLst>
              <a:path w="2174216" h="905923">
                <a:moveTo>
                  <a:pt x="0" y="0"/>
                </a:moveTo>
                <a:lnTo>
                  <a:pt x="2174216" y="0"/>
                </a:lnTo>
                <a:lnTo>
                  <a:pt x="2174216" y="905924"/>
                </a:lnTo>
                <a:lnTo>
                  <a:pt x="0" y="9059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052" t="-89255" r="-7787" b="-88759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61805" y="59541"/>
            <a:ext cx="1866697" cy="563403"/>
          </a:xfrm>
          <a:custGeom>
            <a:avLst/>
            <a:gdLst/>
            <a:ahLst/>
            <a:cxnLst/>
            <a:rect l="l" t="t" r="r" b="b"/>
            <a:pathLst>
              <a:path w="2800045" h="845105">
                <a:moveTo>
                  <a:pt x="0" y="0"/>
                </a:moveTo>
                <a:lnTo>
                  <a:pt x="2800045" y="0"/>
                </a:lnTo>
                <a:lnTo>
                  <a:pt x="2800045" y="845105"/>
                </a:lnTo>
                <a:lnTo>
                  <a:pt x="0" y="8451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824" t="-120163" r="-18945" b="-121995"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02325" y="1349536"/>
            <a:ext cx="10356561" cy="866940"/>
            <a:chOff x="0" y="0"/>
            <a:chExt cx="4091481" cy="3424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91481" cy="342495"/>
            </a:xfrm>
            <a:custGeom>
              <a:avLst/>
              <a:gdLst/>
              <a:ahLst/>
              <a:cxnLst/>
              <a:rect l="l" t="t" r="r" b="b"/>
              <a:pathLst>
                <a:path w="4091481" h="342495">
                  <a:moveTo>
                    <a:pt x="0" y="0"/>
                  </a:moveTo>
                  <a:lnTo>
                    <a:pt x="3888281" y="0"/>
                  </a:lnTo>
                  <a:lnTo>
                    <a:pt x="4091481" y="171247"/>
                  </a:lnTo>
                  <a:lnTo>
                    <a:pt x="3888281" y="342495"/>
                  </a:lnTo>
                  <a:lnTo>
                    <a:pt x="0" y="342495"/>
                  </a:lnTo>
                  <a:lnTo>
                    <a:pt x="203200" y="171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700"/>
            </a:solidFill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77800" y="-9525"/>
              <a:ext cx="3837481" cy="3520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9879756" y="1059083"/>
            <a:ext cx="1758256" cy="1425786"/>
          </a:xfrm>
          <a:custGeom>
            <a:avLst/>
            <a:gdLst/>
            <a:ahLst/>
            <a:cxnLst/>
            <a:rect l="l" t="t" r="r" b="b"/>
            <a:pathLst>
              <a:path w="2637384" h="2138679">
                <a:moveTo>
                  <a:pt x="0" y="0"/>
                </a:moveTo>
                <a:lnTo>
                  <a:pt x="2637385" y="0"/>
                </a:lnTo>
                <a:lnTo>
                  <a:pt x="2637385" y="2138679"/>
                </a:lnTo>
                <a:lnTo>
                  <a:pt x="0" y="21386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22793" y="3109827"/>
            <a:ext cx="1209351" cy="769450"/>
          </a:xfrm>
          <a:custGeom>
            <a:avLst/>
            <a:gdLst/>
            <a:ahLst/>
            <a:cxnLst/>
            <a:rect l="l" t="t" r="r" b="b"/>
            <a:pathLst>
              <a:path w="1814027" h="1154175">
                <a:moveTo>
                  <a:pt x="0" y="0"/>
                </a:moveTo>
                <a:lnTo>
                  <a:pt x="1814027" y="0"/>
                </a:lnTo>
                <a:lnTo>
                  <a:pt x="1814027" y="1154175"/>
                </a:lnTo>
                <a:lnTo>
                  <a:pt x="0" y="1154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724763" y="3074548"/>
            <a:ext cx="1142070" cy="885104"/>
          </a:xfrm>
          <a:custGeom>
            <a:avLst/>
            <a:gdLst/>
            <a:ahLst/>
            <a:cxnLst/>
            <a:rect l="l" t="t" r="r" b="b"/>
            <a:pathLst>
              <a:path w="1713105" h="1327656">
                <a:moveTo>
                  <a:pt x="0" y="0"/>
                </a:moveTo>
                <a:lnTo>
                  <a:pt x="1713105" y="0"/>
                </a:lnTo>
                <a:lnTo>
                  <a:pt x="1713105" y="1327656"/>
                </a:lnTo>
                <a:lnTo>
                  <a:pt x="0" y="1327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10"/>
          <p:cNvSpPr/>
          <p:nvPr/>
        </p:nvSpPr>
        <p:spPr>
          <a:xfrm rot="-1570860">
            <a:off x="6297582" y="2936242"/>
            <a:ext cx="1406770" cy="1116623"/>
          </a:xfrm>
          <a:custGeom>
            <a:avLst/>
            <a:gdLst/>
            <a:ahLst/>
            <a:cxnLst/>
            <a:rect l="l" t="t" r="r" b="b"/>
            <a:pathLst>
              <a:path w="2110155" h="1674935">
                <a:moveTo>
                  <a:pt x="0" y="0"/>
                </a:moveTo>
                <a:lnTo>
                  <a:pt x="2110155" y="0"/>
                </a:lnTo>
                <a:lnTo>
                  <a:pt x="2110155" y="1674935"/>
                </a:lnTo>
                <a:lnTo>
                  <a:pt x="0" y="16749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2870621" y="3256344"/>
            <a:ext cx="1401721" cy="739407"/>
          </a:xfrm>
          <a:custGeom>
            <a:avLst/>
            <a:gdLst/>
            <a:ahLst/>
            <a:cxnLst/>
            <a:rect l="l" t="t" r="r" b="b"/>
            <a:pathLst>
              <a:path w="2102581" h="1109111">
                <a:moveTo>
                  <a:pt x="0" y="0"/>
                </a:moveTo>
                <a:lnTo>
                  <a:pt x="2102581" y="0"/>
                </a:lnTo>
                <a:lnTo>
                  <a:pt x="2102581" y="1109112"/>
                </a:lnTo>
                <a:lnTo>
                  <a:pt x="0" y="11091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8274650" y="3007182"/>
            <a:ext cx="1036956" cy="974739"/>
          </a:xfrm>
          <a:custGeom>
            <a:avLst/>
            <a:gdLst/>
            <a:ahLst/>
            <a:cxnLst/>
            <a:rect l="l" t="t" r="r" b="b"/>
            <a:pathLst>
              <a:path w="1555434" h="1462108">
                <a:moveTo>
                  <a:pt x="0" y="0"/>
                </a:moveTo>
                <a:lnTo>
                  <a:pt x="1555434" y="0"/>
                </a:lnTo>
                <a:lnTo>
                  <a:pt x="1555434" y="1462108"/>
                </a:lnTo>
                <a:lnTo>
                  <a:pt x="0" y="1462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803041" y="3043870"/>
            <a:ext cx="1207863" cy="901367"/>
          </a:xfrm>
          <a:custGeom>
            <a:avLst/>
            <a:gdLst/>
            <a:ahLst/>
            <a:cxnLst/>
            <a:rect l="l" t="t" r="r" b="b"/>
            <a:pathLst>
              <a:path w="1811794" h="1352051">
                <a:moveTo>
                  <a:pt x="0" y="0"/>
                </a:moveTo>
                <a:lnTo>
                  <a:pt x="1811795" y="0"/>
                </a:lnTo>
                <a:lnTo>
                  <a:pt x="1811795" y="1352052"/>
                </a:lnTo>
                <a:lnTo>
                  <a:pt x="0" y="135205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844897" y="2826840"/>
            <a:ext cx="5278517" cy="3097932"/>
            <a:chOff x="0" y="-9525"/>
            <a:chExt cx="2085340" cy="820704"/>
          </a:xfrm>
        </p:grpSpPr>
        <p:sp>
          <p:nvSpPr>
            <p:cNvPr id="16" name="Freeform 16"/>
            <p:cNvSpPr/>
            <p:nvPr/>
          </p:nvSpPr>
          <p:spPr>
            <a:xfrm>
              <a:off x="13054" y="0"/>
              <a:ext cx="2072286" cy="811179"/>
            </a:xfrm>
            <a:custGeom>
              <a:avLst/>
              <a:gdLst/>
              <a:ahLst/>
              <a:cxnLst/>
              <a:rect l="l" t="t" r="r" b="b"/>
              <a:pathLst>
                <a:path w="2072286" h="811179">
                  <a:moveTo>
                    <a:pt x="0" y="0"/>
                  </a:moveTo>
                  <a:lnTo>
                    <a:pt x="2072286" y="0"/>
                  </a:lnTo>
                  <a:lnTo>
                    <a:pt x="2072286" y="811179"/>
                  </a:lnTo>
                  <a:lnTo>
                    <a:pt x="0" y="8111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FF9700"/>
              </a:solidFill>
              <a:prstDash val="lgDash"/>
              <a:miter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2072286" cy="82070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72695" y="5326594"/>
            <a:ext cx="434749" cy="206329"/>
            <a:chOff x="0" y="0"/>
            <a:chExt cx="58617" cy="27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8617" cy="27819"/>
            </a:xfrm>
            <a:custGeom>
              <a:avLst/>
              <a:gdLst/>
              <a:ahLst/>
              <a:cxnLst/>
              <a:rect l="l" t="t" r="r" b="b"/>
              <a:pathLst>
                <a:path w="58617" h="27819">
                  <a:moveTo>
                    <a:pt x="29309" y="0"/>
                  </a:moveTo>
                  <a:cubicBezTo>
                    <a:pt x="13122" y="0"/>
                    <a:pt x="0" y="6228"/>
                    <a:pt x="0" y="13910"/>
                  </a:cubicBezTo>
                  <a:cubicBezTo>
                    <a:pt x="0" y="21592"/>
                    <a:pt x="13122" y="27819"/>
                    <a:pt x="29309" y="27819"/>
                  </a:cubicBezTo>
                  <a:cubicBezTo>
                    <a:pt x="45495" y="27819"/>
                    <a:pt x="58617" y="21592"/>
                    <a:pt x="58617" y="13910"/>
                  </a:cubicBezTo>
                  <a:cubicBezTo>
                    <a:pt x="58617" y="6228"/>
                    <a:pt x="45495" y="0"/>
                    <a:pt x="29309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495" y="-6917"/>
              <a:ext cx="47626" cy="321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1" name="Freeform 21"/>
          <p:cNvSpPr/>
          <p:nvPr/>
        </p:nvSpPr>
        <p:spPr>
          <a:xfrm>
            <a:off x="1451557" y="4565310"/>
            <a:ext cx="667787" cy="864449"/>
          </a:xfrm>
          <a:custGeom>
            <a:avLst/>
            <a:gdLst/>
            <a:ahLst/>
            <a:cxnLst/>
            <a:rect l="l" t="t" r="r" b="b"/>
            <a:pathLst>
              <a:path w="1001680" h="1296674">
                <a:moveTo>
                  <a:pt x="0" y="0"/>
                </a:moveTo>
                <a:lnTo>
                  <a:pt x="1001680" y="0"/>
                </a:lnTo>
                <a:lnTo>
                  <a:pt x="1001680" y="1296673"/>
                </a:lnTo>
                <a:lnTo>
                  <a:pt x="0" y="12966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813377" y="4847647"/>
            <a:ext cx="1531235" cy="1682677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913519" y="408880"/>
            <a:ext cx="8151117" cy="437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240"/>
              </a:lnSpc>
            </a:pPr>
            <a:r>
              <a:rPr lang="en-US" sz="3600" b="1">
                <a:solidFill>
                  <a:srgbClr val="00488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FROM SCHOOL TO CAREER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70228" y="4160218"/>
            <a:ext cx="816567" cy="256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School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502831" y="4029848"/>
            <a:ext cx="1531235" cy="15963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3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Application process to pursue in STEM/TVET field (</a:t>
            </a:r>
            <a:r>
              <a:rPr lang="en-US" sz="1333" b="1" err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UPUOnline</a:t>
            </a:r>
            <a:r>
              <a:rPr lang="en-US" sz="13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 UPTVET)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97684" y="4315612"/>
            <a:ext cx="133176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Choosing STEM package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471006" y="4140745"/>
            <a:ext cx="1059921" cy="256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Graduate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240310" y="4132290"/>
            <a:ext cx="1149915" cy="1317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3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Securing employment in the STEM/TVET field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879756" y="4160218"/>
            <a:ext cx="1131148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47"/>
              </a:lnSpc>
            </a:pPr>
            <a:r>
              <a:rPr lang="en-US" sz="1533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Achieving a stable career.</a:t>
            </a:r>
          </a:p>
        </p:txBody>
      </p:sp>
      <p:grpSp>
        <p:nvGrpSpPr>
          <p:cNvPr id="38" name="Group 22">
            <a:extLst>
              <a:ext uri="{FF2B5EF4-FFF2-40B4-BE49-F238E27FC236}">
                <a16:creationId xmlns:a16="http://schemas.microsoft.com/office/drawing/2014/main" id="{C983F3E2-46A4-E5E3-1E6A-E5143BD5B154}"/>
              </a:ext>
            </a:extLst>
          </p:cNvPr>
          <p:cNvGrpSpPr/>
          <p:nvPr/>
        </p:nvGrpSpPr>
        <p:grpSpPr>
          <a:xfrm>
            <a:off x="1026044" y="1493286"/>
            <a:ext cx="9134252" cy="567852"/>
            <a:chOff x="0" y="0"/>
            <a:chExt cx="1313379" cy="238950"/>
          </a:xfrm>
          <a:solidFill>
            <a:srgbClr val="FFFFFF"/>
          </a:solidFill>
        </p:grpSpPr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CDAFAE90-D6C0-B055-C93F-53CE8CBCD12E}"/>
                </a:ext>
              </a:extLst>
            </p:cNvPr>
            <p:cNvSpPr/>
            <p:nvPr/>
          </p:nvSpPr>
          <p:spPr>
            <a:xfrm>
              <a:off x="0" y="0"/>
              <a:ext cx="1313379" cy="238950"/>
            </a:xfrm>
            <a:prstGeom prst="round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609630"/>
              <a:endParaRPr lang="en-MY"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0" name="TextBox 24">
              <a:extLst>
                <a:ext uri="{FF2B5EF4-FFF2-40B4-BE49-F238E27FC236}">
                  <a16:creationId xmlns:a16="http://schemas.microsoft.com/office/drawing/2014/main" id="{A15E7EF7-A6E0-73F2-FB52-78FD1F0D601A}"/>
                </a:ext>
              </a:extLst>
            </p:cNvPr>
            <p:cNvSpPr txBox="1"/>
            <p:nvPr/>
          </p:nvSpPr>
          <p:spPr>
            <a:xfrm>
              <a:off x="0" y="-9525"/>
              <a:ext cx="1313379" cy="248475"/>
            </a:xfrm>
            <a:prstGeom prst="roundRect">
              <a:avLst/>
            </a:prstGeom>
            <a:grpFill/>
            <a:ln>
              <a:noFill/>
            </a:ln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680"/>
                </a:lnSpc>
              </a:pPr>
              <a:endParaRPr sz="1200" b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FC5031A-D0CF-9617-229D-B11D32FF84DA}"/>
              </a:ext>
            </a:extLst>
          </p:cNvPr>
          <p:cNvGrpSpPr/>
          <p:nvPr/>
        </p:nvGrpSpPr>
        <p:grpSpPr>
          <a:xfrm>
            <a:off x="1985314" y="6104991"/>
            <a:ext cx="3324489" cy="624191"/>
            <a:chOff x="2045502" y="5538488"/>
            <a:chExt cx="3324489" cy="624191"/>
          </a:xfrm>
        </p:grpSpPr>
        <p:grpSp>
          <p:nvGrpSpPr>
            <p:cNvPr id="22" name="Group 22"/>
            <p:cNvGrpSpPr/>
            <p:nvPr/>
          </p:nvGrpSpPr>
          <p:grpSpPr>
            <a:xfrm>
              <a:off x="2045502" y="5538488"/>
              <a:ext cx="3324489" cy="624191"/>
              <a:chOff x="0" y="0"/>
              <a:chExt cx="1313379" cy="23895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313379" cy="238950"/>
              </a:xfrm>
              <a:custGeom>
                <a:avLst/>
                <a:gdLst/>
                <a:ahLst/>
                <a:cxnLst/>
                <a:rect l="l" t="t" r="r" b="b"/>
                <a:pathLst>
                  <a:path w="1313379" h="238950">
                    <a:moveTo>
                      <a:pt x="29498" y="0"/>
                    </a:moveTo>
                    <a:lnTo>
                      <a:pt x="1283881" y="0"/>
                    </a:lnTo>
                    <a:cubicBezTo>
                      <a:pt x="1300172" y="0"/>
                      <a:pt x="1313379" y="13207"/>
                      <a:pt x="1313379" y="29498"/>
                    </a:cubicBezTo>
                    <a:lnTo>
                      <a:pt x="1313379" y="209452"/>
                    </a:lnTo>
                    <a:cubicBezTo>
                      <a:pt x="1313379" y="217275"/>
                      <a:pt x="1310271" y="224778"/>
                      <a:pt x="1304739" y="230310"/>
                    </a:cubicBezTo>
                    <a:cubicBezTo>
                      <a:pt x="1299207" y="235842"/>
                      <a:pt x="1291704" y="238950"/>
                      <a:pt x="1283881" y="238950"/>
                    </a:cubicBezTo>
                    <a:lnTo>
                      <a:pt x="29498" y="238950"/>
                    </a:lnTo>
                    <a:cubicBezTo>
                      <a:pt x="21674" y="238950"/>
                      <a:pt x="14171" y="235842"/>
                      <a:pt x="8640" y="230310"/>
                    </a:cubicBezTo>
                    <a:cubicBezTo>
                      <a:pt x="3108" y="224778"/>
                      <a:pt x="0" y="217275"/>
                      <a:pt x="0" y="209452"/>
                    </a:cubicBezTo>
                    <a:lnTo>
                      <a:pt x="0" y="29498"/>
                    </a:lnTo>
                    <a:cubicBezTo>
                      <a:pt x="0" y="21674"/>
                      <a:pt x="3108" y="14171"/>
                      <a:pt x="8640" y="8640"/>
                    </a:cubicBezTo>
                    <a:cubicBezTo>
                      <a:pt x="14171" y="3108"/>
                      <a:pt x="21674" y="0"/>
                      <a:pt x="29498" y="0"/>
                    </a:cubicBezTo>
                    <a:close/>
                  </a:path>
                </a:pathLst>
              </a:custGeom>
              <a:solidFill>
                <a:srgbClr val="EC5A2A"/>
              </a:solidFill>
            </p:spPr>
            <p:txBody>
              <a:bodyPr/>
              <a:lstStyle/>
              <a:p>
                <a:pPr defTabSz="609630"/>
                <a:endParaRPr lang="en-MY" sz="1200" b="1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9525"/>
                <a:ext cx="1313379" cy="2484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>
                  <a:lnSpc>
                    <a:spcPts val="1680"/>
                  </a:lnSpc>
                </a:pPr>
                <a:endParaRPr sz="1200" b="1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2422930" y="5627002"/>
              <a:ext cx="2569633" cy="427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546"/>
                </a:lnSpc>
              </a:pPr>
              <a:r>
                <a:rPr lang="en-US" sz="2533" b="1">
                  <a:solidFill>
                    <a:srgbClr val="FFFFFF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IMPORTANT!!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021873" y="1536266"/>
            <a:ext cx="9134252" cy="422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600"/>
              </a:lnSpc>
            </a:pPr>
            <a:r>
              <a:rPr lang="en-US" sz="2133" b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Your future depends on what you do </a:t>
            </a:r>
            <a:r>
              <a:rPr lang="en-US" sz="2133" b="1">
                <a:solidFill>
                  <a:srgbClr val="FE990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TODAY!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E6797FF-6686-B24B-2F3C-1B9D4222F98A}"/>
              </a:ext>
            </a:extLst>
          </p:cNvPr>
          <p:cNvGrpSpPr/>
          <p:nvPr/>
        </p:nvGrpSpPr>
        <p:grpSpPr>
          <a:xfrm>
            <a:off x="485474" y="1410152"/>
            <a:ext cx="11473299" cy="4745455"/>
            <a:chOff x="220768" y="955508"/>
            <a:chExt cx="11473299" cy="474545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801C3B4-1A8B-9723-B2FB-96F66ADB7F93}"/>
                </a:ext>
              </a:extLst>
            </p:cNvPr>
            <p:cNvGrpSpPr/>
            <p:nvPr/>
          </p:nvGrpSpPr>
          <p:grpSpPr>
            <a:xfrm>
              <a:off x="2027575" y="962722"/>
              <a:ext cx="3439573" cy="936000"/>
              <a:chOff x="1975749" y="1417552"/>
              <a:chExt cx="3439573" cy="93600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88EBC58B-E8C0-65A3-041B-98111969919F}"/>
                  </a:ext>
                </a:extLst>
              </p:cNvPr>
              <p:cNvSpPr/>
              <p:nvPr/>
            </p:nvSpPr>
            <p:spPr>
              <a:xfrm>
                <a:off x="1975749" y="1417552"/>
                <a:ext cx="3439573" cy="936000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0" name="TextBox 25">
                <a:extLst>
                  <a:ext uri="{FF2B5EF4-FFF2-40B4-BE49-F238E27FC236}">
                    <a16:creationId xmlns:a16="http://schemas.microsoft.com/office/drawing/2014/main" id="{6C5DC57B-118B-AB2D-B5DA-DD678139D5AE}"/>
                  </a:ext>
                </a:extLst>
              </p:cNvPr>
              <p:cNvSpPr txBox="1"/>
              <p:nvPr/>
            </p:nvSpPr>
            <p:spPr>
              <a:xfrm>
                <a:off x="3117054" y="1503195"/>
                <a:ext cx="2209907" cy="6771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Pre-University</a:t>
                </a:r>
                <a:r>
                  <a:rPr lang="en-US" sz="2400" b="1">
                    <a:latin typeface="Aptos Narrow" panose="020B0004020202020204" pitchFamily="34" charset="0"/>
                  </a:rPr>
                  <a:t> </a:t>
                </a:r>
                <a:r>
                  <a:rPr lang="en-US" sz="1600" i="1">
                    <a:latin typeface="Aptos Narrow" panose="020B0004020202020204" pitchFamily="34" charset="0"/>
                  </a:rPr>
                  <a:t>(Academic route) </a:t>
                </a:r>
              </a:p>
            </p:txBody>
          </p:sp>
          <p:pic>
            <p:nvPicPr>
              <p:cNvPr id="24" name="Picture 23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5EF0D3D4-16CA-B604-E4C7-64F3E145CB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408" t="35170" r="4312" b="50763"/>
              <a:stretch/>
            </p:blipFill>
            <p:spPr>
              <a:xfrm>
                <a:off x="2057727" y="1483114"/>
                <a:ext cx="970966" cy="790448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FC693-9912-32F0-2309-7939A0FB559F}"/>
                </a:ext>
              </a:extLst>
            </p:cNvPr>
            <p:cNvGrpSpPr/>
            <p:nvPr/>
          </p:nvGrpSpPr>
          <p:grpSpPr>
            <a:xfrm>
              <a:off x="2027572" y="2229280"/>
              <a:ext cx="3489523" cy="936000"/>
              <a:chOff x="1975746" y="2684110"/>
              <a:chExt cx="3489523" cy="93600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4E7FE47-19E0-303C-DEC6-E164FE55CB46}"/>
                  </a:ext>
                </a:extLst>
              </p:cNvPr>
              <p:cNvSpPr/>
              <p:nvPr/>
            </p:nvSpPr>
            <p:spPr>
              <a:xfrm>
                <a:off x="1975746" y="2684110"/>
                <a:ext cx="3439573" cy="936000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2" name="TextBox 25">
                <a:extLst>
                  <a:ext uri="{FF2B5EF4-FFF2-40B4-BE49-F238E27FC236}">
                    <a16:creationId xmlns:a16="http://schemas.microsoft.com/office/drawing/2014/main" id="{2C62C1B2-D64D-4CEF-4709-5DD2E69232DF}"/>
                  </a:ext>
                </a:extLst>
              </p:cNvPr>
              <p:cNvSpPr txBox="1"/>
              <p:nvPr/>
            </p:nvSpPr>
            <p:spPr>
              <a:xfrm>
                <a:off x="3117055" y="2788085"/>
                <a:ext cx="2348214" cy="6771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Diploma </a:t>
                </a:r>
              </a:p>
              <a:p>
                <a:pPr defTabSz="914446">
                  <a:defRPr/>
                </a:pPr>
                <a:r>
                  <a:rPr lang="en-US" sz="1600" i="1">
                    <a:latin typeface="Aptos Narrow" panose="020B0004020202020204" pitchFamily="34" charset="0"/>
                  </a:rPr>
                  <a:t>(Direct to industry pathway)</a:t>
                </a:r>
                <a:endParaRPr kumimoji="0" lang="en-US" altLang="en-US" sz="2000" i="1" u="none" strike="noStrike" cap="none" normalizeH="0" baseline="0">
                  <a:ln>
                    <a:noFill/>
                  </a:ln>
                  <a:effectLst/>
                  <a:latin typeface="Aptos Narrow" panose="020B0004020202020204" pitchFamily="34" charset="0"/>
                </a:endParaRPr>
              </a:p>
            </p:txBody>
          </p:sp>
          <p:pic>
            <p:nvPicPr>
              <p:cNvPr id="25" name="Picture 24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A4967E56-ECA9-3115-D705-6EC06E1494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065" t="76420" r="13262" b="3408"/>
              <a:stretch/>
            </p:blipFill>
            <p:spPr>
              <a:xfrm>
                <a:off x="2080226" y="2841594"/>
                <a:ext cx="979906" cy="666136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614E57E-970F-5F75-3A2F-56B2D5B371B9}"/>
                </a:ext>
              </a:extLst>
            </p:cNvPr>
            <p:cNvGrpSpPr/>
            <p:nvPr/>
          </p:nvGrpSpPr>
          <p:grpSpPr>
            <a:xfrm>
              <a:off x="2027573" y="3498405"/>
              <a:ext cx="3439573" cy="936000"/>
              <a:chOff x="1975747" y="3953235"/>
              <a:chExt cx="3439573" cy="936000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098B7CDF-C879-36F9-FD31-12B3CDDDFE04}"/>
                  </a:ext>
                </a:extLst>
              </p:cNvPr>
              <p:cNvSpPr/>
              <p:nvPr/>
            </p:nvSpPr>
            <p:spPr>
              <a:xfrm>
                <a:off x="1975747" y="3953235"/>
                <a:ext cx="3439573" cy="936000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1" name="TextBox 25">
                <a:extLst>
                  <a:ext uri="{FF2B5EF4-FFF2-40B4-BE49-F238E27FC236}">
                    <a16:creationId xmlns:a16="http://schemas.microsoft.com/office/drawing/2014/main" id="{DA070749-01C2-43C5-6774-5243AE5DBD57}"/>
                  </a:ext>
                </a:extLst>
              </p:cNvPr>
              <p:cNvSpPr txBox="1"/>
              <p:nvPr/>
            </p:nvSpPr>
            <p:spPr>
              <a:xfrm>
                <a:off x="3117054" y="4054643"/>
                <a:ext cx="2209907" cy="67710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TVET</a:t>
                </a:r>
                <a:r>
                  <a:rPr lang="en-US" sz="2400" b="1">
                    <a:latin typeface="Aptos Narrow" panose="020B0004020202020204" pitchFamily="34" charset="0"/>
                  </a:rPr>
                  <a:t> </a:t>
                </a:r>
              </a:p>
              <a:p>
                <a:pPr defTabSz="914446">
                  <a:defRPr/>
                </a:pPr>
                <a:r>
                  <a:rPr lang="en-US" sz="1600" i="1">
                    <a:latin typeface="Aptos Narrow" panose="020B0004020202020204" pitchFamily="34" charset="0"/>
                  </a:rPr>
                  <a:t>(Skills-based route) </a:t>
                </a:r>
              </a:p>
            </p:txBody>
          </p:sp>
          <p:pic>
            <p:nvPicPr>
              <p:cNvPr id="26" name="Picture 25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4758AB27-253B-C53A-AEC6-49A5635565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58" t="63897" r="74753" b="16832"/>
              <a:stretch/>
            </p:blipFill>
            <p:spPr>
              <a:xfrm>
                <a:off x="2087132" y="3995772"/>
                <a:ext cx="833111" cy="832300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8C4C886-E0FC-8402-2B7A-24A780962C99}"/>
                </a:ext>
              </a:extLst>
            </p:cNvPr>
            <p:cNvGrpSpPr/>
            <p:nvPr/>
          </p:nvGrpSpPr>
          <p:grpSpPr>
            <a:xfrm>
              <a:off x="2027572" y="4764963"/>
              <a:ext cx="3439573" cy="936000"/>
              <a:chOff x="1975746" y="5219793"/>
              <a:chExt cx="3439573" cy="936000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8C0B4EB3-1F17-596C-F48A-B6D1622DF8C6}"/>
                  </a:ext>
                </a:extLst>
              </p:cNvPr>
              <p:cNvSpPr/>
              <p:nvPr/>
            </p:nvSpPr>
            <p:spPr>
              <a:xfrm>
                <a:off x="1975746" y="5219793"/>
                <a:ext cx="3439573" cy="936000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3" name="TextBox 25">
                <a:extLst>
                  <a:ext uri="{FF2B5EF4-FFF2-40B4-BE49-F238E27FC236}">
                    <a16:creationId xmlns:a16="http://schemas.microsoft.com/office/drawing/2014/main" id="{DA95B3CF-6AFA-76E1-57C0-1666371F8242}"/>
                  </a:ext>
                </a:extLst>
              </p:cNvPr>
              <p:cNvSpPr txBox="1"/>
              <p:nvPr/>
            </p:nvSpPr>
            <p:spPr>
              <a:xfrm>
                <a:off x="3117054" y="5242597"/>
                <a:ext cx="2248315" cy="86177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Skills Certifications </a:t>
                </a:r>
              </a:p>
            </p:txBody>
          </p:sp>
          <p:pic>
            <p:nvPicPr>
              <p:cNvPr id="27" name="Picture 26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82E07A62-E80F-D7EF-643C-240BBB4852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438" t="51373" r="8168" b="26955"/>
              <a:stretch/>
            </p:blipFill>
            <p:spPr>
              <a:xfrm>
                <a:off x="2057727" y="5275379"/>
                <a:ext cx="1042645" cy="824828"/>
              </a:xfrm>
              <a:prstGeom prst="rect">
                <a:avLst/>
              </a:prstGeom>
            </p:spPr>
          </p:pic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49985A2-323D-6998-8FDF-30692B0750EF}"/>
                </a:ext>
              </a:extLst>
            </p:cNvPr>
            <p:cNvGrpSpPr/>
            <p:nvPr/>
          </p:nvGrpSpPr>
          <p:grpSpPr>
            <a:xfrm>
              <a:off x="6724854" y="955508"/>
              <a:ext cx="3060000" cy="936000"/>
              <a:chOff x="6724854" y="955508"/>
              <a:chExt cx="3060000" cy="93600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A77B621A-C0C2-AD4C-024D-1B4677CB8CCB}"/>
                  </a:ext>
                </a:extLst>
              </p:cNvPr>
              <p:cNvSpPr/>
              <p:nvPr/>
            </p:nvSpPr>
            <p:spPr>
              <a:xfrm>
                <a:off x="6724854" y="955508"/>
                <a:ext cx="3060000" cy="936000"/>
              </a:xfrm>
              <a:prstGeom prst="round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9A90DB3F-34CE-0AA2-8E60-3D96B8100BA5}"/>
                  </a:ext>
                </a:extLst>
              </p:cNvPr>
              <p:cNvSpPr txBox="1"/>
              <p:nvPr/>
            </p:nvSpPr>
            <p:spPr>
              <a:xfrm>
                <a:off x="8254854" y="1198687"/>
                <a:ext cx="15300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University</a:t>
                </a:r>
              </a:p>
            </p:txBody>
          </p:sp>
          <p:pic>
            <p:nvPicPr>
              <p:cNvPr id="28" name="Picture 27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47F3B0CA-8B85-CF78-B420-FACC97C0AA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907" t="41286" r="41576" b="42057"/>
              <a:stretch/>
            </p:blipFill>
            <p:spPr>
              <a:xfrm>
                <a:off x="6857059" y="955508"/>
                <a:ext cx="1265230" cy="936000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0600683-B277-32BC-AC67-04463EFC930D}"/>
                </a:ext>
              </a:extLst>
            </p:cNvPr>
            <p:cNvGrpSpPr/>
            <p:nvPr/>
          </p:nvGrpSpPr>
          <p:grpSpPr>
            <a:xfrm>
              <a:off x="8634067" y="3165280"/>
              <a:ext cx="3060000" cy="936000"/>
              <a:chOff x="8437116" y="3429000"/>
              <a:chExt cx="3060000" cy="93600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4E2DFB91-D40E-966E-9E82-7472C0DA5819}"/>
                  </a:ext>
                </a:extLst>
              </p:cNvPr>
              <p:cNvSpPr/>
              <p:nvPr/>
            </p:nvSpPr>
            <p:spPr>
              <a:xfrm>
                <a:off x="8437116" y="3429000"/>
                <a:ext cx="3060000" cy="936000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sp>
            <p:nvSpPr>
              <p:cNvPr id="15" name="TextBox 25">
                <a:extLst>
                  <a:ext uri="{FF2B5EF4-FFF2-40B4-BE49-F238E27FC236}">
                    <a16:creationId xmlns:a16="http://schemas.microsoft.com/office/drawing/2014/main" id="{5F1C061E-3BD8-D052-4533-4084DB8BB421}"/>
                  </a:ext>
                </a:extLst>
              </p:cNvPr>
              <p:cNvSpPr txBox="1"/>
              <p:nvPr/>
            </p:nvSpPr>
            <p:spPr>
              <a:xfrm>
                <a:off x="9967116" y="3681556"/>
                <a:ext cx="1159150" cy="4308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Career</a:t>
                </a:r>
              </a:p>
            </p:txBody>
          </p:sp>
          <p:pic>
            <p:nvPicPr>
              <p:cNvPr id="29" name="Picture 28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0584DFE2-4A11-828E-1382-50F6800D0B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932" t="64658" r="48981" b="16863"/>
              <a:stretch/>
            </p:blipFill>
            <p:spPr>
              <a:xfrm>
                <a:off x="8653374" y="3507730"/>
                <a:ext cx="1097484" cy="842014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F065927-2F6B-41D0-D4E0-0E5A85520476}"/>
                </a:ext>
              </a:extLst>
            </p:cNvPr>
            <p:cNvGrpSpPr/>
            <p:nvPr/>
          </p:nvGrpSpPr>
          <p:grpSpPr>
            <a:xfrm>
              <a:off x="220768" y="2719832"/>
              <a:ext cx="1080001" cy="1518194"/>
              <a:chOff x="204949" y="3429000"/>
              <a:chExt cx="1080001" cy="1518194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857F0673-F33A-14E2-2BA9-1D94C2CAAC70}"/>
                  </a:ext>
                </a:extLst>
              </p:cNvPr>
              <p:cNvSpPr/>
              <p:nvPr/>
            </p:nvSpPr>
            <p:spPr>
              <a:xfrm>
                <a:off x="204949" y="3429000"/>
                <a:ext cx="1080000" cy="1080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>
                  <a:latin typeface="Aptos Narrow" panose="020B0004020202020204" pitchFamily="34" charset="0"/>
                </a:endParaRPr>
              </a:p>
            </p:txBody>
          </p:sp>
          <p:pic>
            <p:nvPicPr>
              <p:cNvPr id="23" name="Picture 22" descr="A collection of images of people and a computer&#10;&#10;Description automatically generated">
                <a:extLst>
                  <a:ext uri="{FF2B5EF4-FFF2-40B4-BE49-F238E27FC236}">
                    <a16:creationId xmlns:a16="http://schemas.microsoft.com/office/drawing/2014/main" id="{1D6A7731-3E12-2289-F6F9-B64599D2BD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060" t="36418" r="22173" b="47834"/>
              <a:stretch/>
            </p:blipFill>
            <p:spPr>
              <a:xfrm>
                <a:off x="230424" y="3510790"/>
                <a:ext cx="1054526" cy="884887"/>
              </a:xfrm>
              <a:prstGeom prst="rect">
                <a:avLst/>
              </a:prstGeom>
            </p:spPr>
          </p:pic>
          <p:sp>
            <p:nvSpPr>
              <p:cNvPr id="30" name="TextBox 25">
                <a:extLst>
                  <a:ext uri="{FF2B5EF4-FFF2-40B4-BE49-F238E27FC236}">
                    <a16:creationId xmlns:a16="http://schemas.microsoft.com/office/drawing/2014/main" id="{9B00902C-2091-0F24-4312-7C75FBC1A9BF}"/>
                  </a:ext>
                </a:extLst>
              </p:cNvPr>
              <p:cNvSpPr txBox="1"/>
              <p:nvPr/>
            </p:nvSpPr>
            <p:spPr>
              <a:xfrm>
                <a:off x="340419" y="4516307"/>
                <a:ext cx="809060" cy="43088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914446">
                  <a:defRPr/>
                </a:pPr>
                <a:r>
                  <a:rPr lang="en-US" sz="2800" b="1">
                    <a:latin typeface="Aptos Narrow" panose="020B0004020202020204" pitchFamily="34" charset="0"/>
                  </a:rPr>
                  <a:t>SPM</a:t>
                </a:r>
              </a:p>
            </p:txBody>
          </p:sp>
        </p:grpSp>
        <p:cxnSp>
          <p:nvCxnSpPr>
            <p:cNvPr id="84" name="Connector: Curved 83">
              <a:extLst>
                <a:ext uri="{FF2B5EF4-FFF2-40B4-BE49-F238E27FC236}">
                  <a16:creationId xmlns:a16="http://schemas.microsoft.com/office/drawing/2014/main" id="{5025567B-BE98-2674-2AC0-D473FD0AEB38}"/>
                </a:ext>
              </a:extLst>
            </p:cNvPr>
            <p:cNvCxnSpPr>
              <a:cxnSpLocks/>
              <a:stCxn id="6" idx="3"/>
              <a:endCxn id="8" idx="1"/>
            </p:cNvCxnSpPr>
            <p:nvPr/>
          </p:nvCxnSpPr>
          <p:spPr>
            <a:xfrm flipV="1">
              <a:off x="5467145" y="1423508"/>
              <a:ext cx="1257709" cy="1273772"/>
            </a:xfrm>
            <a:prstGeom prst="curvedConnector3">
              <a:avLst/>
            </a:prstGeom>
            <a:ln w="28575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or: Curved 85">
              <a:extLst>
                <a:ext uri="{FF2B5EF4-FFF2-40B4-BE49-F238E27FC236}">
                  <a16:creationId xmlns:a16="http://schemas.microsoft.com/office/drawing/2014/main" id="{693C4B4C-95F9-F0C9-63F5-AF2F1B056699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 flipV="1">
              <a:off x="5467146" y="1423508"/>
              <a:ext cx="1257708" cy="2542897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79D3DB94-51E9-B6A7-275A-7460A2114A4D}"/>
                </a:ext>
              </a:extLst>
            </p:cNvPr>
            <p:cNvCxnSpPr>
              <a:stCxn id="4" idx="3"/>
              <a:endCxn id="8" idx="1"/>
            </p:cNvCxnSpPr>
            <p:nvPr/>
          </p:nvCxnSpPr>
          <p:spPr>
            <a:xfrm flipV="1">
              <a:off x="5467148" y="1423508"/>
              <a:ext cx="1257706" cy="7214"/>
            </a:xfrm>
            <a:prstGeom prst="line">
              <a:avLst/>
            </a:prstGeom>
            <a:ln w="28575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or: Curved 93">
              <a:extLst>
                <a:ext uri="{FF2B5EF4-FFF2-40B4-BE49-F238E27FC236}">
                  <a16:creationId xmlns:a16="http://schemas.microsoft.com/office/drawing/2014/main" id="{4C4FEE1C-A2E1-854C-DA5C-28D0EF030EE4}"/>
                </a:ext>
              </a:extLst>
            </p:cNvPr>
            <p:cNvCxnSpPr>
              <a:cxnSpLocks/>
              <a:stCxn id="6" idx="3"/>
              <a:endCxn id="9" idx="1"/>
            </p:cNvCxnSpPr>
            <p:nvPr/>
          </p:nvCxnSpPr>
          <p:spPr>
            <a:xfrm>
              <a:off x="5467145" y="2697280"/>
              <a:ext cx="3166922" cy="936000"/>
            </a:xfrm>
            <a:prstGeom prst="curvedConnector3">
              <a:avLst/>
            </a:prstGeom>
            <a:ln w="28575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or: Curved 96">
              <a:extLst>
                <a:ext uri="{FF2B5EF4-FFF2-40B4-BE49-F238E27FC236}">
                  <a16:creationId xmlns:a16="http://schemas.microsoft.com/office/drawing/2014/main" id="{3714DED0-956B-7D73-A7DF-B2593A090F97}"/>
                </a:ext>
              </a:extLst>
            </p:cNvPr>
            <p:cNvCxnSpPr>
              <a:cxnSpLocks/>
              <a:stCxn id="7" idx="3"/>
              <a:endCxn id="9" idx="1"/>
            </p:cNvCxnSpPr>
            <p:nvPr/>
          </p:nvCxnSpPr>
          <p:spPr>
            <a:xfrm flipV="1">
              <a:off x="5467146" y="3633280"/>
              <a:ext cx="3166921" cy="333125"/>
            </a:xfrm>
            <a:prstGeom prst="curvedConnector3">
              <a:avLst/>
            </a:prstGeom>
            <a:ln w="28575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or: Curved 98">
              <a:extLst>
                <a:ext uri="{FF2B5EF4-FFF2-40B4-BE49-F238E27FC236}">
                  <a16:creationId xmlns:a16="http://schemas.microsoft.com/office/drawing/2014/main" id="{AA670FBB-B4EC-2C5D-8CB5-09D386B1584F}"/>
                </a:ext>
              </a:extLst>
            </p:cNvPr>
            <p:cNvCxnSpPr>
              <a:cxnSpLocks/>
              <a:stCxn id="5" idx="3"/>
              <a:endCxn id="9" idx="1"/>
            </p:cNvCxnSpPr>
            <p:nvPr/>
          </p:nvCxnSpPr>
          <p:spPr>
            <a:xfrm flipV="1">
              <a:off x="5467145" y="3633280"/>
              <a:ext cx="3166922" cy="1599683"/>
            </a:xfrm>
            <a:prstGeom prst="curvedConnector3">
              <a:avLst/>
            </a:prstGeom>
            <a:ln w="28575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ctor: Curved 102">
              <a:extLst>
                <a:ext uri="{FF2B5EF4-FFF2-40B4-BE49-F238E27FC236}">
                  <a16:creationId xmlns:a16="http://schemas.microsoft.com/office/drawing/2014/main" id="{59B1331D-E539-B82D-8ADB-130796F9D9CB}"/>
                </a:ext>
              </a:extLst>
            </p:cNvPr>
            <p:cNvCxnSpPr>
              <a:cxnSpLocks/>
              <a:stCxn id="8" idx="3"/>
              <a:endCxn id="9" idx="0"/>
            </p:cNvCxnSpPr>
            <p:nvPr/>
          </p:nvCxnSpPr>
          <p:spPr>
            <a:xfrm>
              <a:off x="9784854" y="1423508"/>
              <a:ext cx="379213" cy="1741772"/>
            </a:xfrm>
            <a:prstGeom prst="curvedConnector2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or: Curved 106">
              <a:extLst>
                <a:ext uri="{FF2B5EF4-FFF2-40B4-BE49-F238E27FC236}">
                  <a16:creationId xmlns:a16="http://schemas.microsoft.com/office/drawing/2014/main" id="{2EDD2871-C5ED-8ECC-7C9F-DA06BA4ECB36}"/>
                </a:ext>
              </a:extLst>
            </p:cNvPr>
            <p:cNvCxnSpPr>
              <a:stCxn id="23" idx="3"/>
              <a:endCxn id="4" idx="1"/>
            </p:cNvCxnSpPr>
            <p:nvPr/>
          </p:nvCxnSpPr>
          <p:spPr>
            <a:xfrm flipV="1">
              <a:off x="1300769" y="1430722"/>
              <a:ext cx="726806" cy="1813344"/>
            </a:xfrm>
            <a:prstGeom prst="curvedConnector3">
              <a:avLst/>
            </a:pr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9" name="Connector: Curved 108">
              <a:extLst>
                <a:ext uri="{FF2B5EF4-FFF2-40B4-BE49-F238E27FC236}">
                  <a16:creationId xmlns:a16="http://schemas.microsoft.com/office/drawing/2014/main" id="{F4E4FCD0-42DA-AE10-4D73-3C28C1204A90}"/>
                </a:ext>
              </a:extLst>
            </p:cNvPr>
            <p:cNvCxnSpPr>
              <a:stCxn id="23" idx="3"/>
              <a:endCxn id="6" idx="1"/>
            </p:cNvCxnSpPr>
            <p:nvPr/>
          </p:nvCxnSpPr>
          <p:spPr>
            <a:xfrm flipV="1">
              <a:off x="1300769" y="2697280"/>
              <a:ext cx="726803" cy="546786"/>
            </a:xfrm>
            <a:prstGeom prst="curvedConnector3">
              <a:avLst/>
            </a:pr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1" name="Connector: Curved 110">
              <a:extLst>
                <a:ext uri="{FF2B5EF4-FFF2-40B4-BE49-F238E27FC236}">
                  <a16:creationId xmlns:a16="http://schemas.microsoft.com/office/drawing/2014/main" id="{0848D040-3242-9D71-D72B-902F1377477B}"/>
                </a:ext>
              </a:extLst>
            </p:cNvPr>
            <p:cNvCxnSpPr>
              <a:stCxn id="23" idx="3"/>
              <a:endCxn id="7" idx="1"/>
            </p:cNvCxnSpPr>
            <p:nvPr/>
          </p:nvCxnSpPr>
          <p:spPr>
            <a:xfrm>
              <a:off x="1300769" y="3244066"/>
              <a:ext cx="726804" cy="722339"/>
            </a:xfrm>
            <a:prstGeom prst="curvedConnector3">
              <a:avLst/>
            </a:pr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3" name="Connector: Curved 112">
              <a:extLst>
                <a:ext uri="{FF2B5EF4-FFF2-40B4-BE49-F238E27FC236}">
                  <a16:creationId xmlns:a16="http://schemas.microsoft.com/office/drawing/2014/main" id="{E560A087-8283-181A-2AAC-359BEE9665E9}"/>
                </a:ext>
              </a:extLst>
            </p:cNvPr>
            <p:cNvCxnSpPr>
              <a:cxnSpLocks/>
              <a:stCxn id="23" idx="3"/>
              <a:endCxn id="5" idx="1"/>
            </p:cNvCxnSpPr>
            <p:nvPr/>
          </p:nvCxnSpPr>
          <p:spPr>
            <a:xfrm>
              <a:off x="1300769" y="3244066"/>
              <a:ext cx="726803" cy="1988897"/>
            </a:xfrm>
            <a:prstGeom prst="curvedConnector3">
              <a:avLst/>
            </a:pr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4906C31-BF5F-12F0-504B-3E35A2975077}"/>
                </a:ext>
              </a:extLst>
            </p:cNvPr>
            <p:cNvSpPr/>
            <p:nvPr/>
          </p:nvSpPr>
          <p:spPr>
            <a:xfrm>
              <a:off x="1269757" y="3208010"/>
              <a:ext cx="72000" cy="72000"/>
            </a:xfrm>
            <a:prstGeom prst="ellipse">
              <a:avLst/>
            </a:prstGeom>
            <a:solidFill>
              <a:srgbClr val="003F7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2C864F9A-C01D-7F19-9BB8-FA880CEFE45B}"/>
                </a:ext>
              </a:extLst>
            </p:cNvPr>
            <p:cNvSpPr/>
            <p:nvPr/>
          </p:nvSpPr>
          <p:spPr>
            <a:xfrm>
              <a:off x="5452068" y="2656593"/>
              <a:ext cx="72000" cy="72000"/>
            </a:xfrm>
            <a:prstGeom prst="ellipse">
              <a:avLst/>
            </a:prstGeom>
            <a:solidFill>
              <a:srgbClr val="FE99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0E069010-6172-71F5-4DA7-B7D3EDADAF29}"/>
                </a:ext>
              </a:extLst>
            </p:cNvPr>
            <p:cNvSpPr/>
            <p:nvPr/>
          </p:nvSpPr>
          <p:spPr>
            <a:xfrm>
              <a:off x="5452068" y="1397255"/>
              <a:ext cx="72000" cy="72000"/>
            </a:xfrm>
            <a:prstGeom prst="ellipse">
              <a:avLst/>
            </a:prstGeom>
            <a:solidFill>
              <a:srgbClr val="FE99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9A145EC-A10A-2B14-2C4F-B85610BEF4A7}"/>
                </a:ext>
              </a:extLst>
            </p:cNvPr>
            <p:cNvSpPr/>
            <p:nvPr/>
          </p:nvSpPr>
          <p:spPr>
            <a:xfrm>
              <a:off x="5452068" y="3925305"/>
              <a:ext cx="72000" cy="72000"/>
            </a:xfrm>
            <a:prstGeom prst="ellipse">
              <a:avLst/>
            </a:prstGeom>
            <a:solidFill>
              <a:srgbClr val="FE99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0053C734-8806-C4FF-FA54-189ACBF4EDC4}"/>
                </a:ext>
              </a:extLst>
            </p:cNvPr>
            <p:cNvSpPr/>
            <p:nvPr/>
          </p:nvSpPr>
          <p:spPr>
            <a:xfrm>
              <a:off x="5452068" y="5196963"/>
              <a:ext cx="72000" cy="72000"/>
            </a:xfrm>
            <a:prstGeom prst="ellipse">
              <a:avLst/>
            </a:prstGeom>
            <a:solidFill>
              <a:srgbClr val="FE99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0BCC5C0-D971-1F51-3383-F816DA763B62}"/>
                </a:ext>
              </a:extLst>
            </p:cNvPr>
            <p:cNvSpPr/>
            <p:nvPr/>
          </p:nvSpPr>
          <p:spPr>
            <a:xfrm>
              <a:off x="9770283" y="1386380"/>
              <a:ext cx="72000" cy="72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123" name="TextBox 24">
            <a:extLst>
              <a:ext uri="{FF2B5EF4-FFF2-40B4-BE49-F238E27FC236}">
                <a16:creationId xmlns:a16="http://schemas.microsoft.com/office/drawing/2014/main" id="{E91724BA-D8CE-918A-A808-48F005189DFB}"/>
              </a:ext>
            </a:extLst>
          </p:cNvPr>
          <p:cNvSpPr txBox="1"/>
          <p:nvPr/>
        </p:nvSpPr>
        <p:spPr>
          <a:xfrm>
            <a:off x="272073" y="345947"/>
            <a:ext cx="9190588" cy="437043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EDUCATION PATHWAYS</a:t>
            </a:r>
          </a:p>
        </p:txBody>
      </p:sp>
    </p:spTree>
    <p:extLst>
      <p:ext uri="{BB962C8B-B14F-4D97-AF65-F5344CB8AC3E}">
        <p14:creationId xmlns:p14="http://schemas.microsoft.com/office/powerpoint/2010/main" val="2454511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00025-9CA3-E01C-1F50-3D77DF52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3BB60456-0C08-6112-AF39-2C283C31C292}"/>
              </a:ext>
            </a:extLst>
          </p:cNvPr>
          <p:cNvSpPr/>
          <p:nvPr/>
        </p:nvSpPr>
        <p:spPr>
          <a:xfrm>
            <a:off x="3076567" y="1281422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5022F1E4-0E47-7706-780C-E1B06A683E57}"/>
              </a:ext>
            </a:extLst>
          </p:cNvPr>
          <p:cNvSpPr/>
          <p:nvPr/>
        </p:nvSpPr>
        <p:spPr>
          <a:xfrm>
            <a:off x="3076567" y="3869685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7D947D26-2908-8262-7EA8-633EF1E95171}"/>
              </a:ext>
            </a:extLst>
          </p:cNvPr>
          <p:cNvSpPr txBox="1"/>
          <p:nvPr/>
        </p:nvSpPr>
        <p:spPr>
          <a:xfrm>
            <a:off x="272073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PRE-UNIVERSITY OPTION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CCC4C4C-7331-934C-B5E3-817DCA0A7896}"/>
              </a:ext>
            </a:extLst>
          </p:cNvPr>
          <p:cNvSpPr/>
          <p:nvPr/>
        </p:nvSpPr>
        <p:spPr>
          <a:xfrm>
            <a:off x="3076567" y="2637910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3" y="0"/>
                </a:lnTo>
                <a:lnTo>
                  <a:pt x="871173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39121CA9-8431-FCB8-F3CB-9D0E5FF27FE6}"/>
              </a:ext>
            </a:extLst>
          </p:cNvPr>
          <p:cNvSpPr txBox="1"/>
          <p:nvPr/>
        </p:nvSpPr>
        <p:spPr>
          <a:xfrm>
            <a:off x="3768376" y="1456360"/>
            <a:ext cx="2279883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6">
                    <a:lumMod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 6 (STPM)</a:t>
            </a: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DDCF1482-7AB3-FEB1-056C-F842E7BBF1B6}"/>
              </a:ext>
            </a:extLst>
          </p:cNvPr>
          <p:cNvSpPr txBox="1"/>
          <p:nvPr/>
        </p:nvSpPr>
        <p:spPr>
          <a:xfrm>
            <a:off x="3749604" y="2805301"/>
            <a:ext cx="2397807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6">
                    <a:lumMod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Foundation</a:t>
            </a:r>
          </a:p>
        </p:txBody>
      </p:sp>
      <p:sp>
        <p:nvSpPr>
          <p:cNvPr id="21" name="TextBox 25">
            <a:extLst>
              <a:ext uri="{FF2B5EF4-FFF2-40B4-BE49-F238E27FC236}">
                <a16:creationId xmlns:a16="http://schemas.microsoft.com/office/drawing/2014/main" id="{D6BB23A5-BA24-3DAD-E299-C66F5334D33D}"/>
              </a:ext>
            </a:extLst>
          </p:cNvPr>
          <p:cNvSpPr txBox="1"/>
          <p:nvPr/>
        </p:nvSpPr>
        <p:spPr>
          <a:xfrm>
            <a:off x="3729884" y="3994398"/>
            <a:ext cx="3033552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6">
                    <a:lumMod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Matriculation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C2CC67C1-7639-B01E-2B72-766797E76316}"/>
              </a:ext>
            </a:extLst>
          </p:cNvPr>
          <p:cNvSpPr/>
          <p:nvPr/>
        </p:nvSpPr>
        <p:spPr>
          <a:xfrm>
            <a:off x="7741867" y="2766352"/>
            <a:ext cx="4059702" cy="3367744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4AA724F4-CDC1-70DA-2EC8-4A80723190E7}"/>
              </a:ext>
            </a:extLst>
          </p:cNvPr>
          <p:cNvSpPr/>
          <p:nvPr/>
        </p:nvSpPr>
        <p:spPr>
          <a:xfrm>
            <a:off x="3076567" y="5110364"/>
            <a:ext cx="580781" cy="580539"/>
          </a:xfrm>
          <a:custGeom>
            <a:avLst/>
            <a:gdLst/>
            <a:ahLst/>
            <a:cxnLst/>
            <a:rect l="l" t="t" r="r" b="b"/>
            <a:pathLst>
              <a:path w="871172" h="870809">
                <a:moveTo>
                  <a:pt x="0" y="0"/>
                </a:moveTo>
                <a:lnTo>
                  <a:pt x="871172" y="0"/>
                </a:lnTo>
                <a:lnTo>
                  <a:pt x="871172" y="870809"/>
                </a:lnTo>
                <a:lnTo>
                  <a:pt x="0" y="870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914446">
              <a:defRPr/>
            </a:pPr>
            <a:endParaRPr lang="en-MY" sz="1200" b="1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AD253FF0-6215-8CC0-D0D2-059140DADD12}"/>
              </a:ext>
            </a:extLst>
          </p:cNvPr>
          <p:cNvSpPr txBox="1"/>
          <p:nvPr/>
        </p:nvSpPr>
        <p:spPr>
          <a:xfrm>
            <a:off x="3737996" y="5253156"/>
            <a:ext cx="3033552" cy="3073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6">
              <a:lnSpc>
                <a:spcPts val="2333"/>
              </a:lnSpc>
              <a:defRPr/>
            </a:pPr>
            <a:r>
              <a:rPr lang="en-US" sz="2400" b="1">
                <a:solidFill>
                  <a:schemeClr val="accent6">
                    <a:lumMod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A-Level</a:t>
            </a:r>
          </a:p>
        </p:txBody>
      </p:sp>
    </p:spTree>
    <p:extLst>
      <p:ext uri="{BB962C8B-B14F-4D97-AF65-F5344CB8AC3E}">
        <p14:creationId xmlns:p14="http://schemas.microsoft.com/office/powerpoint/2010/main" val="32943084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71513" y="1563671"/>
            <a:ext cx="9048973" cy="2410129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Affordable (government schools) 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–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Kolej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Tingkatan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6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Recognised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worldwide 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 STPM standard is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recognised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by Cambridge Assessment International Education, more than 2,000 universities globally.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2000" b="1" i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Duration: 1 and half years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9187543" y="3856595"/>
            <a:ext cx="2752785" cy="2284096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5928"/>
            <a:ext cx="9081014" cy="1397795"/>
            <a:chOff x="806873" y="4848637"/>
            <a:chExt cx="9081014" cy="1397795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341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Strong academic students </a:t>
              </a: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- one of the most challenging pre-university programs in Malaysia.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  <p:pic>
        <p:nvPicPr>
          <p:cNvPr id="5" name="Picture 4" descr="A collage of different images of people and a computer&#10;&#10;Description automatically generated">
            <a:extLst>
              <a:ext uri="{FF2B5EF4-FFF2-40B4-BE49-F238E27FC236}">
                <a16:creationId xmlns:a16="http://schemas.microsoft.com/office/drawing/2014/main" id="{9AB5C769-B095-FDC9-5199-02C2FEF0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85634" r="82368" b="1773"/>
          <a:stretch/>
        </p:blipFill>
        <p:spPr>
          <a:xfrm>
            <a:off x="1918834" y="3429000"/>
            <a:ext cx="586527" cy="500702"/>
          </a:xfrm>
          <a:prstGeom prst="rect">
            <a:avLst/>
          </a:prstGeom>
        </p:spPr>
      </p:pic>
      <p:sp>
        <p:nvSpPr>
          <p:cNvPr id="3" name="TextBox 24">
            <a:extLst>
              <a:ext uri="{FF2B5EF4-FFF2-40B4-BE49-F238E27FC236}">
                <a16:creationId xmlns:a16="http://schemas.microsoft.com/office/drawing/2014/main" id="{81E60AE8-1CB0-46FC-0568-63A260DB7A45}"/>
              </a:ext>
            </a:extLst>
          </p:cNvPr>
          <p:cNvSpPr txBox="1"/>
          <p:nvPr/>
        </p:nvSpPr>
        <p:spPr>
          <a:xfrm>
            <a:off x="356739" y="358322"/>
            <a:ext cx="9190588" cy="78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SIJIL PELAJARAN TINGGI MALAYSIA </a:t>
            </a:r>
          </a:p>
          <a:p>
            <a:pPr defTabSz="914446">
              <a:lnSpc>
                <a:spcPts val="3240"/>
              </a:lnSpc>
              <a:defRPr/>
            </a:pPr>
            <a:r>
              <a:rPr lang="en-US" sz="2000" b="1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(STPM)</a:t>
            </a:r>
            <a:endParaRPr lang="en-US" sz="3600" b="1" i="1">
              <a:solidFill>
                <a:srgbClr val="003F79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544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71513" y="1632634"/>
            <a:ext cx="9048973" cy="1948464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Offered by universities - 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Designed for entry into specific undergraduate degrees, particularly within the same university.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Usually linked to specific degree.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Duration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1 year (2 semester)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9187543" y="3856595"/>
            <a:ext cx="2752785" cy="2284096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9745"/>
            <a:ext cx="9081014" cy="1397795"/>
            <a:chOff x="806873" y="4848637"/>
            <a:chExt cx="9081014" cy="1397795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341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Students with clear career path </a:t>
              </a: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– students who know what they want to study, desire a fast-track. 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  <p:pic>
        <p:nvPicPr>
          <p:cNvPr id="5" name="Picture 4" descr="A collage of different images of people and a computer&#10;&#10;Description automatically generated">
            <a:extLst>
              <a:ext uri="{FF2B5EF4-FFF2-40B4-BE49-F238E27FC236}">
                <a16:creationId xmlns:a16="http://schemas.microsoft.com/office/drawing/2014/main" id="{9AB5C769-B095-FDC9-5199-02C2FEF0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85634" r="82368" b="1773"/>
          <a:stretch/>
        </p:blipFill>
        <p:spPr>
          <a:xfrm>
            <a:off x="1860776" y="2991392"/>
            <a:ext cx="586527" cy="500702"/>
          </a:xfrm>
          <a:prstGeom prst="rect">
            <a:avLst/>
          </a:prstGeom>
        </p:spPr>
      </p:pic>
      <p:sp>
        <p:nvSpPr>
          <p:cNvPr id="3" name="TextBox 24">
            <a:extLst>
              <a:ext uri="{FF2B5EF4-FFF2-40B4-BE49-F238E27FC236}">
                <a16:creationId xmlns:a16="http://schemas.microsoft.com/office/drawing/2014/main" id="{E3C6F280-FD57-1270-D054-335448D08691}"/>
              </a:ext>
            </a:extLst>
          </p:cNvPr>
          <p:cNvSpPr txBox="1"/>
          <p:nvPr/>
        </p:nvSpPr>
        <p:spPr>
          <a:xfrm>
            <a:off x="403048" y="496415"/>
            <a:ext cx="9190588" cy="431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FOUNDATION</a:t>
            </a:r>
            <a:r>
              <a:rPr lang="en-US" sz="3600" b="1">
                <a:solidFill>
                  <a:srgbClr val="003F79"/>
                </a:solidFill>
                <a:latin typeface="Segoe UI"/>
              </a:rPr>
              <a:t>/ASASI</a:t>
            </a:r>
          </a:p>
        </p:txBody>
      </p:sp>
    </p:spTree>
    <p:extLst>
      <p:ext uri="{BB962C8B-B14F-4D97-AF65-F5344CB8AC3E}">
        <p14:creationId xmlns:p14="http://schemas.microsoft.com/office/powerpoint/2010/main" val="39801202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81E60AE8-1CB0-46FC-0568-63A260DB7A45}"/>
              </a:ext>
            </a:extLst>
          </p:cNvPr>
          <p:cNvSpPr txBox="1"/>
          <p:nvPr/>
        </p:nvSpPr>
        <p:spPr>
          <a:xfrm>
            <a:off x="356739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MATRICULATION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71513" y="1203315"/>
            <a:ext cx="9048973" cy="287179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Malaysian Matriculation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(Program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Matrikulasi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KPM) is program by the Ministry of Education (MOE)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Transitioning to Kementerian </a:t>
            </a:r>
            <a:r>
              <a:rPr lang="en-US" sz="200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Pengajian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Tinggi (KPT) in 2027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Widely recognized by local universities for undergraduate studies and select foreign universities. 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Duration: 1 to 2 years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9187543" y="3856595"/>
            <a:ext cx="2752785" cy="2284096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5928"/>
            <a:ext cx="9081014" cy="1397795"/>
            <a:chOff x="806873" y="4848637"/>
            <a:chExt cx="9081014" cy="1397795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341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Students desire a fast </a:t>
              </a: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– track , lower cost to enroll and students who prefer public universities. 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  <p:pic>
        <p:nvPicPr>
          <p:cNvPr id="5" name="Picture 4" descr="A collage of different images of people and a computer&#10;&#10;Description automatically generated">
            <a:extLst>
              <a:ext uri="{FF2B5EF4-FFF2-40B4-BE49-F238E27FC236}">
                <a16:creationId xmlns:a16="http://schemas.microsoft.com/office/drawing/2014/main" id="{9AB5C769-B095-FDC9-5199-02C2FEF0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85634" r="82368" b="1773"/>
          <a:stretch/>
        </p:blipFill>
        <p:spPr>
          <a:xfrm>
            <a:off x="1918834" y="3429000"/>
            <a:ext cx="586527" cy="5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829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81E60AE8-1CB0-46FC-0568-63A260DB7A45}"/>
              </a:ext>
            </a:extLst>
          </p:cNvPr>
          <p:cNvSpPr txBox="1"/>
          <p:nvPr/>
        </p:nvSpPr>
        <p:spPr>
          <a:xfrm>
            <a:off x="356739" y="358322"/>
            <a:ext cx="9190588" cy="43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A-LEVEL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71513" y="1203315"/>
            <a:ext cx="9048973" cy="2410129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Based on the UK system, equivalent to STPM.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100% exam-based, typically covering 3-4 subjects. 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Recognized globally and locally for degree entry, managed by Cambridge (CAIE) or Edexcel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15–24 months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9187543" y="3856595"/>
            <a:ext cx="2752785" cy="2284096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5928"/>
            <a:ext cx="9081014" cy="1859460"/>
            <a:chOff x="806873" y="4848637"/>
            <a:chExt cx="9081014" cy="1859460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8030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Students who wants to </a:t>
              </a: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study abroad</a:t>
              </a: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. 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Prepares students well for intense, research-driven degree programs.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  <p:pic>
        <p:nvPicPr>
          <p:cNvPr id="5" name="Picture 4" descr="A collage of different images of people and a computer&#10;&#10;Description automatically generated">
            <a:extLst>
              <a:ext uri="{FF2B5EF4-FFF2-40B4-BE49-F238E27FC236}">
                <a16:creationId xmlns:a16="http://schemas.microsoft.com/office/drawing/2014/main" id="{9AB5C769-B095-FDC9-5199-02C2FEF0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85634" r="82368" b="1773"/>
          <a:stretch/>
        </p:blipFill>
        <p:spPr>
          <a:xfrm>
            <a:off x="1860777" y="3023738"/>
            <a:ext cx="586527" cy="5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5914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1E0AE-7489-C9A8-5E3C-BD05C35D0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4">
            <a:extLst>
              <a:ext uri="{FF2B5EF4-FFF2-40B4-BE49-F238E27FC236}">
                <a16:creationId xmlns:a16="http://schemas.microsoft.com/office/drawing/2014/main" id="{81E60AE8-1CB0-46FC-0568-63A260DB7A45}"/>
              </a:ext>
            </a:extLst>
          </p:cNvPr>
          <p:cNvSpPr txBox="1"/>
          <p:nvPr/>
        </p:nvSpPr>
        <p:spPr>
          <a:xfrm>
            <a:off x="356739" y="358322"/>
            <a:ext cx="9190588" cy="78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3240"/>
              </a:lnSpc>
              <a:defRPr/>
            </a:pPr>
            <a:r>
              <a:rPr lang="en-US" sz="3600" b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DIPLOMA</a:t>
            </a:r>
          </a:p>
          <a:p>
            <a:pPr defTabSz="914446">
              <a:lnSpc>
                <a:spcPts val="3240"/>
              </a:lnSpc>
              <a:defRPr/>
            </a:pPr>
            <a:r>
              <a:rPr lang="en-US" sz="2000" b="1" i="1">
                <a:solidFill>
                  <a:srgbClr val="003F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Direct to industry pathway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7DB42DED-51A5-2C95-70DA-2693E7776D42}"/>
              </a:ext>
            </a:extLst>
          </p:cNvPr>
          <p:cNvSpPr txBox="1"/>
          <p:nvPr/>
        </p:nvSpPr>
        <p:spPr>
          <a:xfrm>
            <a:off x="1571513" y="1603079"/>
            <a:ext cx="9048973" cy="1948464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 lIns="72000" tIns="72000" rIns="72000" bIns="72000" rtlCol="0" anchor="t">
            <a:spAutoFit/>
          </a:bodyPr>
          <a:lstStyle/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Practical focused </a:t>
            </a: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– More hands-on than general academic routes</a:t>
            </a:r>
          </a:p>
          <a:p>
            <a:pPr marL="342900" indent="-342900" defTabSz="914446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Direct employment or entry into bachelor's degree (possible to credit transfer). </a:t>
            </a:r>
          </a:p>
          <a:p>
            <a:pPr defTabSz="914446">
              <a:lnSpc>
                <a:spcPct val="150000"/>
              </a:lnSpc>
              <a:defRPr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24 to 36 month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2DF2B969-D113-E643-D67A-7D303D14F8C1}"/>
              </a:ext>
            </a:extLst>
          </p:cNvPr>
          <p:cNvSpPr/>
          <p:nvPr/>
        </p:nvSpPr>
        <p:spPr>
          <a:xfrm>
            <a:off x="9187543" y="3856595"/>
            <a:ext cx="2752785" cy="2284096"/>
          </a:xfrm>
          <a:custGeom>
            <a:avLst/>
            <a:gdLst/>
            <a:ahLst/>
            <a:cxnLst/>
            <a:rect l="l" t="t" r="r" b="b"/>
            <a:pathLst>
              <a:path w="5225143" h="4114800">
                <a:moveTo>
                  <a:pt x="0" y="0"/>
                </a:moveTo>
                <a:lnTo>
                  <a:pt x="5225143" y="0"/>
                </a:lnTo>
                <a:lnTo>
                  <a:pt x="5225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MY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43748-6BE4-8A85-45AE-FBC9C18B436A}"/>
              </a:ext>
            </a:extLst>
          </p:cNvPr>
          <p:cNvGrpSpPr/>
          <p:nvPr/>
        </p:nvGrpSpPr>
        <p:grpSpPr>
          <a:xfrm>
            <a:off x="251672" y="4295928"/>
            <a:ext cx="9081014" cy="1397795"/>
            <a:chOff x="806873" y="4848637"/>
            <a:chExt cx="9081014" cy="1397795"/>
          </a:xfrm>
        </p:grpSpPr>
        <p:sp>
          <p:nvSpPr>
            <p:cNvPr id="2" name="TextBox 25">
              <a:extLst>
                <a:ext uri="{FF2B5EF4-FFF2-40B4-BE49-F238E27FC236}">
                  <a16:creationId xmlns:a16="http://schemas.microsoft.com/office/drawing/2014/main" id="{F9A2617C-2416-4D58-509E-2FBC662454A8}"/>
                </a:ext>
              </a:extLst>
            </p:cNvPr>
            <p:cNvSpPr txBox="1"/>
            <p:nvPr/>
          </p:nvSpPr>
          <p:spPr>
            <a:xfrm>
              <a:off x="1219200" y="4905039"/>
              <a:ext cx="8668687" cy="13413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1" defTabSz="914446">
                <a:lnSpc>
                  <a:spcPct val="150000"/>
                </a:lnSpc>
                <a:defRPr/>
              </a:pPr>
              <a:r>
                <a:rPr lang="en-US" sz="2000" b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Suitable for:</a:t>
              </a:r>
            </a:p>
            <a:p>
              <a:pPr marL="800100" lvl="1" indent="-342900" defTabSz="914446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Designed for specific industry roles, making graduates highly employable.</a:t>
              </a:r>
            </a:p>
          </p:txBody>
        </p:sp>
        <p:pic>
          <p:nvPicPr>
            <p:cNvPr id="4" name="Picture 3" descr="A collage of different images of people and a computer&#10;&#10;Description automatically generated">
              <a:extLst>
                <a:ext uri="{FF2B5EF4-FFF2-40B4-BE49-F238E27FC236}">
                  <a16:creationId xmlns:a16="http://schemas.microsoft.com/office/drawing/2014/main" id="{C32516EE-E56B-546A-2513-DE1950B7E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4" t="84692" r="61605"/>
            <a:stretch/>
          </p:blipFill>
          <p:spPr>
            <a:xfrm>
              <a:off x="806873" y="4848637"/>
              <a:ext cx="824653" cy="608672"/>
            </a:xfrm>
            <a:prstGeom prst="rect">
              <a:avLst/>
            </a:prstGeom>
          </p:spPr>
        </p:pic>
      </p:grpSp>
      <p:pic>
        <p:nvPicPr>
          <p:cNvPr id="5" name="Picture 4" descr="A collage of different images of people and a computer&#10;&#10;Description automatically generated">
            <a:extLst>
              <a:ext uri="{FF2B5EF4-FFF2-40B4-BE49-F238E27FC236}">
                <a16:creationId xmlns:a16="http://schemas.microsoft.com/office/drawing/2014/main" id="{9AB5C769-B095-FDC9-5199-02C2FEF078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t="85634" r="82368" b="1773"/>
          <a:stretch/>
        </p:blipFill>
        <p:spPr>
          <a:xfrm>
            <a:off x="1918834" y="2920540"/>
            <a:ext cx="586527" cy="5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9042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2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alentCorp_BLANK SLIDE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bae2ec-40de-492f-8dbc-827a1af53056">
      <Terms xmlns="http://schemas.microsoft.com/office/infopath/2007/PartnerControls"/>
    </lcf76f155ced4ddcb4097134ff3c332f>
    <TaxCatchAll xmlns="d3ecf224-986b-41b4-94d2-27c179feecb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C63F51472DB48A5430203FAAC8672" ma:contentTypeVersion="14" ma:contentTypeDescription="Create a new document." ma:contentTypeScope="" ma:versionID="8ea8406fbb35fe5e5cd49e33eba7aff0">
  <xsd:schema xmlns:xsd="http://www.w3.org/2001/XMLSchema" xmlns:xs="http://www.w3.org/2001/XMLSchema" xmlns:p="http://schemas.microsoft.com/office/2006/metadata/properties" xmlns:ns2="22bae2ec-40de-492f-8dbc-827a1af53056" xmlns:ns3="d3ecf224-986b-41b4-94d2-27c179feecbc" targetNamespace="http://schemas.microsoft.com/office/2006/metadata/properties" ma:root="true" ma:fieldsID="9e71fee5fcbc55f122362cee8a93542a" ns2:_="" ns3:_="">
    <xsd:import namespace="22bae2ec-40de-492f-8dbc-827a1af53056"/>
    <xsd:import namespace="d3ecf224-986b-41b4-94d2-27c179fee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ae2ec-40de-492f-8dbc-827a1af53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26d7900-900b-4ff5-a93e-4418c5693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cf224-986b-41b4-94d2-27c179feecb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f9869c-a8a5-4860-a3f2-9bb41f14b9bd}" ma:internalName="TaxCatchAll" ma:showField="CatchAllData" ma:web="d3ecf224-986b-41b4-94d2-27c179feec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56BAFB-A449-4F32-8E90-00429D23F3AE}">
  <ds:schemaRefs>
    <ds:schemaRef ds:uri="22bae2ec-40de-492f-8dbc-827a1af53056"/>
    <ds:schemaRef ds:uri="6c239904-4b6d-4249-9175-f7694fd6a709"/>
    <ds:schemaRef ds:uri="d3ecf224-986b-41b4-94d2-27c179feecbc"/>
    <ds:schemaRef ds:uri="dabc28b2-5e4f-458f-bb37-1a508d2c4e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FC7B70-33F6-47CB-B47B-8137CFFED10F}">
  <ds:schemaRefs>
    <ds:schemaRef ds:uri="22bae2ec-40de-492f-8dbc-827a1af53056"/>
    <ds:schemaRef ds:uri="d3ecf224-986b-41b4-94d2-27c179feec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D65B64B-D99D-47F9-A0DF-47CAD6E5146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6a9bfb6-6628-4161-82bf-677a422d2ee6}" enabled="1" method="Standard" siteId="{07b61054-86bf-437a-acd6-9bda124f780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24</Slides>
  <Notes>3</Notes>
  <HiddenSlides>1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2_TalentCorp_BLANK SLIDE</vt:lpstr>
      <vt:lpstr>1_TalentCorp_BLANK SLIDE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TalentCorp</dc:title>
  <dc:creator>Tonny Yeap</dc:creator>
  <cp:revision>1</cp:revision>
  <cp:lastPrinted>2024-07-18T03:10:11Z</cp:lastPrinted>
  <dcterms:created xsi:type="dcterms:W3CDTF">2024-07-04T08:10:19Z</dcterms:created>
  <dcterms:modified xsi:type="dcterms:W3CDTF">2026-04-20T02:51:31Z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0x01010038EC63F51472DB48A5430203FAAC8672</vt:lpwstr>
  </property>
  <property fmtid="{D5CDD505-2E9C-101B-9397-08002B2CF9AE}" pid="3" name="MediaServiceImageTags">
    <vt:lpwstr/>
  </property>
  <property fmtid="{D5CDD505-2E9C-101B-9397-08002B2CF9AE}" pid="4" name="MSIP_Label_46a9bfb6-6628-4161-82bf-677a422d2ee6_Enabled">
    <vt:lpwstr>true</vt:lpwstr>
  </property>
  <property fmtid="{D5CDD505-2E9C-101B-9397-08002B2CF9AE}" pid="5" name="MSIP_Label_46a9bfb6-6628-4161-82bf-677a422d2ee6_SetDate">
    <vt:lpwstr>2025-07-21T06:23:07Z</vt:lpwstr>
  </property>
  <property fmtid="{D5CDD505-2E9C-101B-9397-08002B2CF9AE}" pid="6" name="MSIP_Label_46a9bfb6-6628-4161-82bf-677a422d2ee6_Method">
    <vt:lpwstr>Standard</vt:lpwstr>
  </property>
  <property fmtid="{D5CDD505-2E9C-101B-9397-08002B2CF9AE}" pid="7" name="MSIP_Label_46a9bfb6-6628-4161-82bf-677a422d2ee6_Name">
    <vt:lpwstr>UMUM</vt:lpwstr>
  </property>
  <property fmtid="{D5CDD505-2E9C-101B-9397-08002B2CF9AE}" pid="8" name="MSIP_Label_46a9bfb6-6628-4161-82bf-677a422d2ee6_SiteId">
    <vt:lpwstr>07b61054-86bf-437a-acd6-9bda124f7809</vt:lpwstr>
  </property>
  <property fmtid="{D5CDD505-2E9C-101B-9397-08002B2CF9AE}" pid="9" name="MSIP_Label_46a9bfb6-6628-4161-82bf-677a422d2ee6_ActionId">
    <vt:lpwstr>b7a21cbf-3e42-4b13-9977-5957a7f4f516</vt:lpwstr>
  </property>
  <property fmtid="{D5CDD505-2E9C-101B-9397-08002B2CF9AE}" pid="10" name="MSIP_Label_46a9bfb6-6628-4161-82bf-677a422d2ee6_ContentBits">
    <vt:lpwstr>0</vt:lpwstr>
  </property>
  <property fmtid="{D5CDD505-2E9C-101B-9397-08002B2CF9AE}" pid="11" name="MSIP_Label_46a9bfb6-6628-4161-82bf-677a422d2ee6_Tag">
    <vt:lpwstr>10, 3, 0, 1</vt:lpwstr>
  </property>
</Properties>
</file>