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8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9.xml" ContentType="application/vnd.openxmlformats-officedocument.them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6" r:id="rId5"/>
    <p:sldMasterId id="2147483664" r:id="rId6"/>
    <p:sldMasterId id="2147483689" r:id="rId7"/>
    <p:sldMasterId id="2147483693" r:id="rId8"/>
    <p:sldMasterId id="2147483698" r:id="rId9"/>
    <p:sldMasterId id="2147483704" r:id="rId10"/>
    <p:sldMasterId id="2147483727" r:id="rId11"/>
    <p:sldMasterId id="2147483739" r:id="rId12"/>
    <p:sldMasterId id="2147483746" r:id="rId13"/>
  </p:sldMasterIdLst>
  <p:notesMasterIdLst>
    <p:notesMasterId r:id="rId49"/>
  </p:notesMasterIdLst>
  <p:sldIdLst>
    <p:sldId id="2147482368" r:id="rId14"/>
    <p:sldId id="2147482610" r:id="rId15"/>
    <p:sldId id="260" r:id="rId16"/>
    <p:sldId id="267" r:id="rId17"/>
    <p:sldId id="2147482617" r:id="rId18"/>
    <p:sldId id="264" r:id="rId19"/>
    <p:sldId id="2147482515" r:id="rId20"/>
    <p:sldId id="2147482505" r:id="rId21"/>
    <p:sldId id="259" r:id="rId22"/>
    <p:sldId id="278" r:id="rId23"/>
    <p:sldId id="257" r:id="rId24"/>
    <p:sldId id="279" r:id="rId25"/>
    <p:sldId id="2147483646" r:id="rId26"/>
    <p:sldId id="2147483647" r:id="rId27"/>
    <p:sldId id="258" r:id="rId28"/>
    <p:sldId id="268" r:id="rId29"/>
    <p:sldId id="265" r:id="rId30"/>
    <p:sldId id="266" r:id="rId31"/>
    <p:sldId id="262" r:id="rId32"/>
    <p:sldId id="275" r:id="rId33"/>
    <p:sldId id="270" r:id="rId34"/>
    <p:sldId id="256" r:id="rId35"/>
    <p:sldId id="2147482431" r:id="rId36"/>
    <p:sldId id="280" r:id="rId37"/>
    <p:sldId id="281" r:id="rId38"/>
    <p:sldId id="282" r:id="rId39"/>
    <p:sldId id="283" r:id="rId40"/>
    <p:sldId id="284" r:id="rId41"/>
    <p:sldId id="263" r:id="rId42"/>
    <p:sldId id="2147483645" r:id="rId43"/>
    <p:sldId id="291" r:id="rId44"/>
    <p:sldId id="305" r:id="rId45"/>
    <p:sldId id="261" r:id="rId46"/>
    <p:sldId id="269" r:id="rId47"/>
    <p:sldId id="276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3E068A8-F560-C17C-26F2-647C6CD50DBC}" name="Fasiha Binti Mohd Noh" initials="FB" userId="S::fasiha.noh@talentcorp.com.my::958871dd-5f4f-4236-99f7-559d67f31b4a" providerId="AD"/>
  <p188:author id="{610FF1AC-E6B4-EE88-552A-20B07EE02F8D}" name="Diyana Azmi" initials="DA" userId="S::diyana.azmi@talentcorp.com.my::e6480041-56d7-4c09-a7de-5bc49aa7094a" providerId="AD"/>
  <p188:author id="{763795E6-8EF3-A577-D3EF-8E2A14AECB2D}" name="Hanis Hasnizam" initials="HH" userId="S::Hanis.Hasnizam@my.ey.com::5f691cf7-3778-4740-b05f-1e82dc6319d9" providerId="AD"/>
  <p188:author id="{B0711AF1-7FE9-12C8-BC85-FDCCF652DB65}" name="Sauntharya Gunasegaran" initials="SG" userId="S::sauntharya.gunasegaran@talentcorp.com.my::97a470d0-3dd6-4db8-b1eb-e0068f6ac6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presProps" Target="presProps.xml"/><Relationship Id="rId55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8" Type="http://schemas.openxmlformats.org/officeDocument/2006/relationships/slideMaster" Target="slideMasters/slideMaster5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MAH BINTI MOHAMED RAZALI" userId="bb297ce0-5af7-42b5-9d06-72063e3c9fab" providerId="ADAL" clId="{9EC0A432-8BBF-4987-A31E-8AB85F31BE9E}"/>
    <pc:docChg chg="addSld delSld modSld sldOrd">
      <pc:chgData name="RAHMAH BINTI MOHAMED RAZALI" userId="bb297ce0-5af7-42b5-9d06-72063e3c9fab" providerId="ADAL" clId="{9EC0A432-8BBF-4987-A31E-8AB85F31BE9E}" dt="2026-04-09T07:39:16.858" v="14" actId="1076"/>
      <pc:docMkLst>
        <pc:docMk/>
      </pc:docMkLst>
      <pc:sldChg chg="add del">
        <pc:chgData name="RAHMAH BINTI MOHAMED RAZALI" userId="bb297ce0-5af7-42b5-9d06-72063e3c9fab" providerId="ADAL" clId="{9EC0A432-8BBF-4987-A31E-8AB85F31BE9E}" dt="2026-04-09T07:33:49.190" v="2"/>
        <pc:sldMkLst>
          <pc:docMk/>
          <pc:sldMk cId="0" sldId="257"/>
        </pc:sldMkLst>
      </pc:sldChg>
      <pc:sldChg chg="add del">
        <pc:chgData name="RAHMAH BINTI MOHAMED RAZALI" userId="bb297ce0-5af7-42b5-9d06-72063e3c9fab" providerId="ADAL" clId="{9EC0A432-8BBF-4987-A31E-8AB85F31BE9E}" dt="2026-04-09T07:35:14.741" v="7"/>
        <pc:sldMkLst>
          <pc:docMk/>
          <pc:sldMk cId="112126704" sldId="258"/>
        </pc:sldMkLst>
      </pc:sldChg>
      <pc:sldChg chg="ord">
        <pc:chgData name="RAHMAH BINTI MOHAMED RAZALI" userId="bb297ce0-5af7-42b5-9d06-72063e3c9fab" providerId="ADAL" clId="{9EC0A432-8BBF-4987-A31E-8AB85F31BE9E}" dt="2026-04-09T07:34:48.464" v="4"/>
        <pc:sldMkLst>
          <pc:docMk/>
          <pc:sldMk cId="3010882184" sldId="261"/>
        </pc:sldMkLst>
      </pc:sldChg>
      <pc:sldChg chg="add">
        <pc:chgData name="RAHMAH BINTI MOHAMED RAZALI" userId="bb297ce0-5af7-42b5-9d06-72063e3c9fab" providerId="ADAL" clId="{9EC0A432-8BBF-4987-A31E-8AB85F31BE9E}" dt="2026-04-09T07:37:02.788" v="10"/>
        <pc:sldMkLst>
          <pc:docMk/>
          <pc:sldMk cId="255481731" sldId="269"/>
        </pc:sldMkLst>
      </pc:sldChg>
      <pc:sldChg chg="add del">
        <pc:chgData name="RAHMAH BINTI MOHAMED RAZALI" userId="bb297ce0-5af7-42b5-9d06-72063e3c9fab" providerId="ADAL" clId="{9EC0A432-8BBF-4987-A31E-8AB85F31BE9E}" dt="2026-04-09T07:33:49.190" v="2"/>
        <pc:sldMkLst>
          <pc:docMk/>
          <pc:sldMk cId="695330805" sldId="278"/>
        </pc:sldMkLst>
      </pc:sldChg>
      <pc:sldChg chg="add del">
        <pc:chgData name="RAHMAH BINTI MOHAMED RAZALI" userId="bb297ce0-5af7-42b5-9d06-72063e3c9fab" providerId="ADAL" clId="{9EC0A432-8BBF-4987-A31E-8AB85F31BE9E}" dt="2026-04-09T07:33:49.190" v="2"/>
        <pc:sldMkLst>
          <pc:docMk/>
          <pc:sldMk cId="599236506" sldId="279"/>
        </pc:sldMkLst>
      </pc:sldChg>
      <pc:sldChg chg="add del">
        <pc:chgData name="RAHMAH BINTI MOHAMED RAZALI" userId="bb297ce0-5af7-42b5-9d06-72063e3c9fab" providerId="ADAL" clId="{9EC0A432-8BBF-4987-A31E-8AB85F31BE9E}" dt="2026-04-09T07:33:49.190" v="2"/>
        <pc:sldMkLst>
          <pc:docMk/>
          <pc:sldMk cId="25156774" sldId="280"/>
        </pc:sldMkLst>
      </pc:sldChg>
      <pc:sldChg chg="add">
        <pc:chgData name="RAHMAH BINTI MOHAMED RAZALI" userId="bb297ce0-5af7-42b5-9d06-72063e3c9fab" providerId="ADAL" clId="{9EC0A432-8BBF-4987-A31E-8AB85F31BE9E}" dt="2026-04-09T07:37:02.788" v="10"/>
        <pc:sldMkLst>
          <pc:docMk/>
          <pc:sldMk cId="3840512492" sldId="293"/>
        </pc:sldMkLst>
      </pc:sldChg>
      <pc:sldChg chg="addSp modSp">
        <pc:chgData name="RAHMAH BINTI MOHAMED RAZALI" userId="bb297ce0-5af7-42b5-9d06-72063e3c9fab" providerId="ADAL" clId="{9EC0A432-8BBF-4987-A31E-8AB85F31BE9E}" dt="2026-04-09T07:39:16.858" v="14" actId="1076"/>
        <pc:sldMkLst>
          <pc:docMk/>
          <pc:sldMk cId="2646639594" sldId="2147482368"/>
        </pc:sldMkLst>
        <pc:picChg chg="add mod">
          <ac:chgData name="RAHMAH BINTI MOHAMED RAZALI" userId="bb297ce0-5af7-42b5-9d06-72063e3c9fab" providerId="ADAL" clId="{9EC0A432-8BBF-4987-A31E-8AB85F31BE9E}" dt="2026-04-09T07:39:16.858" v="14" actId="1076"/>
          <ac:picMkLst>
            <pc:docMk/>
            <pc:sldMk cId="2646639594" sldId="2147482368"/>
            <ac:picMk id="3" creationId="{3120F0DE-D6DF-BFED-E895-B5707599152E}"/>
          </ac:picMkLst>
        </pc:picChg>
      </pc:sldChg>
      <pc:sldChg chg="add">
        <pc:chgData name="RAHMAH BINTI MOHAMED RAZALI" userId="bb297ce0-5af7-42b5-9d06-72063e3c9fab" providerId="ADAL" clId="{9EC0A432-8BBF-4987-A31E-8AB85F31BE9E}" dt="2026-04-09T07:37:59.800" v="11"/>
        <pc:sldMkLst>
          <pc:docMk/>
          <pc:sldMk cId="1859429444" sldId="2147482505"/>
        </pc:sldMkLst>
      </pc:sldChg>
      <pc:sldChg chg="add">
        <pc:chgData name="RAHMAH BINTI MOHAMED RAZALI" userId="bb297ce0-5af7-42b5-9d06-72063e3c9fab" providerId="ADAL" clId="{9EC0A432-8BBF-4987-A31E-8AB85F31BE9E}" dt="2026-04-09T07:37:59.800" v="11"/>
        <pc:sldMkLst>
          <pc:docMk/>
          <pc:sldMk cId="2477107384" sldId="2147482507"/>
        </pc:sldMkLst>
      </pc:sldChg>
      <pc:sldChg chg="add">
        <pc:chgData name="RAHMAH BINTI MOHAMED RAZALI" userId="bb297ce0-5af7-42b5-9d06-72063e3c9fab" providerId="ADAL" clId="{9EC0A432-8BBF-4987-A31E-8AB85F31BE9E}" dt="2026-04-09T07:37:59.800" v="11"/>
        <pc:sldMkLst>
          <pc:docMk/>
          <pc:sldMk cId="2698105823" sldId="2147482508"/>
        </pc:sldMkLst>
      </pc:sldChg>
      <pc:sldChg chg="add">
        <pc:chgData name="RAHMAH BINTI MOHAMED RAZALI" userId="bb297ce0-5af7-42b5-9d06-72063e3c9fab" providerId="ADAL" clId="{9EC0A432-8BBF-4987-A31E-8AB85F31BE9E}" dt="2026-04-09T07:37:59.800" v="11"/>
        <pc:sldMkLst>
          <pc:docMk/>
          <pc:sldMk cId="4250767741" sldId="2147482515"/>
        </pc:sldMkLst>
      </pc:sldChg>
      <pc:sldChg chg="ord">
        <pc:chgData name="RAHMAH BINTI MOHAMED RAZALI" userId="bb297ce0-5af7-42b5-9d06-72063e3c9fab" providerId="ADAL" clId="{9EC0A432-8BBF-4987-A31E-8AB85F31BE9E}" dt="2026-04-09T07:35:23.983" v="9"/>
        <pc:sldMkLst>
          <pc:docMk/>
          <pc:sldMk cId="312265445" sldId="2147482835"/>
        </pc:sldMkLst>
      </pc:sldChg>
      <pc:sldChg chg="add del">
        <pc:chgData name="RAHMAH BINTI MOHAMED RAZALI" userId="bb297ce0-5af7-42b5-9d06-72063e3c9fab" providerId="ADAL" clId="{9EC0A432-8BBF-4987-A31E-8AB85F31BE9E}" dt="2026-04-09T07:33:49.190" v="2"/>
        <pc:sldMkLst>
          <pc:docMk/>
          <pc:sldMk cId="1018499921" sldId="2147483646"/>
        </pc:sldMkLst>
      </pc:sldChg>
      <pc:sldChg chg="add del">
        <pc:chgData name="RAHMAH BINTI MOHAMED RAZALI" userId="bb297ce0-5af7-42b5-9d06-72063e3c9fab" providerId="ADAL" clId="{9EC0A432-8BBF-4987-A31E-8AB85F31BE9E}" dt="2026-04-09T07:33:49.190" v="2"/>
        <pc:sldMkLst>
          <pc:docMk/>
          <pc:sldMk cId="2182854236" sldId="2147483647"/>
        </pc:sldMkLst>
      </pc:sldChg>
    </pc:docChg>
  </pc:docChgLst>
  <pc:docChgLst>
    <pc:chgData name="RAHMAH BINTI MOHAMED RAZALI" userId="bb297ce0-5af7-42b5-9d06-72063e3c9fab" providerId="ADAL" clId="{A97315EA-AE6B-4041-8352-8FAC1CE2B1F7}"/>
    <pc:docChg chg="undo redo custSel addSld delSld modSld sldOrd">
      <pc:chgData name="RAHMAH BINTI MOHAMED RAZALI" userId="bb297ce0-5af7-42b5-9d06-72063e3c9fab" providerId="ADAL" clId="{A97315EA-AE6B-4041-8352-8FAC1CE2B1F7}" dt="2026-04-20T12:53:18.050" v="1947" actId="1076"/>
      <pc:docMkLst>
        <pc:docMk/>
      </pc:docMkLst>
      <pc:sldChg chg="addSp delSp modSp mod">
        <pc:chgData name="RAHMAH BINTI MOHAMED RAZALI" userId="bb297ce0-5af7-42b5-9d06-72063e3c9fab" providerId="ADAL" clId="{A97315EA-AE6B-4041-8352-8FAC1CE2B1F7}" dt="2026-04-13T08:31:09.288" v="1832" actId="1076"/>
        <pc:sldMkLst>
          <pc:docMk/>
          <pc:sldMk cId="112126704" sldId="258"/>
        </pc:sldMkLst>
        <pc:spChg chg="mod">
          <ac:chgData name="RAHMAH BINTI MOHAMED RAZALI" userId="bb297ce0-5af7-42b5-9d06-72063e3c9fab" providerId="ADAL" clId="{A97315EA-AE6B-4041-8352-8FAC1CE2B1F7}" dt="2026-04-13T07:33:18.900" v="23" actId="20577"/>
          <ac:spMkLst>
            <pc:docMk/>
            <pc:sldMk cId="112126704" sldId="258"/>
            <ac:spMk id="2" creationId="{E66E2B05-C15B-FB61-DDBB-6387E7E8A2D8}"/>
          </ac:spMkLst>
        </pc:spChg>
      </pc:sldChg>
      <pc:sldChg chg="delSp modSp add del mod">
        <pc:chgData name="RAHMAH BINTI MOHAMED RAZALI" userId="bb297ce0-5af7-42b5-9d06-72063e3c9fab" providerId="ADAL" clId="{A97315EA-AE6B-4041-8352-8FAC1CE2B1F7}" dt="2026-04-13T08:30:04.850" v="1827" actId="47"/>
        <pc:sldMkLst>
          <pc:docMk/>
          <pc:sldMk cId="3033751352" sldId="260"/>
        </pc:sldMkLst>
      </pc:sldChg>
      <pc:sldChg chg="addSp delSp modSp add del mod ord">
        <pc:chgData name="RAHMAH BINTI MOHAMED RAZALI" userId="bb297ce0-5af7-42b5-9d06-72063e3c9fab" providerId="ADAL" clId="{A97315EA-AE6B-4041-8352-8FAC1CE2B1F7}" dt="2026-04-13T08:32:03.810" v="1854" actId="47"/>
        <pc:sldMkLst>
          <pc:docMk/>
          <pc:sldMk cId="3437026472" sldId="260"/>
        </pc:sldMkLst>
      </pc:sldChg>
      <pc:sldChg chg="addSp modSp mod">
        <pc:chgData name="RAHMAH BINTI MOHAMED RAZALI" userId="bb297ce0-5af7-42b5-9d06-72063e3c9fab" providerId="ADAL" clId="{A97315EA-AE6B-4041-8352-8FAC1CE2B1F7}" dt="2026-04-20T12:53:18.050" v="1947" actId="1076"/>
        <pc:sldMkLst>
          <pc:docMk/>
          <pc:sldMk cId="567255117" sldId="261"/>
        </pc:sldMkLst>
        <pc:spChg chg="add mod">
          <ac:chgData name="RAHMAH BINTI MOHAMED RAZALI" userId="bb297ce0-5af7-42b5-9d06-72063e3c9fab" providerId="ADAL" clId="{A97315EA-AE6B-4041-8352-8FAC1CE2B1F7}" dt="2026-04-20T12:53:18.050" v="1947" actId="1076"/>
          <ac:spMkLst>
            <pc:docMk/>
            <pc:sldMk cId="567255117" sldId="261"/>
            <ac:spMk id="2" creationId="{E7149581-8AED-857D-287B-7EDFDB9EC297}"/>
          </ac:spMkLst>
        </pc:spChg>
        <pc:spChg chg="mod">
          <ac:chgData name="RAHMAH BINTI MOHAMED RAZALI" userId="bb297ce0-5af7-42b5-9d06-72063e3c9fab" providerId="ADAL" clId="{A97315EA-AE6B-4041-8352-8FAC1CE2B1F7}" dt="2026-04-20T12:53:07.812" v="1945" actId="14100"/>
          <ac:spMkLst>
            <pc:docMk/>
            <pc:sldMk cId="567255117" sldId="261"/>
            <ac:spMk id="5" creationId="{C6C82135-8E99-2152-C9BA-65E020F82CC7}"/>
          </ac:spMkLst>
        </pc:spChg>
      </pc:sldChg>
      <pc:sldChg chg="del">
        <pc:chgData name="RAHMAH BINTI MOHAMED RAZALI" userId="bb297ce0-5af7-42b5-9d06-72063e3c9fab" providerId="ADAL" clId="{A97315EA-AE6B-4041-8352-8FAC1CE2B1F7}" dt="2026-04-20T02:14:07.260" v="1908" actId="2696"/>
        <pc:sldMkLst>
          <pc:docMk/>
          <pc:sldMk cId="3918968234" sldId="263"/>
        </pc:sldMkLst>
      </pc:sldChg>
      <pc:sldChg chg="delSp modSp add mod">
        <pc:chgData name="RAHMAH BINTI MOHAMED RAZALI" userId="bb297ce0-5af7-42b5-9d06-72063e3c9fab" providerId="ADAL" clId="{A97315EA-AE6B-4041-8352-8FAC1CE2B1F7}" dt="2026-04-13T08:30:00.368" v="1826" actId="14100"/>
        <pc:sldMkLst>
          <pc:docMk/>
          <pc:sldMk cId="127792667" sldId="265"/>
        </pc:sldMkLst>
      </pc:sldChg>
      <pc:sldChg chg="del">
        <pc:chgData name="RAHMAH BINTI MOHAMED RAZALI" userId="bb297ce0-5af7-42b5-9d06-72063e3c9fab" providerId="ADAL" clId="{A97315EA-AE6B-4041-8352-8FAC1CE2B1F7}" dt="2026-04-13T07:33:57.699" v="40" actId="47"/>
        <pc:sldMkLst>
          <pc:docMk/>
          <pc:sldMk cId="682877295" sldId="265"/>
        </pc:sldMkLst>
      </pc:sldChg>
      <pc:sldChg chg="new del">
        <pc:chgData name="RAHMAH BINTI MOHAMED RAZALI" userId="bb297ce0-5af7-42b5-9d06-72063e3c9fab" providerId="ADAL" clId="{A97315EA-AE6B-4041-8352-8FAC1CE2B1F7}" dt="2026-04-13T08:06:44.989" v="1228" actId="680"/>
        <pc:sldMkLst>
          <pc:docMk/>
          <pc:sldMk cId="1867097118" sldId="265"/>
        </pc:sldMkLst>
      </pc:sldChg>
      <pc:sldChg chg="addSp delSp modSp add mod ord">
        <pc:chgData name="RAHMAH BINTI MOHAMED RAZALI" userId="bb297ce0-5af7-42b5-9d06-72063e3c9fab" providerId="ADAL" clId="{A97315EA-AE6B-4041-8352-8FAC1CE2B1F7}" dt="2026-04-20T12:52:12.811" v="1927" actId="14100"/>
        <pc:sldMkLst>
          <pc:docMk/>
          <pc:sldMk cId="859761637" sldId="266"/>
        </pc:sldMkLst>
        <pc:spChg chg="mod">
          <ac:chgData name="RAHMAH BINTI MOHAMED RAZALI" userId="bb297ce0-5af7-42b5-9d06-72063e3c9fab" providerId="ADAL" clId="{A97315EA-AE6B-4041-8352-8FAC1CE2B1F7}" dt="2026-04-13T08:40:31.989" v="1903" actId="20577"/>
          <ac:spMkLst>
            <pc:docMk/>
            <pc:sldMk cId="859761637" sldId="266"/>
            <ac:spMk id="2" creationId="{984137FA-6F36-1D23-011B-F37F85592EC3}"/>
          </ac:spMkLst>
        </pc:spChg>
        <pc:spChg chg="add mod">
          <ac:chgData name="RAHMAH BINTI MOHAMED RAZALI" userId="bb297ce0-5af7-42b5-9d06-72063e3c9fab" providerId="ADAL" clId="{A97315EA-AE6B-4041-8352-8FAC1CE2B1F7}" dt="2026-04-20T12:52:12.811" v="1927" actId="14100"/>
          <ac:spMkLst>
            <pc:docMk/>
            <pc:sldMk cId="859761637" sldId="266"/>
            <ac:spMk id="4" creationId="{66B2A517-4F46-8320-44FD-5CB02B9ED43D}"/>
          </ac:spMkLst>
        </pc:spChg>
        <pc:spChg chg="mod">
          <ac:chgData name="RAHMAH BINTI MOHAMED RAZALI" userId="bb297ce0-5af7-42b5-9d06-72063e3c9fab" providerId="ADAL" clId="{A97315EA-AE6B-4041-8352-8FAC1CE2B1F7}" dt="2026-04-20T02:19:50.749" v="1911" actId="1076"/>
          <ac:spMkLst>
            <pc:docMk/>
            <pc:sldMk cId="859761637" sldId="266"/>
            <ac:spMk id="12" creationId="{32794F07-791A-6FF9-F805-93B7940D1D10}"/>
          </ac:spMkLst>
        </pc:spChg>
        <pc:picChg chg="add mod modCrop">
          <ac:chgData name="RAHMAH BINTI MOHAMED RAZALI" userId="bb297ce0-5af7-42b5-9d06-72063e3c9fab" providerId="ADAL" clId="{A97315EA-AE6B-4041-8352-8FAC1CE2B1F7}" dt="2026-04-13T08:40:08.753" v="1890" actId="732"/>
          <ac:picMkLst>
            <pc:docMk/>
            <pc:sldMk cId="859761637" sldId="266"/>
            <ac:picMk id="5" creationId="{7135C89D-F9E9-47DC-812D-E66F1740F517}"/>
          </ac:picMkLst>
        </pc:picChg>
      </pc:sldChg>
      <pc:sldChg chg="del">
        <pc:chgData name="RAHMAH BINTI MOHAMED RAZALI" userId="bb297ce0-5af7-42b5-9d06-72063e3c9fab" providerId="ADAL" clId="{A97315EA-AE6B-4041-8352-8FAC1CE2B1F7}" dt="2026-04-20T02:14:07.260" v="1908" actId="2696"/>
        <pc:sldMkLst>
          <pc:docMk/>
          <pc:sldMk cId="3840512492" sldId="293"/>
        </pc:sldMkLst>
      </pc:sldChg>
      <pc:sldChg chg="modSp mod">
        <pc:chgData name="RAHMAH BINTI MOHAMED RAZALI" userId="bb297ce0-5af7-42b5-9d06-72063e3c9fab" providerId="ADAL" clId="{A97315EA-AE6B-4041-8352-8FAC1CE2B1F7}" dt="2026-04-20T02:11:21.381" v="1907" actId="20577"/>
        <pc:sldMkLst>
          <pc:docMk/>
          <pc:sldMk cId="2646639594" sldId="2147482368"/>
        </pc:sldMkLst>
        <pc:spChg chg="mod">
          <ac:chgData name="RAHMAH BINTI MOHAMED RAZALI" userId="bb297ce0-5af7-42b5-9d06-72063e3c9fab" providerId="ADAL" clId="{A97315EA-AE6B-4041-8352-8FAC1CE2B1F7}" dt="2026-04-20T02:11:21.381" v="1907" actId="20577"/>
          <ac:spMkLst>
            <pc:docMk/>
            <pc:sldMk cId="2646639594" sldId="2147482368"/>
            <ac:spMk id="2" creationId="{B7DB9707-143E-7A92-B26C-E56CBC6800ED}"/>
          </ac:spMkLst>
        </pc:spChg>
      </pc:sldChg>
      <pc:sldChg chg="del">
        <pc:chgData name="RAHMAH BINTI MOHAMED RAZALI" userId="bb297ce0-5af7-42b5-9d06-72063e3c9fab" providerId="ADAL" clId="{A97315EA-AE6B-4041-8352-8FAC1CE2B1F7}" dt="2026-04-20T02:14:07.260" v="1908" actId="2696"/>
        <pc:sldMkLst>
          <pc:docMk/>
          <pc:sldMk cId="2477107384" sldId="2147482507"/>
        </pc:sldMkLst>
      </pc:sldChg>
      <pc:sldChg chg="del">
        <pc:chgData name="RAHMAH BINTI MOHAMED RAZALI" userId="bb297ce0-5af7-42b5-9d06-72063e3c9fab" providerId="ADAL" clId="{A97315EA-AE6B-4041-8352-8FAC1CE2B1F7}" dt="2026-04-20T02:14:07.260" v="1908" actId="2696"/>
        <pc:sldMkLst>
          <pc:docMk/>
          <pc:sldMk cId="2698105823" sldId="2147482508"/>
        </pc:sldMkLst>
      </pc:sldChg>
      <pc:sldMasterChg chg="delSldLayout">
        <pc:chgData name="RAHMAH BINTI MOHAMED RAZALI" userId="bb297ce0-5af7-42b5-9d06-72063e3c9fab" providerId="ADAL" clId="{A97315EA-AE6B-4041-8352-8FAC1CE2B1F7}" dt="2026-04-20T02:14:07.260" v="1908" actId="2696"/>
        <pc:sldMasterMkLst>
          <pc:docMk/>
          <pc:sldMasterMk cId="1671257728" sldId="2147483648"/>
        </pc:sldMasterMkLst>
        <pc:sldLayoutChg chg="del">
          <pc:chgData name="RAHMAH BINTI MOHAMED RAZALI" userId="bb297ce0-5af7-42b5-9d06-72063e3c9fab" providerId="ADAL" clId="{A97315EA-AE6B-4041-8352-8FAC1CE2B1F7}" dt="2026-04-20T02:14:07.260" v="1908" actId="2696"/>
          <pc:sldLayoutMkLst>
            <pc:docMk/>
            <pc:sldMasterMk cId="1671257728" sldId="2147483648"/>
            <pc:sldLayoutMk cId="3652524621" sldId="2147483663"/>
          </pc:sldLayoutMkLst>
        </pc:sldLayoutChg>
      </pc:sldMasterChg>
    </pc:docChg>
  </pc:docChgLst>
  <pc:docChgLst>
    <pc:chgData name="Rahmah Binti Mohamed Razali" userId="bb297ce0-5af7-42b5-9d06-72063e3c9fab" providerId="ADAL" clId="{9EC0A432-8BBF-4987-A31E-8AB85F31BE9E}"/>
    <pc:docChg chg="undo custSel addSld delSld modSld">
      <pc:chgData name="Rahmah Binti Mohamed Razali" userId="bb297ce0-5af7-42b5-9d06-72063e3c9fab" providerId="ADAL" clId="{9EC0A432-8BBF-4987-A31E-8AB85F31BE9E}" dt="2026-04-10T11:48:37.854" v="1421" actId="47"/>
      <pc:docMkLst>
        <pc:docMk/>
      </pc:docMkLst>
      <pc:sldChg chg="addSp modSp mod">
        <pc:chgData name="Rahmah Binti Mohamed Razali" userId="bb297ce0-5af7-42b5-9d06-72063e3c9fab" providerId="ADAL" clId="{9EC0A432-8BBF-4987-A31E-8AB85F31BE9E}" dt="2026-04-10T11:48:33.366" v="1420" actId="5793"/>
        <pc:sldMkLst>
          <pc:docMk/>
          <pc:sldMk cId="112126704" sldId="258"/>
        </pc:sldMkLst>
        <pc:spChg chg="mod">
          <ac:chgData name="Rahmah Binti Mohamed Razali" userId="bb297ce0-5af7-42b5-9d06-72063e3c9fab" providerId="ADAL" clId="{9EC0A432-8BBF-4987-A31E-8AB85F31BE9E}" dt="2026-04-10T11:42:48.927" v="1194" actId="20577"/>
          <ac:spMkLst>
            <pc:docMk/>
            <pc:sldMk cId="112126704" sldId="258"/>
            <ac:spMk id="2" creationId="{E66E2B05-C15B-FB61-DDBB-6387E7E8A2D8}"/>
          </ac:spMkLst>
        </pc:spChg>
      </pc:sldChg>
      <pc:sldChg chg="del">
        <pc:chgData name="Rahmah Binti Mohamed Razali" userId="bb297ce0-5af7-42b5-9d06-72063e3c9fab" providerId="ADAL" clId="{9EC0A432-8BBF-4987-A31E-8AB85F31BE9E}" dt="2026-04-10T11:48:37.854" v="1421" actId="47"/>
        <pc:sldMkLst>
          <pc:docMk/>
          <pc:sldMk cId="2433273187" sldId="260"/>
        </pc:sldMkLst>
      </pc:sldChg>
      <pc:sldChg chg="modSp add mod">
        <pc:chgData name="Rahmah Binti Mohamed Razali" userId="bb297ce0-5af7-42b5-9d06-72063e3c9fab" providerId="ADAL" clId="{9EC0A432-8BBF-4987-A31E-8AB85F31BE9E}" dt="2026-04-10T11:42:58.178" v="1195"/>
        <pc:sldMkLst>
          <pc:docMk/>
          <pc:sldMk cId="682877295" sldId="265"/>
        </pc:sldMkLst>
      </pc:sldChg>
      <pc:sldChg chg="modSp mod">
        <pc:chgData name="Rahmah Binti Mohamed Razali" userId="bb297ce0-5af7-42b5-9d06-72063e3c9fab" providerId="ADAL" clId="{9EC0A432-8BBF-4987-A31E-8AB85F31BE9E}" dt="2026-04-10T11:21:04.053" v="11" actId="2711"/>
        <pc:sldMkLst>
          <pc:docMk/>
          <pc:sldMk cId="0" sldId="2147482610"/>
        </pc:sldMkLst>
      </pc:sldChg>
    </pc:docChg>
  </pc:docChgLst>
  <pc:docChgLst>
    <pc:chgData name="RAHMAH BINTI MOHAMED RAZALI" userId="bb297ce0-5af7-42b5-9d06-72063e3c9fab" providerId="ADAL" clId="{74D7EE82-C695-441E-B576-FA12DCFFC64F}"/>
    <pc:docChg chg="undo custSel addSld delSld modSld">
      <pc:chgData name="RAHMAH BINTI MOHAMED RAZALI" userId="bb297ce0-5af7-42b5-9d06-72063e3c9fab" providerId="ADAL" clId="{74D7EE82-C695-441E-B576-FA12DCFFC64F}" dt="2026-04-29T00:54:10.116" v="281" actId="20577"/>
      <pc:docMkLst>
        <pc:docMk/>
      </pc:docMkLst>
      <pc:sldChg chg="addSp delSp modSp mod">
        <pc:chgData name="RAHMAH BINTI MOHAMED RAZALI" userId="bb297ce0-5af7-42b5-9d06-72063e3c9fab" providerId="ADAL" clId="{74D7EE82-C695-441E-B576-FA12DCFFC64F}" dt="2026-04-21T01:42:56.175" v="63" actId="1076"/>
        <pc:sldMkLst>
          <pc:docMk/>
          <pc:sldMk cId="112126704" sldId="258"/>
        </pc:sldMkLst>
        <pc:spChg chg="mod">
          <ac:chgData name="RAHMAH BINTI MOHAMED RAZALI" userId="bb297ce0-5af7-42b5-9d06-72063e3c9fab" providerId="ADAL" clId="{74D7EE82-C695-441E-B576-FA12DCFFC64F}" dt="2026-04-21T01:41:55.819" v="52" actId="20577"/>
          <ac:spMkLst>
            <pc:docMk/>
            <pc:sldMk cId="112126704" sldId="258"/>
            <ac:spMk id="2" creationId="{E66E2B05-C15B-FB61-DDBB-6387E7E8A2D8}"/>
          </ac:spMkLst>
        </pc:spChg>
        <pc:picChg chg="add mod">
          <ac:chgData name="RAHMAH BINTI MOHAMED RAZALI" userId="bb297ce0-5af7-42b5-9d06-72063e3c9fab" providerId="ADAL" clId="{74D7EE82-C695-441E-B576-FA12DCFFC64F}" dt="2026-04-21T01:42:50.486" v="61" actId="1076"/>
          <ac:picMkLst>
            <pc:docMk/>
            <pc:sldMk cId="112126704" sldId="258"/>
            <ac:picMk id="4" creationId="{9B93A16C-DD43-1F7E-BFE6-781857EA00F0}"/>
          </ac:picMkLst>
        </pc:picChg>
        <pc:picChg chg="add mod">
          <ac:chgData name="RAHMAH BINTI MOHAMED RAZALI" userId="bb297ce0-5af7-42b5-9d06-72063e3c9fab" providerId="ADAL" clId="{74D7EE82-C695-441E-B576-FA12DCFFC64F}" dt="2026-04-21T01:42:56.175" v="63" actId="1076"/>
          <ac:picMkLst>
            <pc:docMk/>
            <pc:sldMk cId="112126704" sldId="258"/>
            <ac:picMk id="7" creationId="{B071869F-E4AE-AF57-1D68-17F364658EBD}"/>
          </ac:picMkLst>
        </pc:picChg>
      </pc:sldChg>
      <pc:sldChg chg="addSp delSp modSp mod">
        <pc:chgData name="RAHMAH BINTI MOHAMED RAZALI" userId="bb297ce0-5af7-42b5-9d06-72063e3c9fab" providerId="ADAL" clId="{74D7EE82-C695-441E-B576-FA12DCFFC64F}" dt="2026-04-29T00:54:10.116" v="281" actId="20577"/>
        <pc:sldMkLst>
          <pc:docMk/>
          <pc:sldMk cId="567255117" sldId="261"/>
        </pc:sldMkLst>
        <pc:spChg chg="mod">
          <ac:chgData name="RAHMAH BINTI MOHAMED RAZALI" userId="bb297ce0-5af7-42b5-9d06-72063e3c9fab" providerId="ADAL" clId="{74D7EE82-C695-441E-B576-FA12DCFFC64F}" dt="2026-04-29T00:54:10.116" v="281" actId="20577"/>
          <ac:spMkLst>
            <pc:docMk/>
            <pc:sldMk cId="567255117" sldId="261"/>
            <ac:spMk id="2" creationId="{E7149581-8AED-857D-287B-7EDFDB9EC297}"/>
          </ac:spMkLst>
        </pc:spChg>
        <pc:spChg chg="add mod">
          <ac:chgData name="RAHMAH BINTI MOHAMED RAZALI" userId="bb297ce0-5af7-42b5-9d06-72063e3c9fab" providerId="ADAL" clId="{74D7EE82-C695-441E-B576-FA12DCFFC64F}" dt="2026-04-28T02:27:11.618" v="263" actId="21"/>
          <ac:spMkLst>
            <pc:docMk/>
            <pc:sldMk cId="567255117" sldId="261"/>
            <ac:spMk id="3" creationId="{C7C1B7FE-D137-0038-F6B8-DC95D7A87EC3}"/>
          </ac:spMkLst>
        </pc:spChg>
        <pc:spChg chg="mod">
          <ac:chgData name="RAHMAH BINTI MOHAMED RAZALI" userId="bb297ce0-5af7-42b5-9d06-72063e3c9fab" providerId="ADAL" clId="{74D7EE82-C695-441E-B576-FA12DCFFC64F}" dt="2026-04-21T02:14:38.138" v="132" actId="1076"/>
          <ac:spMkLst>
            <pc:docMk/>
            <pc:sldMk cId="567255117" sldId="261"/>
            <ac:spMk id="5" creationId="{C6C82135-8E99-2152-C9BA-65E020F82CC7}"/>
          </ac:spMkLst>
        </pc:spChg>
        <pc:spChg chg="mod">
          <ac:chgData name="RAHMAH BINTI MOHAMED RAZALI" userId="bb297ce0-5af7-42b5-9d06-72063e3c9fab" providerId="ADAL" clId="{74D7EE82-C695-441E-B576-FA12DCFFC64F}" dt="2026-04-22T09:36:39.443" v="147" actId="20577"/>
          <ac:spMkLst>
            <pc:docMk/>
            <pc:sldMk cId="567255117" sldId="261"/>
            <ac:spMk id="9" creationId="{62804550-0202-C95B-AEEA-674DBC795DD6}"/>
          </ac:spMkLst>
        </pc:spChg>
        <pc:picChg chg="mod">
          <ac:chgData name="RAHMAH BINTI MOHAMED RAZALI" userId="bb297ce0-5af7-42b5-9d06-72063e3c9fab" providerId="ADAL" clId="{74D7EE82-C695-441E-B576-FA12DCFFC64F}" dt="2026-04-21T02:14:34.569" v="131" actId="14100"/>
          <ac:picMkLst>
            <pc:docMk/>
            <pc:sldMk cId="567255117" sldId="261"/>
            <ac:picMk id="4" creationId="{78943F92-A600-2211-164E-7BC4B31F897F}"/>
          </ac:picMkLst>
        </pc:picChg>
        <pc:picChg chg="add mod">
          <ac:chgData name="RAHMAH BINTI MOHAMED RAZALI" userId="bb297ce0-5af7-42b5-9d06-72063e3c9fab" providerId="ADAL" clId="{74D7EE82-C695-441E-B576-FA12DCFFC64F}" dt="2026-04-28T02:27:21.984" v="268" actId="14100"/>
          <ac:picMkLst>
            <pc:docMk/>
            <pc:sldMk cId="567255117" sldId="261"/>
            <ac:picMk id="7" creationId="{0115D02E-750F-455B-D052-74E2F16C5829}"/>
          </ac:picMkLst>
        </pc:picChg>
      </pc:sldChg>
      <pc:sldChg chg="add">
        <pc:chgData name="RAHMAH BINTI MOHAMED RAZALI" userId="bb297ce0-5af7-42b5-9d06-72063e3c9fab" providerId="ADAL" clId="{74D7EE82-C695-441E-B576-FA12DCFFC64F}" dt="2026-04-21T01:34:44.369" v="43"/>
        <pc:sldMkLst>
          <pc:docMk/>
          <pc:sldMk cId="2862242907" sldId="263"/>
        </pc:sldMkLst>
      </pc:sldChg>
      <pc:sldChg chg="del">
        <pc:chgData name="RAHMAH BINTI MOHAMED RAZALI" userId="bb297ce0-5af7-42b5-9d06-72063e3c9fab" providerId="ADAL" clId="{74D7EE82-C695-441E-B576-FA12DCFFC64F}" dt="2026-04-21T01:43:47.527" v="65" actId="47"/>
        <pc:sldMkLst>
          <pc:docMk/>
          <pc:sldMk cId="127792667" sldId="265"/>
        </pc:sldMkLst>
      </pc:sldChg>
      <pc:sldChg chg="addSp delSp modSp add mod">
        <pc:chgData name="RAHMAH BINTI MOHAMED RAZALI" userId="bb297ce0-5af7-42b5-9d06-72063e3c9fab" providerId="ADAL" clId="{74D7EE82-C695-441E-B576-FA12DCFFC64F}" dt="2026-04-21T01:48:36.448" v="104" actId="1037"/>
        <pc:sldMkLst>
          <pc:docMk/>
          <pc:sldMk cId="1819979253" sldId="265"/>
        </pc:sldMkLst>
        <pc:picChg chg="add mod">
          <ac:chgData name="RAHMAH BINTI MOHAMED RAZALI" userId="bb297ce0-5af7-42b5-9d06-72063e3c9fab" providerId="ADAL" clId="{74D7EE82-C695-441E-B576-FA12DCFFC64F}" dt="2026-04-21T01:48:36.448" v="104" actId="1037"/>
          <ac:picMkLst>
            <pc:docMk/>
            <pc:sldMk cId="1819979253" sldId="265"/>
            <ac:picMk id="4" creationId="{BE9A2D1F-3B10-590F-5F55-7978457847A1}"/>
          </ac:picMkLst>
        </pc:picChg>
        <pc:picChg chg="add mod">
          <ac:chgData name="RAHMAH BINTI MOHAMED RAZALI" userId="bb297ce0-5af7-42b5-9d06-72063e3c9fab" providerId="ADAL" clId="{74D7EE82-C695-441E-B576-FA12DCFFC64F}" dt="2026-04-21T01:48:36.448" v="104" actId="1037"/>
          <ac:picMkLst>
            <pc:docMk/>
            <pc:sldMk cId="1819979253" sldId="265"/>
            <ac:picMk id="6" creationId="{003B0C69-C9E3-018F-B6B1-59685C4ADDA7}"/>
          </ac:picMkLst>
        </pc:picChg>
      </pc:sldChg>
      <pc:sldChg chg="addSp modSp mod">
        <pc:chgData name="RAHMAH BINTI MOHAMED RAZALI" userId="bb297ce0-5af7-42b5-9d06-72063e3c9fab" providerId="ADAL" clId="{74D7EE82-C695-441E-B576-FA12DCFFC64F}" dt="2026-04-21T02:14:09.214" v="125" actId="14100"/>
        <pc:sldMkLst>
          <pc:docMk/>
          <pc:sldMk cId="859761637" sldId="266"/>
        </pc:sldMkLst>
        <pc:spChg chg="mod">
          <ac:chgData name="RAHMAH BINTI MOHAMED RAZALI" userId="bb297ce0-5af7-42b5-9d06-72063e3c9fab" providerId="ADAL" clId="{74D7EE82-C695-441E-B576-FA12DCFFC64F}" dt="2026-04-21T02:14:09.214" v="125" actId="14100"/>
          <ac:spMkLst>
            <pc:docMk/>
            <pc:sldMk cId="859761637" sldId="266"/>
            <ac:spMk id="4" creationId="{66B2A517-4F46-8320-44FD-5CB02B9ED43D}"/>
          </ac:spMkLst>
        </pc:spChg>
        <pc:spChg chg="mod">
          <ac:chgData name="RAHMAH BINTI MOHAMED RAZALI" userId="bb297ce0-5af7-42b5-9d06-72063e3c9fab" providerId="ADAL" clId="{74D7EE82-C695-441E-B576-FA12DCFFC64F}" dt="2026-04-21T02:13:54.341" v="121" actId="1076"/>
          <ac:spMkLst>
            <pc:docMk/>
            <pc:sldMk cId="859761637" sldId="266"/>
            <ac:spMk id="12" creationId="{32794F07-791A-6FF9-F805-93B7940D1D10}"/>
          </ac:spMkLst>
        </pc:spChg>
        <pc:picChg chg="add mod">
          <ac:chgData name="RAHMAH BINTI MOHAMED RAZALI" userId="bb297ce0-5af7-42b5-9d06-72063e3c9fab" providerId="ADAL" clId="{74D7EE82-C695-441E-B576-FA12DCFFC64F}" dt="2026-04-21T02:14:01.416" v="123" actId="14100"/>
          <ac:picMkLst>
            <pc:docMk/>
            <pc:sldMk cId="859761637" sldId="266"/>
            <ac:picMk id="3" creationId="{4919E859-6070-8415-AC0D-6A4DA9FBD82E}"/>
          </ac:picMkLst>
        </pc:picChg>
        <pc:picChg chg="mod">
          <ac:chgData name="RAHMAH BINTI MOHAMED RAZALI" userId="bb297ce0-5af7-42b5-9d06-72063e3c9fab" providerId="ADAL" clId="{74D7EE82-C695-441E-B576-FA12DCFFC64F}" dt="2026-04-21T02:13:48.404" v="119" actId="14100"/>
          <ac:picMkLst>
            <pc:docMk/>
            <pc:sldMk cId="859761637" sldId="266"/>
            <ac:picMk id="5" creationId="{7135C89D-F9E9-47DC-812D-E66F1740F517}"/>
          </ac:picMkLst>
        </pc:picChg>
      </pc:sldChg>
      <pc:sldChg chg="addSp delSp modSp add mod">
        <pc:chgData name="RAHMAH BINTI MOHAMED RAZALI" userId="bb297ce0-5af7-42b5-9d06-72063e3c9fab" providerId="ADAL" clId="{74D7EE82-C695-441E-B576-FA12DCFFC64F}" dt="2026-04-21T01:48:42.143" v="109" actId="1037"/>
        <pc:sldMkLst>
          <pc:docMk/>
          <pc:sldMk cId="3927328266" sldId="268"/>
        </pc:sldMkLst>
        <pc:picChg chg="add mod">
          <ac:chgData name="RAHMAH BINTI MOHAMED RAZALI" userId="bb297ce0-5af7-42b5-9d06-72063e3c9fab" providerId="ADAL" clId="{74D7EE82-C695-441E-B576-FA12DCFFC64F}" dt="2026-04-21T01:48:42.143" v="109" actId="1037"/>
          <ac:picMkLst>
            <pc:docMk/>
            <pc:sldMk cId="3927328266" sldId="268"/>
            <ac:picMk id="10" creationId="{93EBD010-5A67-4719-BBD6-3B314209AC95}"/>
          </ac:picMkLst>
        </pc:picChg>
        <pc:picChg chg="add mod">
          <ac:chgData name="RAHMAH BINTI MOHAMED RAZALI" userId="bb297ce0-5af7-42b5-9d06-72063e3c9fab" providerId="ADAL" clId="{74D7EE82-C695-441E-B576-FA12DCFFC64F}" dt="2026-04-21T01:48:42.143" v="109" actId="1037"/>
          <ac:picMkLst>
            <pc:docMk/>
            <pc:sldMk cId="3927328266" sldId="268"/>
            <ac:picMk id="12" creationId="{3F23C255-9F91-3F69-6C71-F487359FF492}"/>
          </ac:picMkLst>
        </pc:picChg>
      </pc:sldChg>
      <pc:sldChg chg="addSp delSp modSp add mod">
        <pc:chgData name="RAHMAH BINTI MOHAMED RAZALI" userId="bb297ce0-5af7-42b5-9d06-72063e3c9fab" providerId="ADAL" clId="{74D7EE82-C695-441E-B576-FA12DCFFC64F}" dt="2026-04-22T09:39:36.755" v="238" actId="20577"/>
        <pc:sldMkLst>
          <pc:docMk/>
          <pc:sldMk cId="2818879684" sldId="269"/>
        </pc:sldMkLst>
        <pc:spChg chg="mod">
          <ac:chgData name="RAHMAH BINTI MOHAMED RAZALI" userId="bb297ce0-5af7-42b5-9d06-72063e3c9fab" providerId="ADAL" clId="{74D7EE82-C695-441E-B576-FA12DCFFC64F}" dt="2026-04-22T09:39:36.755" v="238" actId="20577"/>
          <ac:spMkLst>
            <pc:docMk/>
            <pc:sldMk cId="2818879684" sldId="269"/>
            <ac:spMk id="5" creationId="{95ED3803-DA2A-1E88-EFA2-92EFA7CBDC41}"/>
          </ac:spMkLst>
        </pc:spChg>
        <pc:spChg chg="mod">
          <ac:chgData name="RAHMAH BINTI MOHAMED RAZALI" userId="bb297ce0-5af7-42b5-9d06-72063e3c9fab" providerId="ADAL" clId="{74D7EE82-C695-441E-B576-FA12DCFFC64F}" dt="2026-04-22T09:36:35.315" v="145" actId="20577"/>
          <ac:spMkLst>
            <pc:docMk/>
            <pc:sldMk cId="2818879684" sldId="269"/>
            <ac:spMk id="9" creationId="{BC182A83-B456-6621-CE43-7E4B4B9AA50A}"/>
          </ac:spMkLst>
        </pc:spChg>
        <pc:picChg chg="add mod">
          <ac:chgData name="RAHMAH BINTI MOHAMED RAZALI" userId="bb297ce0-5af7-42b5-9d06-72063e3c9fab" providerId="ADAL" clId="{74D7EE82-C695-441E-B576-FA12DCFFC64F}" dt="2026-04-22T09:38:59.886" v="159" actId="1076"/>
          <ac:picMkLst>
            <pc:docMk/>
            <pc:sldMk cId="2818879684" sldId="269"/>
            <ac:picMk id="7" creationId="{002A3809-33D5-F5B4-9B8D-3E359D9353E6}"/>
          </ac:picMkLst>
        </pc:picChg>
      </pc:sldChg>
      <pc:sldChg chg="add">
        <pc:chgData name="RAHMAH BINTI MOHAMED RAZALI" userId="bb297ce0-5af7-42b5-9d06-72063e3c9fab" providerId="ADAL" clId="{74D7EE82-C695-441E-B576-FA12DCFFC64F}" dt="2026-04-21T01:34:44.369" v="43"/>
        <pc:sldMkLst>
          <pc:docMk/>
          <pc:sldMk cId="3879069704" sldId="280"/>
        </pc:sldMkLst>
      </pc:sldChg>
      <pc:sldChg chg="add">
        <pc:chgData name="RAHMAH BINTI MOHAMED RAZALI" userId="bb297ce0-5af7-42b5-9d06-72063e3c9fab" providerId="ADAL" clId="{74D7EE82-C695-441E-B576-FA12DCFFC64F}" dt="2026-04-21T01:34:44.369" v="43"/>
        <pc:sldMkLst>
          <pc:docMk/>
          <pc:sldMk cId="1974822809" sldId="281"/>
        </pc:sldMkLst>
      </pc:sldChg>
      <pc:sldChg chg="add">
        <pc:chgData name="RAHMAH BINTI MOHAMED RAZALI" userId="bb297ce0-5af7-42b5-9d06-72063e3c9fab" providerId="ADAL" clId="{74D7EE82-C695-441E-B576-FA12DCFFC64F}" dt="2026-04-21T01:34:44.369" v="43"/>
        <pc:sldMkLst>
          <pc:docMk/>
          <pc:sldMk cId="219096453" sldId="282"/>
        </pc:sldMkLst>
      </pc:sldChg>
      <pc:sldChg chg="add">
        <pc:chgData name="RAHMAH BINTI MOHAMED RAZALI" userId="bb297ce0-5af7-42b5-9d06-72063e3c9fab" providerId="ADAL" clId="{74D7EE82-C695-441E-B576-FA12DCFFC64F}" dt="2026-04-21T01:34:44.369" v="43"/>
        <pc:sldMkLst>
          <pc:docMk/>
          <pc:sldMk cId="2261002580" sldId="283"/>
        </pc:sldMkLst>
      </pc:sldChg>
      <pc:sldChg chg="add">
        <pc:chgData name="RAHMAH BINTI MOHAMED RAZALI" userId="bb297ce0-5af7-42b5-9d06-72063e3c9fab" providerId="ADAL" clId="{74D7EE82-C695-441E-B576-FA12DCFFC64F}" dt="2026-04-21T01:34:44.369" v="43"/>
        <pc:sldMkLst>
          <pc:docMk/>
          <pc:sldMk cId="1236633124" sldId="284"/>
        </pc:sldMkLst>
      </pc:sldChg>
      <pc:sldChg chg="modSp mod">
        <pc:chgData name="RAHMAH BINTI MOHAMED RAZALI" userId="bb297ce0-5af7-42b5-9d06-72063e3c9fab" providerId="ADAL" clId="{74D7EE82-C695-441E-B576-FA12DCFFC64F}" dt="2026-04-21T01:34:24.214" v="42" actId="20577"/>
        <pc:sldMkLst>
          <pc:docMk/>
          <pc:sldMk cId="2646639594" sldId="2147482368"/>
        </pc:sldMkLst>
        <pc:spChg chg="mod">
          <ac:chgData name="RAHMAH BINTI MOHAMED RAZALI" userId="bb297ce0-5af7-42b5-9d06-72063e3c9fab" providerId="ADAL" clId="{74D7EE82-C695-441E-B576-FA12DCFFC64F}" dt="2026-04-21T01:34:24.214" v="42" actId="20577"/>
          <ac:spMkLst>
            <pc:docMk/>
            <pc:sldMk cId="2646639594" sldId="2147482368"/>
            <ac:spMk id="2" creationId="{B7DB9707-143E-7A92-B26C-E56CBC6800ED}"/>
          </ac:spMkLst>
        </pc:spChg>
      </pc:sldChg>
      <pc:sldChg chg="del">
        <pc:chgData name="RAHMAH BINTI MOHAMED RAZALI" userId="bb297ce0-5af7-42b5-9d06-72063e3c9fab" providerId="ADAL" clId="{74D7EE82-C695-441E-B576-FA12DCFFC64F}" dt="2026-04-21T01:34:48.588" v="44" actId="47"/>
        <pc:sldMkLst>
          <pc:docMk/>
          <pc:sldMk cId="1434869217" sldId="2147482834"/>
        </pc:sldMkLst>
      </pc:sldChg>
      <pc:sldChg chg="del">
        <pc:chgData name="RAHMAH BINTI MOHAMED RAZALI" userId="bb297ce0-5af7-42b5-9d06-72063e3c9fab" providerId="ADAL" clId="{74D7EE82-C695-441E-B576-FA12DCFFC64F}" dt="2026-04-21T01:34:48.588" v="44" actId="47"/>
        <pc:sldMkLst>
          <pc:docMk/>
          <pc:sldMk cId="1942588691" sldId="2147483644"/>
        </pc:sldMkLst>
      </pc:sldChg>
      <pc:sldChg chg="modSp mod">
        <pc:chgData name="RAHMAH BINTI MOHAMED RAZALI" userId="bb297ce0-5af7-42b5-9d06-72063e3c9fab" providerId="ADAL" clId="{74D7EE82-C695-441E-B576-FA12DCFFC64F}" dt="2026-04-23T07:40:03.539" v="247" actId="1035"/>
        <pc:sldMkLst>
          <pc:docMk/>
          <pc:sldMk cId="1018499921" sldId="2147483646"/>
        </pc:sldMkLst>
        <pc:graphicFrameChg chg="mod">
          <ac:chgData name="RAHMAH BINTI MOHAMED RAZALI" userId="bb297ce0-5af7-42b5-9d06-72063e3c9fab" providerId="ADAL" clId="{74D7EE82-C695-441E-B576-FA12DCFFC64F}" dt="2026-04-23T07:40:03.539" v="247" actId="1035"/>
          <ac:graphicFrameMkLst>
            <pc:docMk/>
            <pc:sldMk cId="1018499921" sldId="2147483646"/>
            <ac:graphicFrameMk id="12" creationId="{A2EA39F7-5E80-164F-5129-A47C1D7363F0}"/>
          </ac:graphicFrameMkLst>
        </pc:graphicFrameChg>
        <pc:graphicFrameChg chg="mod">
          <ac:chgData name="RAHMAH BINTI MOHAMED RAZALI" userId="bb297ce0-5af7-42b5-9d06-72063e3c9fab" providerId="ADAL" clId="{74D7EE82-C695-441E-B576-FA12DCFFC64F}" dt="2026-04-23T07:40:03.539" v="247" actId="1035"/>
          <ac:graphicFrameMkLst>
            <pc:docMk/>
            <pc:sldMk cId="1018499921" sldId="2147483646"/>
            <ac:graphicFrameMk id="20" creationId="{2C3B62F4-28B6-343C-E394-0508DEA7FAED}"/>
          </ac:graphicFrameMkLst>
        </pc:graphicFrameChg>
        <pc:graphicFrameChg chg="mod">
          <ac:chgData name="RAHMAH BINTI MOHAMED RAZALI" userId="bb297ce0-5af7-42b5-9d06-72063e3c9fab" providerId="ADAL" clId="{74D7EE82-C695-441E-B576-FA12DCFFC64F}" dt="2026-04-23T07:40:03.539" v="247" actId="1035"/>
          <ac:graphicFrameMkLst>
            <pc:docMk/>
            <pc:sldMk cId="1018499921" sldId="2147483646"/>
            <ac:graphicFrameMk id="21" creationId="{94037A13-2DDD-54E8-B1AE-44F94842C591}"/>
          </ac:graphicFrameMkLst>
        </pc:graphicFrameChg>
      </pc:sldChg>
    </pc:docChg>
  </pc:docChgLst>
  <pc:docChgLst>
    <pc:chgData name="RAHMAH BINTI MOHAMED RAZALI" userId="bb297ce0-5af7-42b5-9d06-72063e3c9fab" providerId="ADAL" clId="{86549A06-7409-49CC-89A0-9C0F657EE006}"/>
    <pc:docChg chg="modSld">
      <pc:chgData name="RAHMAH BINTI MOHAMED RAZALI" userId="bb297ce0-5af7-42b5-9d06-72063e3c9fab" providerId="ADAL" clId="{86549A06-7409-49CC-89A0-9C0F657EE006}" dt="2026-04-09T07:32:31.010" v="0" actId="729"/>
      <pc:docMkLst>
        <pc:docMk/>
      </pc:docMkLst>
      <pc:sldChg chg="mod modShow">
        <pc:chgData name="RAHMAH BINTI MOHAMED RAZALI" userId="bb297ce0-5af7-42b5-9d06-72063e3c9fab" providerId="ADAL" clId="{86549A06-7409-49CC-89A0-9C0F657EE006}" dt="2026-04-09T07:32:31.010" v="0" actId="729"/>
        <pc:sldMkLst>
          <pc:docMk/>
          <pc:sldMk cId="312265445" sldId="2147482835"/>
        </pc:sldMkLst>
      </pc:sldChg>
    </pc:docChg>
  </pc:docChgLst>
  <pc:docChgLst>
    <pc:chgData name="Nur Adlina Adilah Binti Aziman" userId="b88cb19d-88a5-4d1d-acca-69c229117c8b" providerId="ADAL" clId="{71062925-B80B-4497-B764-665DB631A116}"/>
    <pc:docChg chg="undo custSel modSld">
      <pc:chgData name="Nur Adlina Adilah Binti Aziman" userId="b88cb19d-88a5-4d1d-acca-69c229117c8b" providerId="ADAL" clId="{71062925-B80B-4497-B764-665DB631A116}" dt="2026-04-30T06:34:37.237" v="9" actId="1035"/>
      <pc:docMkLst>
        <pc:docMk/>
      </pc:docMkLst>
      <pc:sldChg chg="addSp delSp modSp mod">
        <pc:chgData name="Nur Adlina Adilah Binti Aziman" userId="b88cb19d-88a5-4d1d-acca-69c229117c8b" providerId="ADAL" clId="{71062925-B80B-4497-B764-665DB631A116}" dt="2026-04-30T06:34:37.237" v="9" actId="1035"/>
        <pc:sldMkLst>
          <pc:docMk/>
          <pc:sldMk cId="3174863845" sldId="291"/>
        </pc:sldMkLst>
        <pc:spChg chg="add mod">
          <ac:chgData name="Nur Adlina Adilah Binti Aziman" userId="b88cb19d-88a5-4d1d-acca-69c229117c8b" providerId="ADAL" clId="{71062925-B80B-4497-B764-665DB631A116}" dt="2026-04-30T06:34:37.237" v="9" actId="1035"/>
          <ac:spMkLst>
            <pc:docMk/>
            <pc:sldMk cId="3174863845" sldId="291"/>
            <ac:spMk id="2" creationId="{BDB30BA7-12DD-75D2-9A5B-F0326E46B647}"/>
          </ac:spMkLst>
        </pc:spChg>
        <pc:spChg chg="del">
          <ac:chgData name="Nur Adlina Adilah Binti Aziman" userId="b88cb19d-88a5-4d1d-acca-69c229117c8b" providerId="ADAL" clId="{71062925-B80B-4497-B764-665DB631A116}" dt="2026-04-30T06:33:57.183" v="0" actId="478"/>
          <ac:spMkLst>
            <pc:docMk/>
            <pc:sldMk cId="3174863845" sldId="291"/>
            <ac:spMk id="1394" creationId="{43101A3E-D8A6-0D4E-675B-0A0B8F08AFFC}"/>
          </ac:spMkLst>
        </pc:spChg>
      </pc:sldChg>
    </pc:docChg>
  </pc:docChgLst>
  <pc:docChgLst>
    <pc:chgData name="Nur Adlina Adilah Binti Aziman" userId="b88cb19d-88a5-4d1d-acca-69c229117c8b" providerId="ADAL" clId="{6CEC8625-716F-445F-A9AA-F5D4063B2512}"/>
    <pc:docChg chg="undo custSel modSld">
      <pc:chgData name="Nur Adlina Adilah Binti Aziman" userId="b88cb19d-88a5-4d1d-acca-69c229117c8b" providerId="ADAL" clId="{6CEC8625-716F-445F-A9AA-F5D4063B2512}" dt="2026-04-20T02:21:33.290" v="39" actId="1076"/>
      <pc:docMkLst>
        <pc:docMk/>
      </pc:docMkLst>
      <pc:sldChg chg="addSp delSp modSp mod">
        <pc:chgData name="Nur Adlina Adilah Binti Aziman" userId="b88cb19d-88a5-4d1d-acca-69c229117c8b" providerId="ADAL" clId="{6CEC8625-716F-445F-A9AA-F5D4063B2512}" dt="2026-04-20T02:21:33.290" v="39" actId="1076"/>
        <pc:sldMkLst>
          <pc:docMk/>
          <pc:sldMk cId="567255117" sldId="261"/>
        </pc:sldMkLst>
        <pc:spChg chg="add mod">
          <ac:chgData name="Nur Adlina Adilah Binti Aziman" userId="b88cb19d-88a5-4d1d-acca-69c229117c8b" providerId="ADAL" clId="{6CEC8625-716F-445F-A9AA-F5D4063B2512}" dt="2026-04-20T02:21:28.027" v="37" actId="1076"/>
          <ac:spMkLst>
            <pc:docMk/>
            <pc:sldMk cId="567255117" sldId="261"/>
            <ac:spMk id="5" creationId="{C6C82135-8E99-2152-C9BA-65E020F82CC7}"/>
          </ac:spMkLst>
        </pc:spChg>
        <pc:spChg chg="add mod">
          <ac:chgData name="Nur Adlina Adilah Binti Aziman" userId="b88cb19d-88a5-4d1d-acca-69c229117c8b" providerId="ADAL" clId="{6CEC8625-716F-445F-A9AA-F5D4063B2512}" dt="2026-04-20T02:20:57.930" v="30" actId="20577"/>
          <ac:spMkLst>
            <pc:docMk/>
            <pc:sldMk cId="567255117" sldId="261"/>
            <ac:spMk id="9" creationId="{62804550-0202-C95B-AEEA-674DBC795DD6}"/>
          </ac:spMkLst>
        </pc:spChg>
        <pc:picChg chg="add mod">
          <ac:chgData name="Nur Adlina Adilah Binti Aziman" userId="b88cb19d-88a5-4d1d-acca-69c229117c8b" providerId="ADAL" clId="{6CEC8625-716F-445F-A9AA-F5D4063B2512}" dt="2026-04-20T02:21:33.290" v="39" actId="1076"/>
          <ac:picMkLst>
            <pc:docMk/>
            <pc:sldMk cId="567255117" sldId="261"/>
            <ac:picMk id="4" creationId="{78943F92-A600-2211-164E-7BC4B31F897F}"/>
          </ac:picMkLst>
        </pc:picChg>
      </pc:sldChg>
      <pc:sldChg chg="modSp mod">
        <pc:chgData name="Nur Adlina Adilah Binti Aziman" userId="b88cb19d-88a5-4d1d-acca-69c229117c8b" providerId="ADAL" clId="{6CEC8625-716F-445F-A9AA-F5D4063B2512}" dt="2026-04-20T02:14:29.471" v="1" actId="1076"/>
        <pc:sldMkLst>
          <pc:docMk/>
          <pc:sldMk cId="2646639594" sldId="2147482368"/>
        </pc:sldMkLst>
        <pc:spChg chg="mod">
          <ac:chgData name="Nur Adlina Adilah Binti Aziman" userId="b88cb19d-88a5-4d1d-acca-69c229117c8b" providerId="ADAL" clId="{6CEC8625-716F-445F-A9AA-F5D4063B2512}" dt="2026-04-20T02:14:29.471" v="1" actId="1076"/>
          <ac:spMkLst>
            <pc:docMk/>
            <pc:sldMk cId="2646639594" sldId="2147482368"/>
            <ac:spMk id="17" creationId="{6683E45E-057D-E1A6-37F8-259B9803F846}"/>
          </ac:spMkLst>
        </pc:spChg>
      </pc:sldChg>
    </pc:docChg>
  </pc:docChgLst>
  <pc:docChgLst>
    <pc:chgData name="Marlini Mohamad Mahya" userId="4aa1ff92-e1f1-45d4-a1f8-9bfb248543ca" providerId="ADAL" clId="{907E1E12-AA86-4A3A-A4EC-4963ACB4607D}"/>
    <pc:docChg chg="undo custSel addSld delSld modSld sldOrd delMainMaster">
      <pc:chgData name="Marlini Mohamad Mahya" userId="4aa1ff92-e1f1-45d4-a1f8-9bfb248543ca" providerId="ADAL" clId="{907E1E12-AA86-4A3A-A4EC-4963ACB4607D}" dt="2026-04-20T12:24:34.645" v="340" actId="1076"/>
      <pc:docMkLst>
        <pc:docMk/>
      </pc:docMkLst>
      <pc:sldChg chg="addSp delSp modSp mod">
        <pc:chgData name="Marlini Mohamad Mahya" userId="4aa1ff92-e1f1-45d4-a1f8-9bfb248543ca" providerId="ADAL" clId="{907E1E12-AA86-4A3A-A4EC-4963ACB4607D}" dt="2026-04-15T14:19:23.544" v="110" actId="1076"/>
        <pc:sldMkLst>
          <pc:docMk/>
          <pc:sldMk cId="112126704" sldId="258"/>
        </pc:sldMkLst>
        <pc:spChg chg="mod">
          <ac:chgData name="Marlini Mohamad Mahya" userId="4aa1ff92-e1f1-45d4-a1f8-9bfb248543ca" providerId="ADAL" clId="{907E1E12-AA86-4A3A-A4EC-4963ACB4607D}" dt="2026-04-15T14:10:27.212" v="11" actId="20577"/>
          <ac:spMkLst>
            <pc:docMk/>
            <pc:sldMk cId="112126704" sldId="258"/>
            <ac:spMk id="2" creationId="{E66E2B05-C15B-FB61-DDBB-6387E7E8A2D8}"/>
          </ac:spMkLst>
        </pc:spChg>
      </pc:sldChg>
      <pc:sldChg chg="delSp modSp new mod">
        <pc:chgData name="Marlini Mohamad Mahya" userId="4aa1ff92-e1f1-45d4-a1f8-9bfb248543ca" providerId="ADAL" clId="{907E1E12-AA86-4A3A-A4EC-4963ACB4607D}" dt="2026-04-20T02:19:16.145" v="336" actId="1076"/>
        <pc:sldMkLst>
          <pc:docMk/>
          <pc:sldMk cId="567255117" sldId="261"/>
        </pc:sldMkLst>
        <pc:spChg chg="mod">
          <ac:chgData name="Marlini Mohamad Mahya" userId="4aa1ff92-e1f1-45d4-a1f8-9bfb248543ca" providerId="ADAL" clId="{907E1E12-AA86-4A3A-A4EC-4963ACB4607D}" dt="2026-04-20T02:19:16.145" v="336" actId="1076"/>
          <ac:spMkLst>
            <pc:docMk/>
            <pc:sldMk cId="567255117" sldId="261"/>
            <ac:spMk id="5" creationId="{C6C82135-8E99-2152-C9BA-65E020F82CC7}"/>
          </ac:spMkLst>
        </pc:spChg>
      </pc:sldChg>
      <pc:sldChg chg="del">
        <pc:chgData name="Marlini Mohamad Mahya" userId="4aa1ff92-e1f1-45d4-a1f8-9bfb248543ca" providerId="ADAL" clId="{907E1E12-AA86-4A3A-A4EC-4963ACB4607D}" dt="2026-04-15T14:27:24.670" v="305" actId="47"/>
        <pc:sldMkLst>
          <pc:docMk/>
          <pc:sldMk cId="3010882184" sldId="261"/>
        </pc:sldMkLst>
      </pc:sldChg>
      <pc:sldChg chg="new del ord">
        <pc:chgData name="Marlini Mohamad Mahya" userId="4aa1ff92-e1f1-45d4-a1f8-9bfb248543ca" providerId="ADAL" clId="{907E1E12-AA86-4A3A-A4EC-4963ACB4607D}" dt="2026-04-20T02:15:34.201" v="335" actId="47"/>
        <pc:sldMkLst>
          <pc:docMk/>
          <pc:sldMk cId="1242352886" sldId="263"/>
        </pc:sldMkLst>
      </pc:sldChg>
      <pc:sldChg chg="new del">
        <pc:chgData name="Marlini Mohamad Mahya" userId="4aa1ff92-e1f1-45d4-a1f8-9bfb248543ca" providerId="ADAL" clId="{907E1E12-AA86-4A3A-A4EC-4963ACB4607D}" dt="2026-04-20T02:14:51.677" v="330" actId="680"/>
        <pc:sldMkLst>
          <pc:docMk/>
          <pc:sldMk cId="1649302559" sldId="263"/>
        </pc:sldMkLst>
      </pc:sldChg>
      <pc:sldChg chg="modSp mod">
        <pc:chgData name="Marlini Mohamad Mahya" userId="4aa1ff92-e1f1-45d4-a1f8-9bfb248543ca" providerId="ADAL" clId="{907E1E12-AA86-4A3A-A4EC-4963ACB4607D}" dt="2026-04-15T14:20:58.221" v="174" actId="20577"/>
        <pc:sldMkLst>
          <pc:docMk/>
          <pc:sldMk cId="127792667" sldId="265"/>
        </pc:sldMkLst>
      </pc:sldChg>
      <pc:sldChg chg="delSp modSp mod">
        <pc:chgData name="Marlini Mohamad Mahya" userId="4aa1ff92-e1f1-45d4-a1f8-9bfb248543ca" providerId="ADAL" clId="{907E1E12-AA86-4A3A-A4EC-4963ACB4607D}" dt="2026-04-20T12:24:34.645" v="340" actId="1076"/>
        <pc:sldMkLst>
          <pc:docMk/>
          <pc:sldMk cId="1447669982" sldId="267"/>
        </pc:sldMkLst>
        <pc:picChg chg="mod">
          <ac:chgData name="Marlini Mohamad Mahya" userId="4aa1ff92-e1f1-45d4-a1f8-9bfb248543ca" providerId="ADAL" clId="{907E1E12-AA86-4A3A-A4EC-4963ACB4607D}" dt="2026-04-15T14:07:39.119" v="8" actId="1076"/>
          <ac:picMkLst>
            <pc:docMk/>
            <pc:sldMk cId="1447669982" sldId="267"/>
            <ac:picMk id="12" creationId="{0ACC6784-77F6-67D1-D9E5-7FFAAAA1E1AC}"/>
          </ac:picMkLst>
        </pc:picChg>
        <pc:picChg chg="mod">
          <ac:chgData name="Marlini Mohamad Mahya" userId="4aa1ff92-e1f1-45d4-a1f8-9bfb248543ca" providerId="ADAL" clId="{907E1E12-AA86-4A3A-A4EC-4963ACB4607D}" dt="2026-04-20T12:24:34.645" v="340" actId="1076"/>
          <ac:picMkLst>
            <pc:docMk/>
            <pc:sldMk cId="1447669982" sldId="267"/>
            <ac:picMk id="62" creationId="{F91EC34B-5D6D-E3ED-4E26-BC6F75890F7D}"/>
          </ac:picMkLst>
        </pc:picChg>
      </pc:sldChg>
      <pc:sldChg chg="del">
        <pc:chgData name="Marlini Mohamad Mahya" userId="4aa1ff92-e1f1-45d4-a1f8-9bfb248543ca" providerId="ADAL" clId="{907E1E12-AA86-4A3A-A4EC-4963ACB4607D}" dt="2026-04-15T14:27:28.739" v="306" actId="47"/>
        <pc:sldMkLst>
          <pc:docMk/>
          <pc:sldMk cId="255481731" sldId="269"/>
        </pc:sldMkLst>
      </pc:sldChg>
      <pc:sldChg chg="del">
        <pc:chgData name="Marlini Mohamad Mahya" userId="4aa1ff92-e1f1-45d4-a1f8-9bfb248543ca" providerId="ADAL" clId="{907E1E12-AA86-4A3A-A4EC-4963ACB4607D}" dt="2026-04-20T02:13:27.864" v="326" actId="47"/>
        <pc:sldMkLst>
          <pc:docMk/>
          <pc:sldMk cId="3170076386" sldId="272"/>
        </pc:sldMkLst>
      </pc:sldChg>
      <pc:sldChg chg="delSp modSp mod">
        <pc:chgData name="Marlini Mohamad Mahya" userId="4aa1ff92-e1f1-45d4-a1f8-9bfb248543ca" providerId="ADAL" clId="{907E1E12-AA86-4A3A-A4EC-4963ACB4607D}" dt="2026-04-15T14:24:58.565" v="299" actId="1076"/>
        <pc:sldMkLst>
          <pc:docMk/>
          <pc:sldMk cId="254108042" sldId="275"/>
        </pc:sldMkLst>
        <pc:spChg chg="mod">
          <ac:chgData name="Marlini Mohamad Mahya" userId="4aa1ff92-e1f1-45d4-a1f8-9bfb248543ca" providerId="ADAL" clId="{907E1E12-AA86-4A3A-A4EC-4963ACB4607D}" dt="2026-04-15T14:24:58.565" v="299" actId="1076"/>
          <ac:spMkLst>
            <pc:docMk/>
            <pc:sldMk cId="254108042" sldId="275"/>
            <ac:spMk id="6" creationId="{3CFD41F1-4689-BF35-92A4-F3FB0CF8B6EB}"/>
          </ac:spMkLst>
        </pc:spChg>
        <pc:spChg chg="mod">
          <ac:chgData name="Marlini Mohamad Mahya" userId="4aa1ff92-e1f1-45d4-a1f8-9bfb248543ca" providerId="ADAL" clId="{907E1E12-AA86-4A3A-A4EC-4963ACB4607D}" dt="2026-04-15T14:24:58.565" v="299" actId="1076"/>
          <ac:spMkLst>
            <pc:docMk/>
            <pc:sldMk cId="254108042" sldId="275"/>
            <ac:spMk id="11" creationId="{0B979115-5B03-41FB-B485-A1F72BADA202}"/>
          </ac:spMkLst>
        </pc:spChg>
        <pc:spChg chg="mod">
          <ac:chgData name="Marlini Mohamad Mahya" userId="4aa1ff92-e1f1-45d4-a1f8-9bfb248543ca" providerId="ADAL" clId="{907E1E12-AA86-4A3A-A4EC-4963ACB4607D}" dt="2026-04-15T14:24:58.565" v="299" actId="1076"/>
          <ac:spMkLst>
            <pc:docMk/>
            <pc:sldMk cId="254108042" sldId="275"/>
            <ac:spMk id="12" creationId="{48F950CA-29E4-AE10-E17A-C3236F95E03F}"/>
          </ac:spMkLst>
        </pc:spChg>
        <pc:spChg chg="mod">
          <ac:chgData name="Marlini Mohamad Mahya" userId="4aa1ff92-e1f1-45d4-a1f8-9bfb248543ca" providerId="ADAL" clId="{907E1E12-AA86-4A3A-A4EC-4963ACB4607D}" dt="2026-04-15T14:24:58.565" v="299" actId="1076"/>
          <ac:spMkLst>
            <pc:docMk/>
            <pc:sldMk cId="254108042" sldId="275"/>
            <ac:spMk id="13" creationId="{46F1D304-F7F3-B6F3-DC08-37BC3960A74D}"/>
          </ac:spMkLst>
        </pc:spChg>
        <pc:spChg chg="mod">
          <ac:chgData name="Marlini Mohamad Mahya" userId="4aa1ff92-e1f1-45d4-a1f8-9bfb248543ca" providerId="ADAL" clId="{907E1E12-AA86-4A3A-A4EC-4963ACB4607D}" dt="2026-04-15T14:24:58.565" v="299" actId="1076"/>
          <ac:spMkLst>
            <pc:docMk/>
            <pc:sldMk cId="254108042" sldId="275"/>
            <ac:spMk id="14" creationId="{6EA11FAA-F2BC-8816-4528-871E362E8890}"/>
          </ac:spMkLst>
        </pc:spChg>
        <pc:spChg chg="mod">
          <ac:chgData name="Marlini Mohamad Mahya" userId="4aa1ff92-e1f1-45d4-a1f8-9bfb248543ca" providerId="ADAL" clId="{907E1E12-AA86-4A3A-A4EC-4963ACB4607D}" dt="2026-04-15T14:24:58.565" v="299" actId="1076"/>
          <ac:spMkLst>
            <pc:docMk/>
            <pc:sldMk cId="254108042" sldId="275"/>
            <ac:spMk id="15" creationId="{251D8C6A-C312-B540-BACB-6DC69188BB97}"/>
          </ac:spMkLst>
        </pc:spChg>
        <pc:spChg chg="mod">
          <ac:chgData name="Marlini Mohamad Mahya" userId="4aa1ff92-e1f1-45d4-a1f8-9bfb248543ca" providerId="ADAL" clId="{907E1E12-AA86-4A3A-A4EC-4963ACB4607D}" dt="2026-04-15T14:24:58.565" v="299" actId="1076"/>
          <ac:spMkLst>
            <pc:docMk/>
            <pc:sldMk cId="254108042" sldId="275"/>
            <ac:spMk id="16" creationId="{2074D203-B8A3-CE28-BFAF-D3137F129FC3}"/>
          </ac:spMkLst>
        </pc:spChg>
        <pc:spChg chg="mod">
          <ac:chgData name="Marlini Mohamad Mahya" userId="4aa1ff92-e1f1-45d4-a1f8-9bfb248543ca" providerId="ADAL" clId="{907E1E12-AA86-4A3A-A4EC-4963ACB4607D}" dt="2026-04-15T14:24:58.565" v="299" actId="1076"/>
          <ac:spMkLst>
            <pc:docMk/>
            <pc:sldMk cId="254108042" sldId="275"/>
            <ac:spMk id="19" creationId="{133EB19D-E104-DA8A-8C55-FF680760C665}"/>
          </ac:spMkLst>
        </pc:spChg>
      </pc:sldChg>
      <pc:sldChg chg="del">
        <pc:chgData name="Marlini Mohamad Mahya" userId="4aa1ff92-e1f1-45d4-a1f8-9bfb248543ca" providerId="ADAL" clId="{907E1E12-AA86-4A3A-A4EC-4963ACB4607D}" dt="2026-04-15T14:09:52.203" v="9" actId="47"/>
        <pc:sldMkLst>
          <pc:docMk/>
          <pc:sldMk cId="25156774" sldId="280"/>
        </pc:sldMkLst>
      </pc:sldChg>
      <pc:sldChg chg="ord">
        <pc:chgData name="Marlini Mohamad Mahya" userId="4aa1ff92-e1f1-45d4-a1f8-9bfb248543ca" providerId="ADAL" clId="{907E1E12-AA86-4A3A-A4EC-4963ACB4607D}" dt="2026-04-15T14:26:32.177" v="301"/>
        <pc:sldMkLst>
          <pc:docMk/>
          <pc:sldMk cId="3840512492" sldId="293"/>
        </pc:sldMkLst>
      </pc:sldChg>
      <pc:sldChg chg="del">
        <pc:chgData name="Marlini Mohamad Mahya" userId="4aa1ff92-e1f1-45d4-a1f8-9bfb248543ca" providerId="ADAL" clId="{907E1E12-AA86-4A3A-A4EC-4963ACB4607D}" dt="2026-04-15T14:26:58.368" v="302" actId="47"/>
        <pc:sldMkLst>
          <pc:docMk/>
          <pc:sldMk cId="289555185" sldId="302"/>
        </pc:sldMkLst>
      </pc:sldChg>
      <pc:sldChg chg="modSp mod">
        <pc:chgData name="Marlini Mohamad Mahya" userId="4aa1ff92-e1f1-45d4-a1f8-9bfb248543ca" providerId="ADAL" clId="{907E1E12-AA86-4A3A-A4EC-4963ACB4607D}" dt="2026-04-15T14:29:38.468" v="325" actId="255"/>
        <pc:sldMkLst>
          <pc:docMk/>
          <pc:sldMk cId="2646639594" sldId="2147482368"/>
        </pc:sldMkLst>
        <pc:spChg chg="mod">
          <ac:chgData name="Marlini Mohamad Mahya" userId="4aa1ff92-e1f1-45d4-a1f8-9bfb248543ca" providerId="ADAL" clId="{907E1E12-AA86-4A3A-A4EC-4963ACB4607D}" dt="2026-04-15T14:29:38.468" v="325" actId="255"/>
          <ac:spMkLst>
            <pc:docMk/>
            <pc:sldMk cId="2646639594" sldId="2147482368"/>
            <ac:spMk id="2" creationId="{B7DB9707-143E-7A92-B26C-E56CBC6800ED}"/>
          </ac:spMkLst>
        </pc:spChg>
      </pc:sldChg>
      <pc:sldChg chg="del">
        <pc:chgData name="Marlini Mohamad Mahya" userId="4aa1ff92-e1f1-45d4-a1f8-9bfb248543ca" providerId="ADAL" clId="{907E1E12-AA86-4A3A-A4EC-4963ACB4607D}" dt="2026-04-15T14:07:08.895" v="5" actId="47"/>
        <pc:sldMkLst>
          <pc:docMk/>
          <pc:sldMk cId="1227079867" sldId="2147482425"/>
        </pc:sldMkLst>
      </pc:sldChg>
      <pc:sldChg chg="add del">
        <pc:chgData name="Marlini Mohamad Mahya" userId="4aa1ff92-e1f1-45d4-a1f8-9bfb248543ca" providerId="ADAL" clId="{907E1E12-AA86-4A3A-A4EC-4963ACB4607D}" dt="2026-04-20T02:15:27.657" v="334"/>
        <pc:sldMkLst>
          <pc:docMk/>
          <pc:sldMk cId="0" sldId="2147482610"/>
        </pc:sldMkLst>
      </pc:sldChg>
      <pc:sldChg chg="modSp mod">
        <pc:chgData name="Marlini Mohamad Mahya" userId="4aa1ff92-e1f1-45d4-a1f8-9bfb248543ca" providerId="ADAL" clId="{907E1E12-AA86-4A3A-A4EC-4963ACB4607D}" dt="2026-04-14T06:58:53.316" v="4" actId="20577"/>
        <pc:sldMkLst>
          <pc:docMk/>
          <pc:sldMk cId="3835908149" sldId="2147482617"/>
        </pc:sldMkLst>
        <pc:spChg chg="mod">
          <ac:chgData name="Marlini Mohamad Mahya" userId="4aa1ff92-e1f1-45d4-a1f8-9bfb248543ca" providerId="ADAL" clId="{907E1E12-AA86-4A3A-A4EC-4963ACB4607D}" dt="2026-04-14T06:58:53.316" v="4" actId="20577"/>
          <ac:spMkLst>
            <pc:docMk/>
            <pc:sldMk cId="3835908149" sldId="2147482617"/>
            <ac:spMk id="29" creationId="{B4F57522-51BB-6009-E0C5-EE008B79FFC7}"/>
          </ac:spMkLst>
        </pc:spChg>
      </pc:sldChg>
      <pc:sldChg chg="del">
        <pc:chgData name="Marlini Mohamad Mahya" userId="4aa1ff92-e1f1-45d4-a1f8-9bfb248543ca" providerId="ADAL" clId="{907E1E12-AA86-4A3A-A4EC-4963ACB4607D}" dt="2026-04-15T14:27:12.892" v="304" actId="47"/>
        <pc:sldMkLst>
          <pc:docMk/>
          <pc:sldMk cId="312265445" sldId="2147482835"/>
        </pc:sldMkLst>
      </pc:sldChg>
      <pc:sldChg chg="del">
        <pc:chgData name="Marlini Mohamad Mahya" userId="4aa1ff92-e1f1-45d4-a1f8-9bfb248543ca" providerId="ADAL" clId="{907E1E12-AA86-4A3A-A4EC-4963ACB4607D}" dt="2026-04-15T14:26:59.525" v="303" actId="47"/>
        <pc:sldMkLst>
          <pc:docMk/>
          <pc:sldMk cId="3340502955" sldId="2147483643"/>
        </pc:sldMkLst>
      </pc:sldChg>
      <pc:sldMasterChg chg="del delSldLayout">
        <pc:chgData name="Marlini Mohamad Mahya" userId="4aa1ff92-e1f1-45d4-a1f8-9bfb248543ca" providerId="ADAL" clId="{907E1E12-AA86-4A3A-A4EC-4963ACB4607D}" dt="2026-04-15T14:07:14.584" v="6" actId="47"/>
        <pc:sldMasterMkLst>
          <pc:docMk/>
          <pc:sldMasterMk cId="3266720320" sldId="2147483714"/>
        </pc:sldMasterMkLst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285647206" sldId="2147483715"/>
          </pc:sldLayoutMkLst>
        </pc:sldLayoutChg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245080766" sldId="2147483716"/>
          </pc:sldLayoutMkLst>
        </pc:sldLayoutChg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2608276834" sldId="2147483717"/>
          </pc:sldLayoutMkLst>
        </pc:sldLayoutChg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3275921438" sldId="2147483718"/>
          </pc:sldLayoutMkLst>
        </pc:sldLayoutChg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2671209594" sldId="2147483719"/>
          </pc:sldLayoutMkLst>
        </pc:sldLayoutChg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2250629448" sldId="2147483720"/>
          </pc:sldLayoutMkLst>
        </pc:sldLayoutChg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2838045700" sldId="2147483721"/>
          </pc:sldLayoutMkLst>
        </pc:sldLayoutChg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1368955167" sldId="2147483722"/>
          </pc:sldLayoutMkLst>
        </pc:sldLayoutChg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2687229709" sldId="2147483723"/>
          </pc:sldLayoutMkLst>
        </pc:sldLayoutChg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4212580725" sldId="2147483724"/>
          </pc:sldLayoutMkLst>
        </pc:sldLayoutChg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234208368" sldId="2147483725"/>
          </pc:sldLayoutMkLst>
        </pc:sldLayoutChg>
        <pc:sldLayoutChg chg="del">
          <pc:chgData name="Marlini Mohamad Mahya" userId="4aa1ff92-e1f1-45d4-a1f8-9bfb248543ca" providerId="ADAL" clId="{907E1E12-AA86-4A3A-A4EC-4963ACB4607D}" dt="2026-04-15T14:07:14.584" v="6" actId="47"/>
          <pc:sldLayoutMkLst>
            <pc:docMk/>
            <pc:sldMasterMk cId="3266720320" sldId="2147483714"/>
            <pc:sldLayoutMk cId="2297637252" sldId="2147483726"/>
          </pc:sldLayoutMkLst>
        </pc:sldLayoutChg>
      </pc:sldMasterChg>
    </pc:docChg>
  </pc:docChgLst>
  <pc:docChgLst>
    <pc:chgData name="Marlini Mohamad Mahya" userId="4aa1ff92-e1f1-45d4-a1f8-9bfb248543ca" providerId="ADAL" clId="{A5D4CACD-788C-4F4C-AD2C-87F594364E7A}"/>
    <pc:docChg chg="undo custSel addSld delSld modSld sldOrd">
      <pc:chgData name="Marlini Mohamad Mahya" userId="4aa1ff92-e1f1-45d4-a1f8-9bfb248543ca" providerId="ADAL" clId="{A5D4CACD-788C-4F4C-AD2C-87F594364E7A}" dt="2026-04-10T09:07:56.200" v="1220" actId="20577"/>
      <pc:docMkLst>
        <pc:docMk/>
      </pc:docMkLst>
      <pc:sldChg chg="ord">
        <pc:chgData name="Marlini Mohamad Mahya" userId="4aa1ff92-e1f1-45d4-a1f8-9bfb248543ca" providerId="ADAL" clId="{A5D4CACD-788C-4F4C-AD2C-87F594364E7A}" dt="2026-04-10T08:38:24.921" v="761"/>
        <pc:sldMkLst>
          <pc:docMk/>
          <pc:sldMk cId="3027642104" sldId="256"/>
        </pc:sldMkLst>
      </pc:sldChg>
      <pc:sldChg chg="ord">
        <pc:chgData name="Marlini Mohamad Mahya" userId="4aa1ff92-e1f1-45d4-a1f8-9bfb248543ca" providerId="ADAL" clId="{A5D4CACD-788C-4F4C-AD2C-87F594364E7A}" dt="2026-04-10T08:30:05.235" v="504"/>
        <pc:sldMkLst>
          <pc:docMk/>
          <pc:sldMk cId="0" sldId="257"/>
        </pc:sldMkLst>
      </pc:sldChg>
      <pc:sldChg chg="addSp delSp modSp del mod">
        <pc:chgData name="Marlini Mohamad Mahya" userId="4aa1ff92-e1f1-45d4-a1f8-9bfb248543ca" providerId="ADAL" clId="{A5D4CACD-788C-4F4C-AD2C-87F594364E7A}" dt="2026-04-10T08:29:51.165" v="502" actId="47"/>
        <pc:sldMkLst>
          <pc:docMk/>
          <pc:sldMk cId="112126704" sldId="258"/>
        </pc:sldMkLst>
        <pc:spChg chg="mod">
          <ac:chgData name="Marlini Mohamad Mahya" userId="4aa1ff92-e1f1-45d4-a1f8-9bfb248543ca" providerId="ADAL" clId="{A5D4CACD-788C-4F4C-AD2C-87F594364E7A}" dt="2026-04-10T08:33:45.684" v="648" actId="20577"/>
          <ac:spMkLst>
            <pc:docMk/>
            <pc:sldMk cId="112126704" sldId="258"/>
            <ac:spMk id="2" creationId="{E66E2B05-C15B-FB61-DDBB-6387E7E8A2D8}"/>
          </ac:spMkLst>
        </pc:spChg>
      </pc:sldChg>
      <pc:sldChg chg="new del">
        <pc:chgData name="Marlini Mohamad Mahya" userId="4aa1ff92-e1f1-45d4-a1f8-9bfb248543ca" providerId="ADAL" clId="{A5D4CACD-788C-4F4C-AD2C-87F594364E7A}" dt="2026-04-10T07:56:46.777" v="113" actId="680"/>
        <pc:sldMkLst>
          <pc:docMk/>
          <pc:sldMk cId="573235842" sldId="259"/>
        </pc:sldMkLst>
      </pc:sldChg>
      <pc:sldChg chg="new del">
        <pc:chgData name="Marlini Mohamad Mahya" userId="4aa1ff92-e1f1-45d4-a1f8-9bfb248543ca" providerId="ADAL" clId="{A5D4CACD-788C-4F4C-AD2C-87F594364E7A}" dt="2026-04-10T07:56:59.512" v="115" actId="680"/>
        <pc:sldMkLst>
          <pc:docMk/>
          <pc:sldMk cId="1988048795" sldId="259"/>
        </pc:sldMkLst>
      </pc:sldChg>
      <pc:sldChg chg="addSp delSp modSp new mod">
        <pc:chgData name="Marlini Mohamad Mahya" userId="4aa1ff92-e1f1-45d4-a1f8-9bfb248543ca" providerId="ADAL" clId="{A5D4CACD-788C-4F4C-AD2C-87F594364E7A}" dt="2026-04-10T08:32:46.209" v="592" actId="1076"/>
        <pc:sldMkLst>
          <pc:docMk/>
          <pc:sldMk cId="2709954063" sldId="259"/>
        </pc:sldMkLst>
        <pc:spChg chg="add mod">
          <ac:chgData name="Marlini Mohamad Mahya" userId="4aa1ff92-e1f1-45d4-a1f8-9bfb248543ca" providerId="ADAL" clId="{A5D4CACD-788C-4F4C-AD2C-87F594364E7A}" dt="2026-04-10T08:32:46.209" v="592" actId="1076"/>
          <ac:spMkLst>
            <pc:docMk/>
            <pc:sldMk cId="2709954063" sldId="259"/>
            <ac:spMk id="3" creationId="{F663D805-762C-70E6-01F2-E7CD6BEACDA0}"/>
          </ac:spMkLst>
        </pc:spChg>
        <pc:spChg chg="add mod">
          <ac:chgData name="Marlini Mohamad Mahya" userId="4aa1ff92-e1f1-45d4-a1f8-9bfb248543ca" providerId="ADAL" clId="{A5D4CACD-788C-4F4C-AD2C-87F594364E7A}" dt="2026-04-10T08:32:34.597" v="585" actId="1076"/>
          <ac:spMkLst>
            <pc:docMk/>
            <pc:sldMk cId="2709954063" sldId="259"/>
            <ac:spMk id="4" creationId="{7869E9E5-A8C2-462B-226C-5AC147FA0735}"/>
          </ac:spMkLst>
        </pc:spChg>
        <pc:spChg chg="add mod">
          <ac:chgData name="Marlini Mohamad Mahya" userId="4aa1ff92-e1f1-45d4-a1f8-9bfb248543ca" providerId="ADAL" clId="{A5D4CACD-788C-4F4C-AD2C-87F594364E7A}" dt="2026-04-10T08:32:41.936" v="591" actId="20577"/>
          <ac:spMkLst>
            <pc:docMk/>
            <pc:sldMk cId="2709954063" sldId="259"/>
            <ac:spMk id="5" creationId="{C5C30072-8586-7BF4-4A5A-F1A2BB4437A6}"/>
          </ac:spMkLst>
        </pc:spChg>
      </pc:sldChg>
      <pc:sldChg chg="new del">
        <pc:chgData name="Marlini Mohamad Mahya" userId="4aa1ff92-e1f1-45d4-a1f8-9bfb248543ca" providerId="ADAL" clId="{A5D4CACD-788C-4F4C-AD2C-87F594364E7A}" dt="2026-04-10T07:58:35.423" v="117" actId="680"/>
        <pc:sldMkLst>
          <pc:docMk/>
          <pc:sldMk cId="3061105413" sldId="259"/>
        </pc:sldMkLst>
      </pc:sldChg>
      <pc:sldChg chg="new del">
        <pc:chgData name="Marlini Mohamad Mahya" userId="4aa1ff92-e1f1-45d4-a1f8-9bfb248543ca" providerId="ADAL" clId="{A5D4CACD-788C-4F4C-AD2C-87F594364E7A}" dt="2026-04-10T08:22:46.425" v="423" actId="47"/>
        <pc:sldMkLst>
          <pc:docMk/>
          <pc:sldMk cId="4227780886" sldId="259"/>
        </pc:sldMkLst>
      </pc:sldChg>
      <pc:sldChg chg="modSp new mod">
        <pc:chgData name="Marlini Mohamad Mahya" userId="4aa1ff92-e1f1-45d4-a1f8-9bfb248543ca" providerId="ADAL" clId="{A5D4CACD-788C-4F4C-AD2C-87F594364E7A}" dt="2026-04-10T08:54:22.577" v="908" actId="20577"/>
        <pc:sldMkLst>
          <pc:docMk/>
          <pc:sldMk cId="2433273187" sldId="260"/>
        </pc:sldMkLst>
      </pc:sldChg>
      <pc:sldChg chg="addSp delSp modSp mod">
        <pc:chgData name="Marlini Mohamad Mahya" userId="4aa1ff92-e1f1-45d4-a1f8-9bfb248543ca" providerId="ADAL" clId="{A5D4CACD-788C-4F4C-AD2C-87F594364E7A}" dt="2026-04-10T08:44:55.623" v="873" actId="1076"/>
        <pc:sldMkLst>
          <pc:docMk/>
          <pc:sldMk cId="1014664944" sldId="262"/>
        </pc:sldMkLst>
        <pc:spChg chg="add mod">
          <ac:chgData name="Marlini Mohamad Mahya" userId="4aa1ff92-e1f1-45d4-a1f8-9bfb248543ca" providerId="ADAL" clId="{A5D4CACD-788C-4F4C-AD2C-87F594364E7A}" dt="2026-04-10T08:44:52.925" v="872" actId="1076"/>
          <ac:spMkLst>
            <pc:docMk/>
            <pc:sldMk cId="1014664944" sldId="262"/>
            <ac:spMk id="2" creationId="{92FF2D2D-5521-16A9-A938-920E44416E76}"/>
          </ac:spMkLst>
        </pc:spChg>
        <pc:spChg chg="mod ord">
          <ac:chgData name="Marlini Mohamad Mahya" userId="4aa1ff92-e1f1-45d4-a1f8-9bfb248543ca" providerId="ADAL" clId="{A5D4CACD-788C-4F4C-AD2C-87F594364E7A}" dt="2026-04-10T08:44:55.623" v="873" actId="1076"/>
          <ac:spMkLst>
            <pc:docMk/>
            <pc:sldMk cId="1014664944" sldId="262"/>
            <ac:spMk id="4" creationId="{7869E9E5-A8C2-462B-226C-5AC147FA0735}"/>
          </ac:spMkLst>
        </pc:spChg>
      </pc:sldChg>
      <pc:sldChg chg="del">
        <pc:chgData name="Marlini Mohamad Mahya" userId="4aa1ff92-e1f1-45d4-a1f8-9bfb248543ca" providerId="ADAL" clId="{A5D4CACD-788C-4F4C-AD2C-87F594364E7A}" dt="2026-04-10T08:39:20.399" v="780"/>
        <pc:sldMkLst>
          <pc:docMk/>
          <pc:sldMk cId="3146496192" sldId="263"/>
        </pc:sldMkLst>
      </pc:sldChg>
      <pc:sldChg chg="add">
        <pc:chgData name="Marlini Mohamad Mahya" userId="4aa1ff92-e1f1-45d4-a1f8-9bfb248543ca" providerId="ADAL" clId="{A5D4CACD-788C-4F4C-AD2C-87F594364E7A}" dt="2026-04-10T08:39:20.415" v="781"/>
        <pc:sldMkLst>
          <pc:docMk/>
          <pc:sldMk cId="3918968234" sldId="263"/>
        </pc:sldMkLst>
      </pc:sldChg>
      <pc:sldChg chg="delSp modSp mod modShow">
        <pc:chgData name="Marlini Mohamad Mahya" userId="4aa1ff92-e1f1-45d4-a1f8-9bfb248543ca" providerId="ADAL" clId="{A5D4CACD-788C-4F4C-AD2C-87F594364E7A}" dt="2026-04-10T08:52:29.891" v="892" actId="1076"/>
        <pc:sldMkLst>
          <pc:docMk/>
          <pc:sldMk cId="1969861857" sldId="264"/>
        </pc:sldMkLst>
        <pc:spChg chg="mod ord">
          <ac:chgData name="Marlini Mohamad Mahya" userId="4aa1ff92-e1f1-45d4-a1f8-9bfb248543ca" providerId="ADAL" clId="{A5D4CACD-788C-4F4C-AD2C-87F594364E7A}" dt="2026-04-10T08:51:52.268" v="888" actId="1076"/>
          <ac:spMkLst>
            <pc:docMk/>
            <pc:sldMk cId="1969861857" sldId="264"/>
            <ac:spMk id="33" creationId="{8D287708-C53C-6A97-332F-31133C440102}"/>
          </ac:spMkLst>
        </pc:spChg>
        <pc:grpChg chg="mod">
          <ac:chgData name="Marlini Mohamad Mahya" userId="4aa1ff92-e1f1-45d4-a1f8-9bfb248543ca" providerId="ADAL" clId="{A5D4CACD-788C-4F4C-AD2C-87F594364E7A}" dt="2026-04-10T08:52:22.821" v="890" actId="1076"/>
          <ac:grpSpMkLst>
            <pc:docMk/>
            <pc:sldMk cId="1969861857" sldId="264"/>
            <ac:grpSpMk id="23" creationId="{BBB8238F-8239-A646-7DDB-2F12D41E931C}"/>
          </ac:grpSpMkLst>
        </pc:grpChg>
        <pc:picChg chg="mod">
          <ac:chgData name="Marlini Mohamad Mahya" userId="4aa1ff92-e1f1-45d4-a1f8-9bfb248543ca" providerId="ADAL" clId="{A5D4CACD-788C-4F4C-AD2C-87F594364E7A}" dt="2026-04-10T08:52:25.750" v="891" actId="1076"/>
          <ac:picMkLst>
            <pc:docMk/>
            <pc:sldMk cId="1969861857" sldId="264"/>
            <ac:picMk id="10" creationId="{B6D5374A-88AB-24F9-9929-6F91CF1CC8B9}"/>
          </ac:picMkLst>
        </pc:picChg>
        <pc:picChg chg="mod">
          <ac:chgData name="Marlini Mohamad Mahya" userId="4aa1ff92-e1f1-45d4-a1f8-9bfb248543ca" providerId="ADAL" clId="{A5D4CACD-788C-4F4C-AD2C-87F594364E7A}" dt="2026-04-10T08:51:41" v="883" actId="1076"/>
          <ac:picMkLst>
            <pc:docMk/>
            <pc:sldMk cId="1969861857" sldId="264"/>
            <ac:picMk id="17" creationId="{3DF0EAE2-4F5A-5C53-0F89-16A777815F54}"/>
          </ac:picMkLst>
        </pc:picChg>
        <pc:picChg chg="mod">
          <ac:chgData name="Marlini Mohamad Mahya" userId="4aa1ff92-e1f1-45d4-a1f8-9bfb248543ca" providerId="ADAL" clId="{A5D4CACD-788C-4F4C-AD2C-87F594364E7A}" dt="2026-04-10T08:52:29.891" v="892" actId="1076"/>
          <ac:picMkLst>
            <pc:docMk/>
            <pc:sldMk cId="1969861857" sldId="264"/>
            <ac:picMk id="34" creationId="{468527B9-A6FE-55D1-7ADD-04EAC2785904}"/>
          </ac:picMkLst>
        </pc:picChg>
      </pc:sldChg>
      <pc:sldChg chg="modSp mod ord modShow">
        <pc:chgData name="Marlini Mohamad Mahya" userId="4aa1ff92-e1f1-45d4-a1f8-9bfb248543ca" providerId="ADAL" clId="{A5D4CACD-788C-4F4C-AD2C-87F594364E7A}" dt="2026-04-10T08:51:00.210" v="875" actId="1076"/>
        <pc:sldMkLst>
          <pc:docMk/>
          <pc:sldMk cId="255481731" sldId="269"/>
        </pc:sldMkLst>
      </pc:sldChg>
      <pc:sldChg chg="ord">
        <pc:chgData name="Marlini Mohamad Mahya" userId="4aa1ff92-e1f1-45d4-a1f8-9bfb248543ca" providerId="ADAL" clId="{A5D4CACD-788C-4F4C-AD2C-87F594364E7A}" dt="2026-04-10T08:38:22.360" v="759"/>
        <pc:sldMkLst>
          <pc:docMk/>
          <pc:sldMk cId="1638136831" sldId="270"/>
        </pc:sldMkLst>
      </pc:sldChg>
      <pc:sldChg chg="ord">
        <pc:chgData name="Marlini Mohamad Mahya" userId="4aa1ff92-e1f1-45d4-a1f8-9bfb248543ca" providerId="ADAL" clId="{A5D4CACD-788C-4F4C-AD2C-87F594364E7A}" dt="2026-04-10T08:38:28.693" v="765"/>
        <pc:sldMkLst>
          <pc:docMk/>
          <pc:sldMk cId="3170076386" sldId="272"/>
        </pc:sldMkLst>
      </pc:sldChg>
      <pc:sldChg chg="ord">
        <pc:chgData name="Marlini Mohamad Mahya" userId="4aa1ff92-e1f1-45d4-a1f8-9bfb248543ca" providerId="ADAL" clId="{A5D4CACD-788C-4F4C-AD2C-87F594364E7A}" dt="2026-04-10T08:38:19.659" v="757"/>
        <pc:sldMkLst>
          <pc:docMk/>
          <pc:sldMk cId="254108042" sldId="275"/>
        </pc:sldMkLst>
      </pc:sldChg>
      <pc:sldChg chg="ord">
        <pc:chgData name="Marlini Mohamad Mahya" userId="4aa1ff92-e1f1-45d4-a1f8-9bfb248543ca" providerId="ADAL" clId="{A5D4CACD-788C-4F4C-AD2C-87F594364E7A}" dt="2026-04-10T08:30:05.235" v="504"/>
        <pc:sldMkLst>
          <pc:docMk/>
          <pc:sldMk cId="695330805" sldId="278"/>
        </pc:sldMkLst>
      </pc:sldChg>
      <pc:sldChg chg="ord">
        <pc:chgData name="Marlini Mohamad Mahya" userId="4aa1ff92-e1f1-45d4-a1f8-9bfb248543ca" providerId="ADAL" clId="{A5D4CACD-788C-4F4C-AD2C-87F594364E7A}" dt="2026-04-10T08:30:05.235" v="504"/>
        <pc:sldMkLst>
          <pc:docMk/>
          <pc:sldMk cId="599236506" sldId="279"/>
        </pc:sldMkLst>
      </pc:sldChg>
      <pc:sldChg chg="ord">
        <pc:chgData name="Marlini Mohamad Mahya" userId="4aa1ff92-e1f1-45d4-a1f8-9bfb248543ca" providerId="ADAL" clId="{A5D4CACD-788C-4F4C-AD2C-87F594364E7A}" dt="2026-04-10T08:30:05.235" v="504"/>
        <pc:sldMkLst>
          <pc:docMk/>
          <pc:sldMk cId="25156774" sldId="280"/>
        </pc:sldMkLst>
      </pc:sldChg>
      <pc:sldChg chg="ord">
        <pc:chgData name="Marlini Mohamad Mahya" userId="4aa1ff92-e1f1-45d4-a1f8-9bfb248543ca" providerId="ADAL" clId="{A5D4CACD-788C-4F4C-AD2C-87F594364E7A}" dt="2026-04-10T08:38:36.624" v="773"/>
        <pc:sldMkLst>
          <pc:docMk/>
          <pc:sldMk cId="3174863845" sldId="291"/>
        </pc:sldMkLst>
      </pc:sldChg>
      <pc:sldChg chg="ord">
        <pc:chgData name="Marlini Mohamad Mahya" userId="4aa1ff92-e1f1-45d4-a1f8-9bfb248543ca" providerId="ADAL" clId="{A5D4CACD-788C-4F4C-AD2C-87F594364E7A}" dt="2026-04-10T08:38:48.852" v="775"/>
        <pc:sldMkLst>
          <pc:docMk/>
          <pc:sldMk cId="289555185" sldId="302"/>
        </pc:sldMkLst>
      </pc:sldChg>
      <pc:sldChg chg="ord">
        <pc:chgData name="Marlini Mohamad Mahya" userId="4aa1ff92-e1f1-45d4-a1f8-9bfb248543ca" providerId="ADAL" clId="{A5D4CACD-788C-4F4C-AD2C-87F594364E7A}" dt="2026-04-10T08:39:00.242" v="779"/>
        <pc:sldMkLst>
          <pc:docMk/>
          <pc:sldMk cId="874025286" sldId="305"/>
        </pc:sldMkLst>
      </pc:sldChg>
      <pc:sldChg chg="addSp delSp modSp mod">
        <pc:chgData name="Marlini Mohamad Mahya" userId="4aa1ff92-e1f1-45d4-a1f8-9bfb248543ca" providerId="ADAL" clId="{A5D4CACD-788C-4F4C-AD2C-87F594364E7A}" dt="2026-04-10T09:01:10.693" v="1173" actId="113"/>
        <pc:sldMkLst>
          <pc:docMk/>
          <pc:sldMk cId="2646639594" sldId="2147482368"/>
        </pc:sldMkLst>
        <pc:spChg chg="mod">
          <ac:chgData name="Marlini Mohamad Mahya" userId="4aa1ff92-e1f1-45d4-a1f8-9bfb248543ca" providerId="ADAL" clId="{A5D4CACD-788C-4F4C-AD2C-87F594364E7A}" dt="2026-04-10T09:01:10.693" v="1173" actId="113"/>
          <ac:spMkLst>
            <pc:docMk/>
            <pc:sldMk cId="2646639594" sldId="2147482368"/>
            <ac:spMk id="2" creationId="{B7DB9707-143E-7A92-B26C-E56CBC6800ED}"/>
          </ac:spMkLst>
        </pc:spChg>
        <pc:spChg chg="mod">
          <ac:chgData name="Marlini Mohamad Mahya" userId="4aa1ff92-e1f1-45d4-a1f8-9bfb248543ca" providerId="ADAL" clId="{A5D4CACD-788C-4F4C-AD2C-87F594364E7A}" dt="2026-04-10T07:53:01.756" v="4" actId="1076"/>
          <ac:spMkLst>
            <pc:docMk/>
            <pc:sldMk cId="2646639594" sldId="2147482368"/>
            <ac:spMk id="5" creationId="{36F6CC1B-6AFD-FB2F-FAB4-394813E18F7D}"/>
          </ac:spMkLst>
        </pc:spChg>
        <pc:spChg chg="mod">
          <ac:chgData name="Marlini Mohamad Mahya" userId="4aa1ff92-e1f1-45d4-a1f8-9bfb248543ca" providerId="ADAL" clId="{A5D4CACD-788C-4F4C-AD2C-87F594364E7A}" dt="2026-04-10T07:52:59.428" v="3" actId="1076"/>
          <ac:spMkLst>
            <pc:docMk/>
            <pc:sldMk cId="2646639594" sldId="2147482368"/>
            <ac:spMk id="17" creationId="{6683E45E-057D-E1A6-37F8-259B9803F846}"/>
          </ac:spMkLst>
        </pc:spChg>
        <pc:picChg chg="add del mod">
          <ac:chgData name="Marlini Mohamad Mahya" userId="4aa1ff92-e1f1-45d4-a1f8-9bfb248543ca" providerId="ADAL" clId="{A5D4CACD-788C-4F4C-AD2C-87F594364E7A}" dt="2026-04-10T07:53:06.252" v="7" actId="1076"/>
          <ac:picMkLst>
            <pc:docMk/>
            <pc:sldMk cId="2646639594" sldId="2147482368"/>
            <ac:picMk id="3" creationId="{3120F0DE-D6DF-BFED-E895-B5707599152E}"/>
          </ac:picMkLst>
        </pc:picChg>
      </pc:sldChg>
      <pc:sldChg chg="ord">
        <pc:chgData name="Marlini Mohamad Mahya" userId="4aa1ff92-e1f1-45d4-a1f8-9bfb248543ca" providerId="ADAL" clId="{A5D4CACD-788C-4F4C-AD2C-87F594364E7A}" dt="2026-04-10T08:38:27.114" v="763"/>
        <pc:sldMkLst>
          <pc:docMk/>
          <pc:sldMk cId="4224133119" sldId="2147482431"/>
        </pc:sldMkLst>
      </pc:sldChg>
      <pc:sldChg chg="ord">
        <pc:chgData name="Marlini Mohamad Mahya" userId="4aa1ff92-e1f1-45d4-a1f8-9bfb248543ca" providerId="ADAL" clId="{A5D4CACD-788C-4F4C-AD2C-87F594364E7A}" dt="2026-04-10T08:42:55.739" v="847"/>
        <pc:sldMkLst>
          <pc:docMk/>
          <pc:sldMk cId="1859429444" sldId="2147482505"/>
        </pc:sldMkLst>
      </pc:sldChg>
      <pc:sldChg chg="ord">
        <pc:chgData name="Marlini Mohamad Mahya" userId="4aa1ff92-e1f1-45d4-a1f8-9bfb248543ca" providerId="ADAL" clId="{A5D4CACD-788C-4F4C-AD2C-87F594364E7A}" dt="2026-04-10T08:43:49.688" v="854"/>
        <pc:sldMkLst>
          <pc:docMk/>
          <pc:sldMk cId="4250767741" sldId="2147482515"/>
        </pc:sldMkLst>
      </pc:sldChg>
      <pc:sldChg chg="addSp delSp modSp mod modNotesTx">
        <pc:chgData name="Marlini Mohamad Mahya" userId="4aa1ff92-e1f1-45d4-a1f8-9bfb248543ca" providerId="ADAL" clId="{A5D4CACD-788C-4F4C-AD2C-87F594364E7A}" dt="2026-04-10T08:56:42.735" v="1127" actId="313"/>
        <pc:sldMkLst>
          <pc:docMk/>
          <pc:sldMk cId="0" sldId="2147482610"/>
        </pc:sldMkLst>
      </pc:sldChg>
      <pc:sldChg chg="addSp delSp modSp mod modNotesTx">
        <pc:chgData name="Marlini Mohamad Mahya" userId="4aa1ff92-e1f1-45d4-a1f8-9bfb248543ca" providerId="ADAL" clId="{A5D4CACD-788C-4F4C-AD2C-87F594364E7A}" dt="2026-04-10T09:07:56.200" v="1220" actId="20577"/>
        <pc:sldMkLst>
          <pc:docMk/>
          <pc:sldMk cId="3835908149" sldId="2147482617"/>
        </pc:sldMkLst>
        <pc:spChg chg="add mod ord">
          <ac:chgData name="Marlini Mohamad Mahya" userId="4aa1ff92-e1f1-45d4-a1f8-9bfb248543ca" providerId="ADAL" clId="{A5D4CACD-788C-4F4C-AD2C-87F594364E7A}" dt="2026-04-10T08:41:30.721" v="837" actId="14100"/>
          <ac:spMkLst>
            <pc:docMk/>
            <pc:sldMk cId="3835908149" sldId="2147482617"/>
            <ac:spMk id="2" creationId="{B94E2CB0-0B2E-A118-A390-4CEEF3AF50F3}"/>
          </ac:spMkLst>
        </pc:spChg>
        <pc:spChg chg="add mod">
          <ac:chgData name="Marlini Mohamad Mahya" userId="4aa1ff92-e1f1-45d4-a1f8-9bfb248543ca" providerId="ADAL" clId="{A5D4CACD-788C-4F4C-AD2C-87F594364E7A}" dt="2026-04-10T08:41:22.744" v="835" actId="1036"/>
          <ac:spMkLst>
            <pc:docMk/>
            <pc:sldMk cId="3835908149" sldId="2147482617"/>
            <ac:spMk id="3" creationId="{779B6AF7-C344-2194-BD52-00B8FB6D5ECE}"/>
          </ac:spMkLst>
        </pc:spChg>
        <pc:spChg chg="add mod ord">
          <ac:chgData name="Marlini Mohamad Mahya" userId="4aa1ff92-e1f1-45d4-a1f8-9bfb248543ca" providerId="ADAL" clId="{A5D4CACD-788C-4F4C-AD2C-87F594364E7A}" dt="2026-04-10T08:41:22.744" v="835" actId="1036"/>
          <ac:spMkLst>
            <pc:docMk/>
            <pc:sldMk cId="3835908149" sldId="2147482617"/>
            <ac:spMk id="5" creationId="{91760C73-5536-3061-5F11-2B28A9AA8B2B}"/>
          </ac:spMkLst>
        </pc:spChg>
        <pc:spChg chg="add mod">
          <ac:chgData name="Marlini Mohamad Mahya" userId="4aa1ff92-e1f1-45d4-a1f8-9bfb248543ca" providerId="ADAL" clId="{A5D4CACD-788C-4F4C-AD2C-87F594364E7A}" dt="2026-04-10T08:37:04.928" v="736" actId="1076"/>
          <ac:spMkLst>
            <pc:docMk/>
            <pc:sldMk cId="3835908149" sldId="2147482617"/>
            <ac:spMk id="7" creationId="{82F7E3DB-B8A6-EB5C-54E3-808CAAA56883}"/>
          </ac:spMkLst>
        </pc:spChg>
        <pc:spChg chg="add mod">
          <ac:chgData name="Marlini Mohamad Mahya" userId="4aa1ff92-e1f1-45d4-a1f8-9bfb248543ca" providerId="ADAL" clId="{A5D4CACD-788C-4F4C-AD2C-87F594364E7A}" dt="2026-04-10T08:37:01.915" v="735" actId="255"/>
          <ac:spMkLst>
            <pc:docMk/>
            <pc:sldMk cId="3835908149" sldId="2147482617"/>
            <ac:spMk id="8" creationId="{692CA72E-29E1-D081-D10A-C6F26848D362}"/>
          </ac:spMkLst>
        </pc:spChg>
        <pc:spChg chg="add mod">
          <ac:chgData name="Marlini Mohamad Mahya" userId="4aa1ff92-e1f1-45d4-a1f8-9bfb248543ca" providerId="ADAL" clId="{A5D4CACD-788C-4F4C-AD2C-87F594364E7A}" dt="2026-04-10T08:42:20.761" v="845" actId="1076"/>
          <ac:spMkLst>
            <pc:docMk/>
            <pc:sldMk cId="3835908149" sldId="2147482617"/>
            <ac:spMk id="10" creationId="{910B24A8-6E9B-E137-67B6-F3B7D01C1A43}"/>
          </ac:spMkLst>
        </pc:spChg>
        <pc:spChg chg="mod">
          <ac:chgData name="Marlini Mohamad Mahya" userId="4aa1ff92-e1f1-45d4-a1f8-9bfb248543ca" providerId="ADAL" clId="{A5D4CACD-788C-4F4C-AD2C-87F594364E7A}" dt="2026-04-10T09:07:56.200" v="1220" actId="20577"/>
          <ac:spMkLst>
            <pc:docMk/>
            <pc:sldMk cId="3835908149" sldId="2147482617"/>
            <ac:spMk id="29" creationId="{B4F57522-51BB-6009-E0C5-EE008B79FFC7}"/>
          </ac:spMkLst>
        </pc:spChg>
        <pc:spChg chg="mod">
          <ac:chgData name="Marlini Mohamad Mahya" userId="4aa1ff92-e1f1-45d4-a1f8-9bfb248543ca" providerId="ADAL" clId="{A5D4CACD-788C-4F4C-AD2C-87F594364E7A}" dt="2026-04-10T08:41:22.744" v="835" actId="1036"/>
          <ac:spMkLst>
            <pc:docMk/>
            <pc:sldMk cId="3835908149" sldId="2147482617"/>
            <ac:spMk id="31" creationId="{F54223FB-89C8-011C-4247-317923BDFD3F}"/>
          </ac:spMkLst>
        </pc:spChg>
      </pc:sldChg>
      <pc:sldChg chg="ord">
        <pc:chgData name="Marlini Mohamad Mahya" userId="4aa1ff92-e1f1-45d4-a1f8-9bfb248543ca" providerId="ADAL" clId="{A5D4CACD-788C-4F4C-AD2C-87F594364E7A}" dt="2026-04-10T08:38:30.745" v="767"/>
        <pc:sldMkLst>
          <pc:docMk/>
          <pc:sldMk cId="1434869217" sldId="2147482834"/>
        </pc:sldMkLst>
      </pc:sldChg>
      <pc:sldChg chg="ord">
        <pc:chgData name="Marlini Mohamad Mahya" userId="4aa1ff92-e1f1-45d4-a1f8-9bfb248543ca" providerId="ADAL" clId="{A5D4CACD-788C-4F4C-AD2C-87F594364E7A}" dt="2026-04-10T08:38:51.330" v="777"/>
        <pc:sldMkLst>
          <pc:docMk/>
          <pc:sldMk cId="3340502955" sldId="2147483643"/>
        </pc:sldMkLst>
      </pc:sldChg>
      <pc:sldChg chg="ord">
        <pc:chgData name="Marlini Mohamad Mahya" userId="4aa1ff92-e1f1-45d4-a1f8-9bfb248543ca" providerId="ADAL" clId="{A5D4CACD-788C-4F4C-AD2C-87F594364E7A}" dt="2026-04-10T08:38:32.312" v="769"/>
        <pc:sldMkLst>
          <pc:docMk/>
          <pc:sldMk cId="1942588691" sldId="2147483644"/>
        </pc:sldMkLst>
      </pc:sldChg>
      <pc:sldChg chg="ord">
        <pc:chgData name="Marlini Mohamad Mahya" userId="4aa1ff92-e1f1-45d4-a1f8-9bfb248543ca" providerId="ADAL" clId="{A5D4CACD-788C-4F4C-AD2C-87F594364E7A}" dt="2026-04-10T08:38:34.305" v="771"/>
        <pc:sldMkLst>
          <pc:docMk/>
          <pc:sldMk cId="488352892" sldId="2147483645"/>
        </pc:sldMkLst>
      </pc:sldChg>
      <pc:sldChg chg="ord">
        <pc:chgData name="Marlini Mohamad Mahya" userId="4aa1ff92-e1f1-45d4-a1f8-9bfb248543ca" providerId="ADAL" clId="{A5D4CACD-788C-4F4C-AD2C-87F594364E7A}" dt="2026-04-10T08:30:05.235" v="504"/>
        <pc:sldMkLst>
          <pc:docMk/>
          <pc:sldMk cId="1018499921" sldId="2147483646"/>
        </pc:sldMkLst>
      </pc:sldChg>
      <pc:sldChg chg="ord">
        <pc:chgData name="Marlini Mohamad Mahya" userId="4aa1ff92-e1f1-45d4-a1f8-9bfb248543ca" providerId="ADAL" clId="{A5D4CACD-788C-4F4C-AD2C-87F594364E7A}" dt="2026-04-10T08:30:05.235" v="504"/>
        <pc:sldMkLst>
          <pc:docMk/>
          <pc:sldMk cId="2182854236" sldId="214748364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C981B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28-4549-8295-0C95DC4F5339}"/>
              </c:ext>
            </c:extLst>
          </c:dPt>
          <c:dPt>
            <c:idx val="1"/>
            <c:bubble3D val="0"/>
            <c:spPr>
              <a:solidFill>
                <a:srgbClr val="B1489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28-4549-8295-0C95DC4F5339}"/>
              </c:ext>
            </c:extLst>
          </c:dPt>
          <c:dPt>
            <c:idx val="2"/>
            <c:bubble3D val="0"/>
            <c:spPr>
              <a:solidFill>
                <a:srgbClr val="922B7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28-4549-8295-0C95DC4F5339}"/>
              </c:ext>
            </c:extLst>
          </c:dPt>
          <c:dPt>
            <c:idx val="3"/>
            <c:bubble3D val="0"/>
            <c:spPr>
              <a:solidFill>
                <a:srgbClr val="750E5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28-4549-8295-0C95DC4F5339}"/>
              </c:ext>
            </c:extLst>
          </c:dPt>
          <c:dPt>
            <c:idx val="4"/>
            <c:bubble3D val="0"/>
            <c:spPr>
              <a:solidFill>
                <a:srgbClr val="5A0A4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528-4549-8295-0C95DC4F5339}"/>
              </c:ext>
            </c:extLst>
          </c:dPt>
          <c:dPt>
            <c:idx val="5"/>
            <c:bubble3D val="0"/>
            <c:spPr>
              <a:solidFill>
                <a:srgbClr val="42152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528-4549-8295-0C95DC4F5339}"/>
              </c:ext>
            </c:extLst>
          </c:dPt>
          <c:dPt>
            <c:idx val="6"/>
            <c:bubble3D val="0"/>
            <c:spPr>
              <a:solidFill>
                <a:srgbClr val="351C2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528-4549-8295-0C95DC4F5339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528-4549-8295-0C95DC4F53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9A9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42-42F6-B937-71457F080B78}"/>
              </c:ext>
            </c:extLst>
          </c:dPt>
          <c:dPt>
            <c:idx val="1"/>
            <c:bubble3D val="0"/>
            <c:spPr>
              <a:solidFill>
                <a:srgbClr val="FF736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42-42F6-B937-71457F080B78}"/>
              </c:ext>
            </c:extLst>
          </c:dPt>
          <c:dPt>
            <c:idx val="2"/>
            <c:bubble3D val="0"/>
            <c:spPr>
              <a:solidFill>
                <a:srgbClr val="F95D5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142-42F6-B937-71457F080B78}"/>
              </c:ext>
            </c:extLst>
          </c:dPt>
          <c:dPt>
            <c:idx val="3"/>
            <c:bubble3D val="0"/>
            <c:spPr>
              <a:solidFill>
                <a:srgbClr val="FF413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142-42F6-B937-71457F080B78}"/>
              </c:ext>
            </c:extLst>
          </c:dPt>
          <c:dPt>
            <c:idx val="4"/>
            <c:bubble3D val="0"/>
            <c:spPr>
              <a:solidFill>
                <a:srgbClr val="E0362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142-42F6-B937-71457F080B78}"/>
              </c:ext>
            </c:extLst>
          </c:dPt>
          <c:dPt>
            <c:idx val="5"/>
            <c:bubble3D val="0"/>
            <c:spPr>
              <a:solidFill>
                <a:srgbClr val="B9251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142-42F6-B937-71457F080B78}"/>
              </c:ext>
            </c:extLst>
          </c:dPt>
          <c:dPt>
            <c:idx val="6"/>
            <c:bubble3D val="0"/>
            <c:spPr>
              <a:solidFill>
                <a:srgbClr val="7A130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142-42F6-B937-71457F080B7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142-42F6-B937-71457F080B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B46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456-4934-8D5F-5CE358624864}"/>
              </c:ext>
            </c:extLst>
          </c:dPt>
          <c:dPt>
            <c:idx val="1"/>
            <c:bubble3D val="0"/>
            <c:spPr>
              <a:solidFill>
                <a:srgbClr val="FF983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456-4934-8D5F-5CE358624864}"/>
              </c:ext>
            </c:extLst>
          </c:dPt>
          <c:dPt>
            <c:idx val="2"/>
            <c:bubble3D val="0"/>
            <c:spPr>
              <a:solidFill>
                <a:srgbClr val="FF810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456-4934-8D5F-5CE358624864}"/>
              </c:ext>
            </c:extLst>
          </c:dPt>
          <c:dPt>
            <c:idx val="3"/>
            <c:bubble3D val="0"/>
            <c:spPr>
              <a:solidFill>
                <a:srgbClr val="FF6E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456-4934-8D5F-5CE358624864}"/>
              </c:ext>
            </c:extLst>
          </c:dPt>
          <c:dPt>
            <c:idx val="4"/>
            <c:bubble3D val="0"/>
            <c:spPr>
              <a:solidFill>
                <a:srgbClr val="F769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456-4934-8D5F-5CE358624864}"/>
              </c:ext>
            </c:extLst>
          </c:dPt>
          <c:dPt>
            <c:idx val="5"/>
            <c:bubble3D val="0"/>
            <c:spPr>
              <a:solidFill>
                <a:srgbClr val="EB4F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456-4934-8D5F-5CE358624864}"/>
              </c:ext>
            </c:extLst>
          </c:dPt>
          <c:dPt>
            <c:idx val="6"/>
            <c:bubble3D val="0"/>
            <c:spPr>
              <a:solidFill>
                <a:srgbClr val="BC2F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456-4934-8D5F-5CE358624864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456-4934-8D5F-5CE3586248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8CE8A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2E-4209-B3E1-EF9C76920998}"/>
              </c:ext>
            </c:extLst>
          </c:dPt>
          <c:dPt>
            <c:idx val="1"/>
            <c:bubble3D val="0"/>
            <c:spPr>
              <a:solidFill>
                <a:srgbClr val="57E18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2E-4209-B3E1-EF9C76920998}"/>
              </c:ext>
            </c:extLst>
          </c:dPt>
          <c:dPt>
            <c:idx val="2"/>
            <c:bubble3D val="0"/>
            <c:spPr>
              <a:solidFill>
                <a:srgbClr val="34C76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2E-4209-B3E1-EF9C76920998}"/>
              </c:ext>
            </c:extLst>
          </c:dPt>
          <c:dPt>
            <c:idx val="3"/>
            <c:bubble3D val="0"/>
            <c:spPr>
              <a:solidFill>
                <a:srgbClr val="2DB757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E2E-4209-B3E1-EF9C76920998}"/>
              </c:ext>
            </c:extLst>
          </c:dPt>
          <c:dPt>
            <c:idx val="4"/>
            <c:bubble3D val="0"/>
            <c:spPr>
              <a:solidFill>
                <a:srgbClr val="189D3E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E2E-4209-B3E1-EF9C76920998}"/>
              </c:ext>
            </c:extLst>
          </c:dPt>
          <c:dPt>
            <c:idx val="5"/>
            <c:bubble3D val="0"/>
            <c:spPr>
              <a:solidFill>
                <a:srgbClr val="16873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E2E-4209-B3E1-EF9C76920998}"/>
              </c:ext>
            </c:extLst>
          </c:dPt>
          <c:dPt>
            <c:idx val="6"/>
            <c:bubble3D val="0"/>
            <c:spPr>
              <a:solidFill>
                <a:srgbClr val="13652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E2E-4209-B3E1-EF9C7692099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E2E-4209-B3E1-EF9C769209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3F0E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B6-45A4-A8F3-E14B512F2DBE}"/>
              </c:ext>
            </c:extLst>
          </c:dPt>
          <c:dPt>
            <c:idx val="1"/>
            <c:bubble3D val="0"/>
            <c:spPr>
              <a:solidFill>
                <a:srgbClr val="60E6E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B6-45A4-A8F3-E14B512F2DBE}"/>
              </c:ext>
            </c:extLst>
          </c:dPt>
          <c:dPt>
            <c:idx val="2"/>
            <c:bubble3D val="0"/>
            <c:spPr>
              <a:solidFill>
                <a:srgbClr val="42C9C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B6-45A4-A8F3-E14B512F2DBE}"/>
              </c:ext>
            </c:extLst>
          </c:dPt>
          <c:dPt>
            <c:idx val="3"/>
            <c:bubble3D val="0"/>
            <c:spPr>
              <a:solidFill>
                <a:srgbClr val="27ACA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CB6-45A4-A8F3-E14B512F2DBE}"/>
              </c:ext>
            </c:extLst>
          </c:dPt>
          <c:dPt>
            <c:idx val="4"/>
            <c:bubble3D val="0"/>
            <c:spPr>
              <a:solidFill>
                <a:srgbClr val="10909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CB6-45A4-A8F3-E14B512F2DBE}"/>
              </c:ext>
            </c:extLst>
          </c:dPt>
          <c:dPt>
            <c:idx val="5"/>
            <c:bubble3D val="0"/>
            <c:spPr>
              <a:solidFill>
                <a:srgbClr val="0D757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CB6-45A4-A8F3-E14B512F2DBE}"/>
              </c:ext>
            </c:extLst>
          </c:dPt>
          <c:dPt>
            <c:idx val="6"/>
            <c:bubble3D val="0"/>
            <c:spPr>
              <a:solidFill>
                <a:srgbClr val="004F4F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CB6-45A4-A8F3-E14B512F2DBE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CB6-45A4-A8F3-E14B512F2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87D3F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0D-4AA9-B76B-0A49ACCFC8B5}"/>
              </c:ext>
            </c:extLst>
          </c:dPt>
          <c:dPt>
            <c:idx val="1"/>
            <c:bubble3D val="0"/>
            <c:spPr>
              <a:solidFill>
                <a:srgbClr val="4EBEEB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0D-4AA9-B76B-0A49ACCFC8B5}"/>
              </c:ext>
            </c:extLst>
          </c:dPt>
          <c:dPt>
            <c:idx val="2"/>
            <c:bubble3D val="0"/>
            <c:spPr>
              <a:solidFill>
                <a:srgbClr val="35A4E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50D-4AA9-B76B-0A49ACCFC8B5}"/>
              </c:ext>
            </c:extLst>
          </c:dPt>
          <c:dPt>
            <c:idx val="3"/>
            <c:bubble3D val="0"/>
            <c:spPr>
              <a:solidFill>
                <a:srgbClr val="188CE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50D-4AA9-B76B-0A49ACCFC8B5}"/>
              </c:ext>
            </c:extLst>
          </c:dPt>
          <c:dPt>
            <c:idx val="4"/>
            <c:bubble3D val="0"/>
            <c:spPr>
              <a:solidFill>
                <a:srgbClr val="1777CF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50D-4AA9-B76B-0A49ACCFC8B5}"/>
              </c:ext>
            </c:extLst>
          </c:dPt>
          <c:dPt>
            <c:idx val="5"/>
            <c:bubble3D val="0"/>
            <c:spPr>
              <a:solidFill>
                <a:srgbClr val="155CB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50D-4AA9-B76B-0A49ACCFC8B5}"/>
              </c:ext>
            </c:extLst>
          </c:dPt>
          <c:dPt>
            <c:idx val="6"/>
            <c:bubble3D val="0"/>
            <c:spPr>
              <a:solidFill>
                <a:srgbClr val="082C6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50D-4AA9-B76B-0A49ACCFC8B5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50D-4AA9-B76B-0A49ACCFC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C82D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11-429B-A18C-70A1CB9585EA}"/>
              </c:ext>
            </c:extLst>
          </c:dPt>
          <c:dPt>
            <c:idx val="1"/>
            <c:bubble3D val="0"/>
            <c:spPr>
              <a:solidFill>
                <a:srgbClr val="724BC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11-429B-A18C-70A1CB9585EA}"/>
              </c:ext>
            </c:extLst>
          </c:dPt>
          <c:dPt>
            <c:idx val="2"/>
            <c:bubble3D val="0"/>
            <c:spPr>
              <a:solidFill>
                <a:srgbClr val="542EA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11-429B-A18C-70A1CB9585EA}"/>
              </c:ext>
            </c:extLst>
          </c:dPt>
          <c:dPt>
            <c:idx val="3"/>
            <c:bubble3D val="0"/>
            <c:spPr>
              <a:solidFill>
                <a:srgbClr val="3D1089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11-429B-A18C-70A1CB9585EA}"/>
              </c:ext>
            </c:extLst>
          </c:dPt>
          <c:dPt>
            <c:idx val="4"/>
            <c:bubble3D val="0"/>
            <c:spPr>
              <a:solidFill>
                <a:srgbClr val="240D7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311-429B-A18C-70A1CB9585EA}"/>
              </c:ext>
            </c:extLst>
          </c:dPt>
          <c:dPt>
            <c:idx val="5"/>
            <c:bubble3D val="0"/>
            <c:spPr>
              <a:solidFill>
                <a:srgbClr val="0A095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311-429B-A18C-70A1CB9585EA}"/>
              </c:ext>
            </c:extLst>
          </c:dPt>
          <c:dPt>
            <c:idx val="6"/>
            <c:bubble3D val="0"/>
            <c:spPr>
              <a:solidFill>
                <a:srgbClr val="15173E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311-429B-A18C-70A1CB9585EA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311-429B-A18C-70A1CB9585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E6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55-4811-BEBA-054FA57C6AF1}"/>
              </c:ext>
            </c:extLst>
          </c:dPt>
          <c:dPt>
            <c:idx val="1"/>
            <c:bubble3D val="0"/>
            <c:spPr>
              <a:solidFill>
                <a:srgbClr val="2E2E3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55-4811-BEBA-054FA57C6AF1}"/>
              </c:ext>
            </c:extLst>
          </c:dPt>
          <c:dPt>
            <c:idx val="2"/>
            <c:bubble3D val="0"/>
            <c:spPr>
              <a:solidFill>
                <a:srgbClr val="74748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55-4811-BEBA-054FA57C6AF1}"/>
              </c:ext>
            </c:extLst>
          </c:dPt>
          <c:dPt>
            <c:idx val="3"/>
            <c:bubble3D val="0"/>
            <c:spPr>
              <a:solidFill>
                <a:srgbClr val="C4C4C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55-4811-BEBA-054FA57C6AF1}"/>
              </c:ext>
            </c:extLst>
          </c:dPt>
          <c:dPt>
            <c:idx val="4"/>
            <c:bubble3D val="0"/>
            <c:spPr>
              <a:solidFill>
                <a:srgbClr val="F5F5F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255-4811-BEBA-054FA57C6AF1}"/>
              </c:ext>
            </c:extLst>
          </c:dPt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255-4811-BEBA-054FA57C6A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9A9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155-45D3-BAD1-1ED753F71010}"/>
              </c:ext>
            </c:extLst>
          </c:dPt>
          <c:dPt>
            <c:idx val="1"/>
            <c:bubble3D val="0"/>
            <c:spPr>
              <a:solidFill>
                <a:srgbClr val="FF736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155-45D3-BAD1-1ED753F71010}"/>
              </c:ext>
            </c:extLst>
          </c:dPt>
          <c:dPt>
            <c:idx val="2"/>
            <c:bubble3D val="0"/>
            <c:spPr>
              <a:solidFill>
                <a:srgbClr val="F95D5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155-45D3-BAD1-1ED753F71010}"/>
              </c:ext>
            </c:extLst>
          </c:dPt>
          <c:dPt>
            <c:idx val="3"/>
            <c:bubble3D val="0"/>
            <c:spPr>
              <a:solidFill>
                <a:srgbClr val="FF413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155-45D3-BAD1-1ED753F71010}"/>
              </c:ext>
            </c:extLst>
          </c:dPt>
          <c:dPt>
            <c:idx val="4"/>
            <c:bubble3D val="0"/>
            <c:spPr>
              <a:solidFill>
                <a:srgbClr val="E0362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155-45D3-BAD1-1ED753F71010}"/>
              </c:ext>
            </c:extLst>
          </c:dPt>
          <c:dPt>
            <c:idx val="5"/>
            <c:bubble3D val="0"/>
            <c:spPr>
              <a:solidFill>
                <a:srgbClr val="B9251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155-45D3-BAD1-1ED753F71010}"/>
              </c:ext>
            </c:extLst>
          </c:dPt>
          <c:dPt>
            <c:idx val="6"/>
            <c:bubble3D val="0"/>
            <c:spPr>
              <a:solidFill>
                <a:srgbClr val="7A130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155-45D3-BAD1-1ED753F71010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155-45D3-BAD1-1ED753F71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B46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7-43FB-80F5-F5194C722704}"/>
              </c:ext>
            </c:extLst>
          </c:dPt>
          <c:dPt>
            <c:idx val="1"/>
            <c:bubble3D val="0"/>
            <c:spPr>
              <a:solidFill>
                <a:srgbClr val="FF983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7-43FB-80F5-F5194C722704}"/>
              </c:ext>
            </c:extLst>
          </c:dPt>
          <c:dPt>
            <c:idx val="2"/>
            <c:bubble3D val="0"/>
            <c:spPr>
              <a:solidFill>
                <a:srgbClr val="FF810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7-43FB-80F5-F5194C722704}"/>
              </c:ext>
            </c:extLst>
          </c:dPt>
          <c:dPt>
            <c:idx val="3"/>
            <c:bubble3D val="0"/>
            <c:spPr>
              <a:solidFill>
                <a:srgbClr val="FF6E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7-43FB-80F5-F5194C722704}"/>
              </c:ext>
            </c:extLst>
          </c:dPt>
          <c:dPt>
            <c:idx val="4"/>
            <c:bubble3D val="0"/>
            <c:spPr>
              <a:solidFill>
                <a:srgbClr val="F769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7-43FB-80F5-F5194C722704}"/>
              </c:ext>
            </c:extLst>
          </c:dPt>
          <c:dPt>
            <c:idx val="5"/>
            <c:bubble3D val="0"/>
            <c:spPr>
              <a:solidFill>
                <a:srgbClr val="EB4F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7-43FB-80F5-F5194C722704}"/>
              </c:ext>
            </c:extLst>
          </c:dPt>
          <c:dPt>
            <c:idx val="6"/>
            <c:bubble3D val="0"/>
            <c:spPr>
              <a:solidFill>
                <a:srgbClr val="BC2F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7-43FB-80F5-F5194C722704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EE7-43FB-80F5-F5194C7227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8CE8A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30-47BA-9EF3-937BA8924C2C}"/>
              </c:ext>
            </c:extLst>
          </c:dPt>
          <c:dPt>
            <c:idx val="1"/>
            <c:bubble3D val="0"/>
            <c:spPr>
              <a:solidFill>
                <a:srgbClr val="57E18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30-47BA-9EF3-937BA8924C2C}"/>
              </c:ext>
            </c:extLst>
          </c:dPt>
          <c:dPt>
            <c:idx val="2"/>
            <c:bubble3D val="0"/>
            <c:spPr>
              <a:solidFill>
                <a:srgbClr val="34C76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30-47BA-9EF3-937BA8924C2C}"/>
              </c:ext>
            </c:extLst>
          </c:dPt>
          <c:dPt>
            <c:idx val="3"/>
            <c:bubble3D val="0"/>
            <c:spPr>
              <a:solidFill>
                <a:srgbClr val="2DB757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E30-47BA-9EF3-937BA8924C2C}"/>
              </c:ext>
            </c:extLst>
          </c:dPt>
          <c:dPt>
            <c:idx val="4"/>
            <c:bubble3D val="0"/>
            <c:spPr>
              <a:solidFill>
                <a:srgbClr val="189D3E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E30-47BA-9EF3-937BA8924C2C}"/>
              </c:ext>
            </c:extLst>
          </c:dPt>
          <c:dPt>
            <c:idx val="5"/>
            <c:bubble3D val="0"/>
            <c:spPr>
              <a:solidFill>
                <a:srgbClr val="16873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E30-47BA-9EF3-937BA8924C2C}"/>
              </c:ext>
            </c:extLst>
          </c:dPt>
          <c:dPt>
            <c:idx val="6"/>
            <c:bubble3D val="0"/>
            <c:spPr>
              <a:solidFill>
                <a:srgbClr val="13652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E30-47BA-9EF3-937BA8924C2C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E30-47BA-9EF3-937BA8924C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3F0E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E01-48F1-BD86-2CDDD00D2F7B}"/>
              </c:ext>
            </c:extLst>
          </c:dPt>
          <c:dPt>
            <c:idx val="1"/>
            <c:bubble3D val="0"/>
            <c:spPr>
              <a:solidFill>
                <a:srgbClr val="60E6E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E01-48F1-BD86-2CDDD00D2F7B}"/>
              </c:ext>
            </c:extLst>
          </c:dPt>
          <c:dPt>
            <c:idx val="2"/>
            <c:bubble3D val="0"/>
            <c:spPr>
              <a:solidFill>
                <a:srgbClr val="42C9C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E01-48F1-BD86-2CDDD00D2F7B}"/>
              </c:ext>
            </c:extLst>
          </c:dPt>
          <c:dPt>
            <c:idx val="3"/>
            <c:bubble3D val="0"/>
            <c:spPr>
              <a:solidFill>
                <a:srgbClr val="27ACA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E01-48F1-BD86-2CDDD00D2F7B}"/>
              </c:ext>
            </c:extLst>
          </c:dPt>
          <c:dPt>
            <c:idx val="4"/>
            <c:bubble3D val="0"/>
            <c:spPr>
              <a:solidFill>
                <a:srgbClr val="10909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E01-48F1-BD86-2CDDD00D2F7B}"/>
              </c:ext>
            </c:extLst>
          </c:dPt>
          <c:dPt>
            <c:idx val="5"/>
            <c:bubble3D val="0"/>
            <c:spPr>
              <a:solidFill>
                <a:srgbClr val="0D757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E01-48F1-BD86-2CDDD00D2F7B}"/>
              </c:ext>
            </c:extLst>
          </c:dPt>
          <c:dPt>
            <c:idx val="6"/>
            <c:bubble3D val="0"/>
            <c:spPr>
              <a:solidFill>
                <a:srgbClr val="004F4F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E01-48F1-BD86-2CDDD00D2F7B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E01-48F1-BD86-2CDDD00D2F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87D3F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58C-4687-BC77-1907D4E7E19B}"/>
              </c:ext>
            </c:extLst>
          </c:dPt>
          <c:dPt>
            <c:idx val="1"/>
            <c:bubble3D val="0"/>
            <c:spPr>
              <a:solidFill>
                <a:srgbClr val="4EBEEB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58C-4687-BC77-1907D4E7E19B}"/>
              </c:ext>
            </c:extLst>
          </c:dPt>
          <c:dPt>
            <c:idx val="2"/>
            <c:bubble3D val="0"/>
            <c:spPr>
              <a:solidFill>
                <a:srgbClr val="35A4E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58C-4687-BC77-1907D4E7E19B}"/>
              </c:ext>
            </c:extLst>
          </c:dPt>
          <c:dPt>
            <c:idx val="3"/>
            <c:bubble3D val="0"/>
            <c:spPr>
              <a:solidFill>
                <a:srgbClr val="188CE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58C-4687-BC77-1907D4E7E19B}"/>
              </c:ext>
            </c:extLst>
          </c:dPt>
          <c:dPt>
            <c:idx val="4"/>
            <c:bubble3D val="0"/>
            <c:spPr>
              <a:solidFill>
                <a:srgbClr val="1777CF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58C-4687-BC77-1907D4E7E19B}"/>
              </c:ext>
            </c:extLst>
          </c:dPt>
          <c:dPt>
            <c:idx val="5"/>
            <c:bubble3D val="0"/>
            <c:spPr>
              <a:solidFill>
                <a:srgbClr val="155CB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58C-4687-BC77-1907D4E7E19B}"/>
              </c:ext>
            </c:extLst>
          </c:dPt>
          <c:dPt>
            <c:idx val="6"/>
            <c:bubble3D val="0"/>
            <c:spPr>
              <a:solidFill>
                <a:srgbClr val="082C6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58C-4687-BC77-1907D4E7E19B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58C-4687-BC77-1907D4E7E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C82D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E0-463E-A36A-830E5A33566B}"/>
              </c:ext>
            </c:extLst>
          </c:dPt>
          <c:dPt>
            <c:idx val="1"/>
            <c:bubble3D val="0"/>
            <c:spPr>
              <a:solidFill>
                <a:srgbClr val="724BC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E0-463E-A36A-830E5A33566B}"/>
              </c:ext>
            </c:extLst>
          </c:dPt>
          <c:dPt>
            <c:idx val="2"/>
            <c:bubble3D val="0"/>
            <c:spPr>
              <a:solidFill>
                <a:srgbClr val="542EA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4E0-463E-A36A-830E5A33566B}"/>
              </c:ext>
            </c:extLst>
          </c:dPt>
          <c:dPt>
            <c:idx val="3"/>
            <c:bubble3D val="0"/>
            <c:spPr>
              <a:solidFill>
                <a:srgbClr val="3D1089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4E0-463E-A36A-830E5A33566B}"/>
              </c:ext>
            </c:extLst>
          </c:dPt>
          <c:dPt>
            <c:idx val="4"/>
            <c:bubble3D val="0"/>
            <c:spPr>
              <a:solidFill>
                <a:srgbClr val="240D7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4E0-463E-A36A-830E5A33566B}"/>
              </c:ext>
            </c:extLst>
          </c:dPt>
          <c:dPt>
            <c:idx val="5"/>
            <c:bubble3D val="0"/>
            <c:spPr>
              <a:solidFill>
                <a:srgbClr val="0A095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4E0-463E-A36A-830E5A33566B}"/>
              </c:ext>
            </c:extLst>
          </c:dPt>
          <c:dPt>
            <c:idx val="6"/>
            <c:bubble3D val="0"/>
            <c:spPr>
              <a:solidFill>
                <a:srgbClr val="15173E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4E0-463E-A36A-830E5A33566B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4E0-463E-A36A-830E5A3356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E6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217-4F3E-B38E-4714771C23ED}"/>
              </c:ext>
            </c:extLst>
          </c:dPt>
          <c:dPt>
            <c:idx val="1"/>
            <c:bubble3D val="0"/>
            <c:spPr>
              <a:solidFill>
                <a:srgbClr val="2E2E3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217-4F3E-B38E-4714771C23ED}"/>
              </c:ext>
            </c:extLst>
          </c:dPt>
          <c:dPt>
            <c:idx val="2"/>
            <c:bubble3D val="0"/>
            <c:spPr>
              <a:solidFill>
                <a:srgbClr val="74748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217-4F3E-B38E-4714771C23ED}"/>
              </c:ext>
            </c:extLst>
          </c:dPt>
          <c:dPt>
            <c:idx val="3"/>
            <c:bubble3D val="0"/>
            <c:spPr>
              <a:solidFill>
                <a:srgbClr val="C4C4C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217-4F3E-B38E-4714771C23ED}"/>
              </c:ext>
            </c:extLst>
          </c:dPt>
          <c:dPt>
            <c:idx val="4"/>
            <c:bubble3D val="0"/>
            <c:spPr>
              <a:solidFill>
                <a:srgbClr val="F5F5F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217-4F3E-B38E-4714771C23ED}"/>
              </c:ext>
            </c:extLst>
          </c:dPt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217-4F3E-B38E-4714771C2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C981B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3E-4D30-B92C-76AF88379AEC}"/>
              </c:ext>
            </c:extLst>
          </c:dPt>
          <c:dPt>
            <c:idx val="1"/>
            <c:bubble3D val="0"/>
            <c:spPr>
              <a:solidFill>
                <a:srgbClr val="B1489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3E-4D30-B92C-76AF88379AEC}"/>
              </c:ext>
            </c:extLst>
          </c:dPt>
          <c:dPt>
            <c:idx val="2"/>
            <c:bubble3D val="0"/>
            <c:spPr>
              <a:solidFill>
                <a:srgbClr val="922B7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3E-4D30-B92C-76AF88379AEC}"/>
              </c:ext>
            </c:extLst>
          </c:dPt>
          <c:dPt>
            <c:idx val="3"/>
            <c:bubble3D val="0"/>
            <c:spPr>
              <a:solidFill>
                <a:srgbClr val="750E5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3E-4D30-B92C-76AF88379AEC}"/>
              </c:ext>
            </c:extLst>
          </c:dPt>
          <c:dPt>
            <c:idx val="4"/>
            <c:bubble3D val="0"/>
            <c:spPr>
              <a:solidFill>
                <a:srgbClr val="5A0A4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73E-4D30-B92C-76AF88379AEC}"/>
              </c:ext>
            </c:extLst>
          </c:dPt>
          <c:dPt>
            <c:idx val="5"/>
            <c:bubble3D val="0"/>
            <c:spPr>
              <a:solidFill>
                <a:srgbClr val="42152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73E-4D30-B92C-76AF88379AEC}"/>
              </c:ext>
            </c:extLst>
          </c:dPt>
          <c:dPt>
            <c:idx val="6"/>
            <c:bubble3D val="0"/>
            <c:spPr>
              <a:solidFill>
                <a:srgbClr val="351C2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73E-4D30-B92C-76AF88379AEC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73E-4D30-B92C-76AF88379A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3562BA-7C13-439A-B533-8E003D33419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A4C71F-A55E-4E90-9E26-853172BE82C8}">
      <dgm:prSet custT="1"/>
      <dgm:spPr>
        <a:solidFill>
          <a:schemeClr val="bg2"/>
        </a:solidFill>
      </dgm:spPr>
      <dgm:t>
        <a:bodyPr/>
        <a:lstStyle/>
        <a:p>
          <a:pPr algn="l"/>
          <a:r>
            <a:rPr lang="en-US" sz="800" u="non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AI / Digital </a:t>
          </a:r>
          <a:br>
            <a:rPr lang="en-US" sz="800" u="non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800" u="non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Global vs MY Trends</a:t>
          </a:r>
        </a:p>
      </dgm:t>
    </dgm:pt>
    <dgm:pt modelId="{FCB7EF7F-61E5-4990-BB9C-C3FF0EEDF8A9}" type="parTrans" cxnId="{32C4150A-276F-41FE-A6FE-52AE37169185}">
      <dgm:prSet/>
      <dgm:spPr/>
      <dgm:t>
        <a:bodyPr/>
        <a:lstStyle/>
        <a:p>
          <a:pPr algn="l"/>
          <a:endParaRPr lang="en-US" sz="800" u="none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64A575-1740-4C2E-A6B6-73235FE204C8}" type="sibTrans" cxnId="{32C4150A-276F-41FE-A6FE-52AE37169185}">
      <dgm:prSet/>
      <dgm:spPr/>
      <dgm:t>
        <a:bodyPr/>
        <a:lstStyle/>
        <a:p>
          <a:pPr algn="l"/>
          <a:endParaRPr lang="en-US" sz="800" u="none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ADB812-A4F6-42BB-9AB4-62C6AAD16BBA}">
      <dgm:prSet custT="1"/>
      <dgm:spPr>
        <a:solidFill>
          <a:schemeClr val="bg2"/>
        </a:solidFill>
      </dgm:spPr>
      <dgm:t>
        <a:bodyPr/>
        <a:lstStyle/>
        <a:p>
          <a:pPr algn="l"/>
          <a:r>
            <a:rPr lang="en-US" sz="800" u="non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Green Economy </a:t>
          </a:r>
          <a:br>
            <a:rPr lang="en-US" sz="800" u="non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800" u="non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Global vs MY Trends</a:t>
          </a:r>
        </a:p>
      </dgm:t>
    </dgm:pt>
    <dgm:pt modelId="{A6EB6F5A-A5BA-4C11-A896-9AB363713690}" type="sibTrans" cxnId="{EC70CEE8-A1C1-4297-83F4-765BC61E2E0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8E3AEC2-25DB-46A6-8DB3-39F4570564CA}" type="parTrans" cxnId="{EC70CEE8-A1C1-4297-83F4-765BC61E2E0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AAA4733-2B7F-4279-AB89-17411E22CAA0}">
      <dgm:prSet custT="1"/>
      <dgm:spPr>
        <a:solidFill>
          <a:srgbClr val="00498A"/>
        </a:solidFill>
      </dgm:spPr>
      <dgm:t>
        <a:bodyPr/>
        <a:lstStyle/>
        <a:p>
          <a:pPr algn="l"/>
          <a:r>
            <a:rPr lang="en-US" sz="800" u="non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Adoption in Malaysia </a:t>
          </a:r>
          <a:br>
            <a:rPr lang="en-US" sz="800" u="non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800" u="non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across 10 sectors</a:t>
          </a:r>
        </a:p>
      </dgm:t>
    </dgm:pt>
    <dgm:pt modelId="{6801E568-D8D0-4773-8620-31D5A7BE57A4}" type="parTrans" cxnId="{99C80287-35E7-4367-A52E-D98E4274144C}">
      <dgm:prSet/>
      <dgm:spPr/>
      <dgm:t>
        <a:bodyPr/>
        <a:lstStyle/>
        <a:p>
          <a:endParaRPr lang="en-US"/>
        </a:p>
      </dgm:t>
    </dgm:pt>
    <dgm:pt modelId="{9DD61577-D942-462F-B273-0902536FD085}" type="sibTrans" cxnId="{99C80287-35E7-4367-A52E-D98E4274144C}">
      <dgm:prSet/>
      <dgm:spPr/>
      <dgm:t>
        <a:bodyPr/>
        <a:lstStyle/>
        <a:p>
          <a:endParaRPr lang="en-US"/>
        </a:p>
      </dgm:t>
    </dgm:pt>
    <dgm:pt modelId="{33A5F503-3357-4E84-9E7B-1755D33A9A64}">
      <dgm:prSet custT="1"/>
      <dgm:spPr>
        <a:solidFill>
          <a:schemeClr val="bg2"/>
        </a:solidFill>
      </dgm:spPr>
      <dgm:t>
        <a:bodyPr/>
        <a:lstStyle/>
        <a:p>
          <a:pPr algn="l"/>
          <a:r>
            <a:rPr lang="en-US" sz="800" u="non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Impact to Talent Landscape</a:t>
          </a:r>
        </a:p>
      </dgm:t>
    </dgm:pt>
    <dgm:pt modelId="{48A32586-A2B3-4F3E-8923-8275DE31FE97}" type="parTrans" cxnId="{2C606DC6-69CA-44E1-90E4-A31250F79643}">
      <dgm:prSet/>
      <dgm:spPr/>
      <dgm:t>
        <a:bodyPr/>
        <a:lstStyle/>
        <a:p>
          <a:endParaRPr lang="en-US"/>
        </a:p>
      </dgm:t>
    </dgm:pt>
    <dgm:pt modelId="{C57CF47A-F939-4741-B79D-4C01AF6605A2}" type="sibTrans" cxnId="{2C606DC6-69CA-44E1-90E4-A31250F79643}">
      <dgm:prSet/>
      <dgm:spPr/>
      <dgm:t>
        <a:bodyPr/>
        <a:lstStyle/>
        <a:p>
          <a:endParaRPr lang="en-US"/>
        </a:p>
      </dgm:t>
    </dgm:pt>
    <dgm:pt modelId="{08F8B1CD-D9CD-4501-BD4F-FF10B7134A89}" type="pres">
      <dgm:prSet presAssocID="{C33562BA-7C13-439A-B533-8E003D334199}" presName="Name0" presStyleCnt="0">
        <dgm:presLayoutVars>
          <dgm:dir/>
          <dgm:resizeHandles val="exact"/>
        </dgm:presLayoutVars>
      </dgm:prSet>
      <dgm:spPr/>
    </dgm:pt>
    <dgm:pt modelId="{807D251C-13B5-43A3-8D56-EA76C2D68E1D}" type="pres">
      <dgm:prSet presAssocID="{88A4C71F-A55E-4E90-9E26-853172BE82C8}" presName="parTxOnly" presStyleLbl="node1" presStyleIdx="0" presStyleCnt="4" custLinFactNeighborX="-1428" custLinFactNeighborY="-5503">
        <dgm:presLayoutVars>
          <dgm:bulletEnabled val="1"/>
        </dgm:presLayoutVars>
      </dgm:prSet>
      <dgm:spPr/>
    </dgm:pt>
    <dgm:pt modelId="{25365EE2-FE50-416E-938E-2FDC6967C3B7}" type="pres">
      <dgm:prSet presAssocID="{B764A575-1740-4C2E-A6B6-73235FE204C8}" presName="parSpace" presStyleCnt="0"/>
      <dgm:spPr/>
    </dgm:pt>
    <dgm:pt modelId="{2594D216-7D5F-4B86-A1D7-7BE97E007BA1}" type="pres">
      <dgm:prSet presAssocID="{FDADB812-A4F6-42BB-9AB4-62C6AAD16BBA}" presName="parTxOnly" presStyleLbl="node1" presStyleIdx="1" presStyleCnt="4">
        <dgm:presLayoutVars>
          <dgm:bulletEnabled val="1"/>
        </dgm:presLayoutVars>
      </dgm:prSet>
      <dgm:spPr/>
    </dgm:pt>
    <dgm:pt modelId="{49A8115D-D1AD-4F7D-A234-495DD2827D5D}" type="pres">
      <dgm:prSet presAssocID="{A6EB6F5A-A5BA-4C11-A896-9AB363713690}" presName="parSpace" presStyleCnt="0"/>
      <dgm:spPr/>
    </dgm:pt>
    <dgm:pt modelId="{E8DB6BA4-E595-4AD6-8658-7CEE0A2C4D8B}" type="pres">
      <dgm:prSet presAssocID="{CAAA4733-2B7F-4279-AB89-17411E22CAA0}" presName="parTxOnly" presStyleLbl="node1" presStyleIdx="2" presStyleCnt="4">
        <dgm:presLayoutVars>
          <dgm:bulletEnabled val="1"/>
        </dgm:presLayoutVars>
      </dgm:prSet>
      <dgm:spPr/>
    </dgm:pt>
    <dgm:pt modelId="{C288EEE4-3714-4805-A211-4C1753C62EF3}" type="pres">
      <dgm:prSet presAssocID="{9DD61577-D942-462F-B273-0902536FD085}" presName="parSpace" presStyleCnt="0"/>
      <dgm:spPr/>
    </dgm:pt>
    <dgm:pt modelId="{9FBE03ED-6C29-42B4-B276-D034A1A6E0E1}" type="pres">
      <dgm:prSet presAssocID="{33A5F503-3357-4E84-9E7B-1755D33A9A64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32C4150A-276F-41FE-A6FE-52AE37169185}" srcId="{C33562BA-7C13-439A-B533-8E003D334199}" destId="{88A4C71F-A55E-4E90-9E26-853172BE82C8}" srcOrd="0" destOrd="0" parTransId="{FCB7EF7F-61E5-4990-BB9C-C3FF0EEDF8A9}" sibTransId="{B764A575-1740-4C2E-A6B6-73235FE204C8}"/>
    <dgm:cxn modelId="{90F3CF22-44FA-447E-8243-31F148F28803}" type="presOf" srcId="{CAAA4733-2B7F-4279-AB89-17411E22CAA0}" destId="{E8DB6BA4-E595-4AD6-8658-7CEE0A2C4D8B}" srcOrd="0" destOrd="0" presId="urn:microsoft.com/office/officeart/2005/8/layout/hChevron3"/>
    <dgm:cxn modelId="{DBEA2E7C-8AE2-40CF-B82E-4776FC489B17}" type="presOf" srcId="{88A4C71F-A55E-4E90-9E26-853172BE82C8}" destId="{807D251C-13B5-43A3-8D56-EA76C2D68E1D}" srcOrd="0" destOrd="0" presId="urn:microsoft.com/office/officeart/2005/8/layout/hChevron3"/>
    <dgm:cxn modelId="{7FC2FC80-7366-49A7-85BC-9B4D7BA9CF5C}" type="presOf" srcId="{33A5F503-3357-4E84-9E7B-1755D33A9A64}" destId="{9FBE03ED-6C29-42B4-B276-D034A1A6E0E1}" srcOrd="0" destOrd="0" presId="urn:microsoft.com/office/officeart/2005/8/layout/hChevron3"/>
    <dgm:cxn modelId="{99C80287-35E7-4367-A52E-D98E4274144C}" srcId="{C33562BA-7C13-439A-B533-8E003D334199}" destId="{CAAA4733-2B7F-4279-AB89-17411E22CAA0}" srcOrd="2" destOrd="0" parTransId="{6801E568-D8D0-4773-8620-31D5A7BE57A4}" sibTransId="{9DD61577-D942-462F-B273-0902536FD085}"/>
    <dgm:cxn modelId="{2C606DC6-69CA-44E1-90E4-A31250F79643}" srcId="{C33562BA-7C13-439A-B533-8E003D334199}" destId="{33A5F503-3357-4E84-9E7B-1755D33A9A64}" srcOrd="3" destOrd="0" parTransId="{48A32586-A2B3-4F3E-8923-8275DE31FE97}" sibTransId="{C57CF47A-F939-4741-B79D-4C01AF6605A2}"/>
    <dgm:cxn modelId="{A31326CB-6269-4BEE-8D08-704BF2E48426}" type="presOf" srcId="{C33562BA-7C13-439A-B533-8E003D334199}" destId="{08F8B1CD-D9CD-4501-BD4F-FF10B7134A89}" srcOrd="0" destOrd="0" presId="urn:microsoft.com/office/officeart/2005/8/layout/hChevron3"/>
    <dgm:cxn modelId="{EC70CEE8-A1C1-4297-83F4-765BC61E2E0B}" srcId="{C33562BA-7C13-439A-B533-8E003D334199}" destId="{FDADB812-A4F6-42BB-9AB4-62C6AAD16BBA}" srcOrd="1" destOrd="0" parTransId="{C8E3AEC2-25DB-46A6-8DB3-39F4570564CA}" sibTransId="{A6EB6F5A-A5BA-4C11-A896-9AB363713690}"/>
    <dgm:cxn modelId="{2F5D62EE-D50A-4477-97FB-1834CC0B56AC}" type="presOf" srcId="{FDADB812-A4F6-42BB-9AB4-62C6AAD16BBA}" destId="{2594D216-7D5F-4B86-A1D7-7BE97E007BA1}" srcOrd="0" destOrd="0" presId="urn:microsoft.com/office/officeart/2005/8/layout/hChevron3"/>
    <dgm:cxn modelId="{0C7B3D75-E3A3-4905-8DDE-52D82FCB963A}" type="presParOf" srcId="{08F8B1CD-D9CD-4501-BD4F-FF10B7134A89}" destId="{807D251C-13B5-43A3-8D56-EA76C2D68E1D}" srcOrd="0" destOrd="0" presId="urn:microsoft.com/office/officeart/2005/8/layout/hChevron3"/>
    <dgm:cxn modelId="{6D179763-3993-4A84-8FC5-557F8D82C112}" type="presParOf" srcId="{08F8B1CD-D9CD-4501-BD4F-FF10B7134A89}" destId="{25365EE2-FE50-416E-938E-2FDC6967C3B7}" srcOrd="1" destOrd="0" presId="urn:microsoft.com/office/officeart/2005/8/layout/hChevron3"/>
    <dgm:cxn modelId="{7F17885C-7FA9-4053-A359-8629D0852F96}" type="presParOf" srcId="{08F8B1CD-D9CD-4501-BD4F-FF10B7134A89}" destId="{2594D216-7D5F-4B86-A1D7-7BE97E007BA1}" srcOrd="2" destOrd="0" presId="urn:microsoft.com/office/officeart/2005/8/layout/hChevron3"/>
    <dgm:cxn modelId="{1BF639D4-E803-48E3-9D45-9D7419945A9C}" type="presParOf" srcId="{08F8B1CD-D9CD-4501-BD4F-FF10B7134A89}" destId="{49A8115D-D1AD-4F7D-A234-495DD2827D5D}" srcOrd="3" destOrd="0" presId="urn:microsoft.com/office/officeart/2005/8/layout/hChevron3"/>
    <dgm:cxn modelId="{9D7B5D31-2B92-4853-BF18-201A61862847}" type="presParOf" srcId="{08F8B1CD-D9CD-4501-BD4F-FF10B7134A89}" destId="{E8DB6BA4-E595-4AD6-8658-7CEE0A2C4D8B}" srcOrd="4" destOrd="0" presId="urn:microsoft.com/office/officeart/2005/8/layout/hChevron3"/>
    <dgm:cxn modelId="{61B0FB99-409A-41A3-A0FE-099CB3216378}" type="presParOf" srcId="{08F8B1CD-D9CD-4501-BD4F-FF10B7134A89}" destId="{C288EEE4-3714-4805-A211-4C1753C62EF3}" srcOrd="5" destOrd="0" presId="urn:microsoft.com/office/officeart/2005/8/layout/hChevron3"/>
    <dgm:cxn modelId="{4380AFE7-A4C3-4A96-A85F-FACB52E9F147}" type="presParOf" srcId="{08F8B1CD-D9CD-4501-BD4F-FF10B7134A89}" destId="{9FBE03ED-6C29-42B4-B276-D034A1A6E0E1}" srcOrd="6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7D251C-13B5-43A3-8D56-EA76C2D68E1D}">
      <dsp:nvSpPr>
        <dsp:cNvPr id="0" name=""/>
        <dsp:cNvSpPr/>
      </dsp:nvSpPr>
      <dsp:spPr>
        <a:xfrm>
          <a:off x="0" y="0"/>
          <a:ext cx="1797527" cy="242558"/>
        </a:xfrm>
        <a:prstGeom prst="homePlat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u="none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AI / Digital </a:t>
          </a:r>
          <a:br>
            <a:rPr lang="en-US" sz="800" u="none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800" u="none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Global vs MY Trends</a:t>
          </a:r>
        </a:p>
      </dsp:txBody>
      <dsp:txXfrm>
        <a:off x="0" y="0"/>
        <a:ext cx="1736888" cy="242558"/>
      </dsp:txXfrm>
    </dsp:sp>
    <dsp:sp modelId="{2594D216-7D5F-4B86-A1D7-7BE97E007BA1}">
      <dsp:nvSpPr>
        <dsp:cNvPr id="0" name=""/>
        <dsp:cNvSpPr/>
      </dsp:nvSpPr>
      <dsp:spPr>
        <a:xfrm>
          <a:off x="1439813" y="0"/>
          <a:ext cx="1797527" cy="24255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u="none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Green Economy </a:t>
          </a:r>
          <a:br>
            <a:rPr lang="en-US" sz="800" u="none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800" u="none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Global vs MY Trends</a:t>
          </a:r>
        </a:p>
      </dsp:txBody>
      <dsp:txXfrm>
        <a:off x="1561092" y="0"/>
        <a:ext cx="1554969" cy="242558"/>
      </dsp:txXfrm>
    </dsp:sp>
    <dsp:sp modelId="{E8DB6BA4-E595-4AD6-8658-7CEE0A2C4D8B}">
      <dsp:nvSpPr>
        <dsp:cNvPr id="0" name=""/>
        <dsp:cNvSpPr/>
      </dsp:nvSpPr>
      <dsp:spPr>
        <a:xfrm>
          <a:off x="2877835" y="0"/>
          <a:ext cx="1797527" cy="242558"/>
        </a:xfrm>
        <a:prstGeom prst="chevron">
          <a:avLst/>
        </a:prstGeom>
        <a:solidFill>
          <a:srgbClr val="00498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u="none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Adoption in Malaysia </a:t>
          </a:r>
          <a:br>
            <a:rPr lang="en-US" sz="800" u="none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800" u="none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across 10 sectors</a:t>
          </a:r>
        </a:p>
      </dsp:txBody>
      <dsp:txXfrm>
        <a:off x="2999114" y="0"/>
        <a:ext cx="1554969" cy="242558"/>
      </dsp:txXfrm>
    </dsp:sp>
    <dsp:sp modelId="{9FBE03ED-6C29-42B4-B276-D034A1A6E0E1}">
      <dsp:nvSpPr>
        <dsp:cNvPr id="0" name=""/>
        <dsp:cNvSpPr/>
      </dsp:nvSpPr>
      <dsp:spPr>
        <a:xfrm>
          <a:off x="4315857" y="0"/>
          <a:ext cx="1797527" cy="242558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u="none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Impact to Talent Landscape</a:t>
          </a:r>
        </a:p>
      </dsp:txBody>
      <dsp:txXfrm>
        <a:off x="4437136" y="0"/>
        <a:ext cx="1554969" cy="242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685C9-CC1B-4A46-8303-50DC244CA7E2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E5233-7C9C-4D63-8512-398E59E1F23C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92625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alentcorp.sharepoint.com/sites/RESEARCHSHAREDPLATFORM/_layouts/15/Doc.aspx?sourcedoc=%7B2B15DEDF-ACA8-4C40-B320-363830933823%7D&amp;file=TOR_MyCOL%20Review%20and%20Enhancement.docx&amp;action=default&amp;mobileredirect=tru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Ask participant what course they studying? Do they know what are the jobs and skills in demand nowadays? Ask them to tell and share.</a:t>
            </a:r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E5233-7C9C-4D63-8512-398E59E1F23C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7155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1A2E4-555A-04A2-CAD1-32F2A2CD3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B0C78-70C3-F860-4B31-69ED94A399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889168-29E4-150D-1944-7C62B98FDD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4883F-E4AA-C753-5234-F673A4F6E0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7531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1A2E4-555A-04A2-CAD1-32F2A2CD3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B0C78-70C3-F860-4B31-69ED94A399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889168-29E4-150D-1944-7C62B98FDD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4883F-E4AA-C753-5234-F673A4F6E0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1738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02A5E-FF90-5385-DCAD-57F99415B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498AFA-B11A-A4EC-ABB6-23A96A84A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26FC88-869B-02AA-3675-5FA6AEC07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6BC64D-7EE3-6E8B-21F5-289C066A1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529165-C637-41DD-87CB-A95C0D7C0654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1213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9804D-9CE7-AF60-D6F2-876E8380F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40DF08-CEE8-700C-1B08-A629CEAA7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3BBAA4-3828-7BAE-5727-F3E056F98D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EA10C8-F84B-07FB-289E-BD5101BDD0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529165-C637-41DD-87CB-A95C0D7C0654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0275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804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4FFB3-DF44-DA90-A83C-88CCD26F5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DC8D24-B0FE-625B-CF0D-67F4459837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D51A32-94EB-FEA6-86A6-A7A7C09D24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9BD24-62E0-5819-8F9D-D471AE66AF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CF111-A9E5-294B-9AA8-CC5C8B1D00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715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977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lnSpc>
                <a:spcPts val="2073"/>
              </a:lnSpc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 b="0" i="0" err="1">
                <a:solidFill>
                  <a:srgbClr val="40401E"/>
                </a:solidFill>
              </a:rPr>
              <a:t>MyCOL</a:t>
            </a:r>
            <a:r>
              <a:rPr lang="en-US" sz="1200" b="0" i="0">
                <a:solidFill>
                  <a:srgbClr val="40401E"/>
                </a:solidFill>
              </a:rPr>
              <a:t> identifies occupations with significant </a:t>
            </a:r>
            <a:r>
              <a:rPr lang="en-US" sz="1200" b="0" i="0" err="1">
                <a:solidFill>
                  <a:srgbClr val="40401E"/>
                </a:solidFill>
              </a:rPr>
              <a:t>labour</a:t>
            </a:r>
            <a:r>
              <a:rPr lang="en-US" sz="1200" b="0" i="0">
                <a:solidFill>
                  <a:srgbClr val="40401E"/>
                </a:solidFill>
              </a:rPr>
              <a:t> market shortages that may constrain economic growth if unaddressed, based on rigorous evidence and stakeholder inputs</a:t>
            </a:r>
            <a:r>
              <a:rPr lang="en-US" sz="900" b="0" i="0">
                <a:solidFill>
                  <a:srgbClr val="3B593A"/>
                </a:solidFill>
              </a:rPr>
              <a:t> </a:t>
            </a:r>
            <a:r>
              <a:rPr lang="en-US" sz="900" b="0" i="0">
                <a:solidFill>
                  <a:srgbClr val="3B593A"/>
                </a:solidFill>
                <a:hlinkClick r:id="rId3" tooltip="TOR_MyCOL Review and Enhancement.docx"/>
              </a:rPr>
              <a:t>[1]</a:t>
            </a:r>
          </a:p>
          <a:p>
            <a:pPr marL="285750" indent="-285750" algn="l">
              <a:lnSpc>
                <a:spcPts val="2073"/>
              </a:lnSpc>
              <a:spcBef>
                <a:spcPts val="959"/>
              </a:spcBef>
              <a:spcAft>
                <a:spcPts val="0"/>
              </a:spcAft>
              <a:buClr>
                <a:srgbClr val="FF98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 b="0" i="0">
                <a:solidFill>
                  <a:srgbClr val="40401E"/>
                </a:solidFill>
              </a:rPr>
              <a:t>Applied across critical government </a:t>
            </a:r>
            <a:r>
              <a:rPr lang="en-US" sz="1200" b="0" i="0" err="1">
                <a:solidFill>
                  <a:srgbClr val="40401E"/>
                </a:solidFill>
              </a:rPr>
              <a:t>programmes</a:t>
            </a:r>
            <a:r>
              <a:rPr lang="en-US" sz="1200" b="0" i="0">
                <a:solidFill>
                  <a:srgbClr val="40401E"/>
                </a:solidFill>
              </a:rPr>
              <a:t> including MOHE academic </a:t>
            </a:r>
            <a:r>
              <a:rPr lang="en-US" sz="1200" b="0" i="0" err="1">
                <a:solidFill>
                  <a:srgbClr val="40401E"/>
                </a:solidFill>
              </a:rPr>
              <a:t>programme</a:t>
            </a:r>
            <a:r>
              <a:rPr lang="en-US" sz="1200" b="0" i="0">
                <a:solidFill>
                  <a:srgbClr val="40401E"/>
                </a:solidFill>
              </a:rPr>
              <a:t> review, MOHR jobs demand identification, and </a:t>
            </a:r>
            <a:r>
              <a:rPr lang="en-US" sz="1200" b="0" i="0" err="1">
                <a:solidFill>
                  <a:srgbClr val="40401E"/>
                </a:solidFill>
              </a:rPr>
              <a:t>TalentCorp's</a:t>
            </a:r>
            <a:r>
              <a:rPr lang="en-US" sz="1200" b="0" i="0">
                <a:solidFill>
                  <a:srgbClr val="40401E"/>
                </a:solidFill>
              </a:rPr>
              <a:t> Returning Expert Programme and Residence Pass-Talent initiatives</a:t>
            </a:r>
            <a:r>
              <a:rPr lang="en-US" sz="900" b="0" i="0">
                <a:solidFill>
                  <a:srgbClr val="3B593A"/>
                </a:solidFill>
              </a:rPr>
              <a:t> </a:t>
            </a:r>
            <a:r>
              <a:rPr lang="en-US" sz="900" b="0" i="0">
                <a:solidFill>
                  <a:srgbClr val="3B593A"/>
                </a:solidFill>
                <a:hlinkClick r:id="rId3" tooltip="TOR_MyCOL Review and Enhancement.docx"/>
              </a:rPr>
              <a:t>[1]</a:t>
            </a:r>
          </a:p>
          <a:p>
            <a:pPr marL="285750" indent="-285750" algn="l">
              <a:lnSpc>
                <a:spcPts val="2073"/>
              </a:lnSpc>
              <a:spcBef>
                <a:spcPts val="959"/>
              </a:spcBef>
              <a:spcAft>
                <a:spcPts val="0"/>
              </a:spcAft>
              <a:buClr>
                <a:srgbClr val="FF98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 b="0" i="0">
                <a:solidFill>
                  <a:srgbClr val="40401E"/>
                </a:solidFill>
              </a:rPr>
              <a:t>Widely referenced by OECD, Khazanah Research Institute, industry players, training providers, and career platforms as credible national </a:t>
            </a:r>
            <a:r>
              <a:rPr lang="en-US" sz="1200" b="0" i="0" err="1">
                <a:solidFill>
                  <a:srgbClr val="40401E"/>
                </a:solidFill>
              </a:rPr>
              <a:t>labour</a:t>
            </a:r>
            <a:r>
              <a:rPr lang="en-US" sz="1200" b="0" i="0">
                <a:solidFill>
                  <a:srgbClr val="40401E"/>
                </a:solidFill>
              </a:rPr>
              <a:t> market intelligence tool</a:t>
            </a:r>
            <a:r>
              <a:rPr lang="en-US" sz="900" b="0" i="0">
                <a:solidFill>
                  <a:srgbClr val="3B593A"/>
                </a:solidFill>
              </a:rPr>
              <a:t> </a:t>
            </a:r>
            <a:r>
              <a:rPr lang="en-US" sz="900" b="0" i="0">
                <a:solidFill>
                  <a:srgbClr val="3B593A"/>
                </a:solidFill>
                <a:hlinkClick r:id="rId3" tooltip="TOR_MyCOL Review and Enhancement.docx"/>
              </a:rPr>
              <a:t>[1]</a:t>
            </a:r>
          </a:p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517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066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1A2E4-555A-04A2-CAD1-32F2A2CD3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B0C78-70C3-F860-4B31-69ED94A399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889168-29E4-150D-1944-7C62B98FDD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4883F-E4AA-C753-5234-F673A4F6E0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673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1A2E4-555A-04A2-CAD1-32F2A2CD3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B0C78-70C3-F860-4B31-69ED94A399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889168-29E4-150D-1944-7C62B98FDD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Financial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Accounts Payable (AP)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Accounts Receivable (AR)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Invoice Processing Administrator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Vendor Master Data Administrator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Payment Processing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Order Management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Billing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Credit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Cash Application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Master Data Management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Data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IT Helpdesk Technician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HR Information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Learning and Development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Payroll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Logistics Coordinator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Customer Service Representative (CSR)</a:t>
            </a:r>
          </a:p>
          <a:p>
            <a:pPr marL="0" indent="0">
              <a:buFont typeface="+mj-lt"/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4883F-E4AA-C753-5234-F673A4F6E0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409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30596-CB6C-7ED1-3F6C-58CDEEFE4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24F961-04B9-60EB-2A68-A2C55B6566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15FDFE-4A1A-B8FC-9F41-43ADFC3FEF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Financial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Accounts Payable (AP)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Accounts Receivable (AR)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Invoice Processing Administrator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Vendor Master Data Administrator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Payment Processing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Order Management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Billing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Credit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Cash Application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Master Data Management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Data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IT Helpdesk Technician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HR Information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Learning and Development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Payroll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Logistics Coordinator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Customer Service Representative (CSR)</a:t>
            </a:r>
          </a:p>
          <a:p>
            <a:pPr marL="0" indent="0">
              <a:buFont typeface="+mj-lt"/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E3ABFD-3A99-8872-A6CE-D8D912DD0D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096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1A2E4-555A-04A2-CAD1-32F2A2CD3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B0C78-70C3-F860-4B31-69ED94A399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889168-29E4-150D-1944-7C62B98FDD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Financial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Accounts Payable (AP)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Accounts Receivable (AR)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Invoice Processing Administrator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Vendor Master Data Administrator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Payment Processing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Order Management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Billing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Credit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Cash Application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Master Data Management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Data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IT Helpdesk Technician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HR Information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Learning and Development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Payroll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Logistics Coordinator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Poppins" panose="00000500000000000000" pitchFamily="2" charset="0"/>
              </a:rPr>
              <a:t>Customer Service Representative (CSR)</a:t>
            </a:r>
          </a:p>
          <a:p>
            <a:pPr marL="0" indent="0">
              <a:buFont typeface="+mj-lt"/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4883F-E4AA-C753-5234-F673A4F6E0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882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4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4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9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7F5A5-7E11-214D-D449-BF09B6CB3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BCA160-99A9-1442-BBC5-4A7D127B5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47272-E532-7054-8598-D69A272A8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D9441-F213-7669-B329-AC134A25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3F43D-886B-6BCD-912D-DE479CEC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54078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DA06A-08F5-96AC-721B-1F8D958F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CF244D-D894-54B9-4F18-2D0734F55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776EA-B922-B1F4-BD43-67D566BD1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C525C-2345-EDFD-9555-8986D3690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72F90-D6A2-8137-3EAF-63219D50B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01320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AC0D8A-E298-DC03-F0F7-68DB904944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E5B47-9731-C746-3EF2-E6FA3E367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F63A8-1167-B794-C6DF-C6617AA9C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4923C-1ECC-9AB6-6870-36D3A6BE9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6478D-D276-AB03-7942-09419C284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15404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 without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6C2DF8-2422-4B43-B639-B4113F2A20A7}"/>
              </a:ext>
            </a:extLst>
          </p:cNvPr>
          <p:cNvSpPr/>
          <p:nvPr userDrawn="1"/>
        </p:nvSpPr>
        <p:spPr>
          <a:xfrm>
            <a:off x="0" y="0"/>
            <a:ext cx="567813" cy="6784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3FA779-A3DF-4938-9F87-A7BBBE24F20C}"/>
              </a:ext>
            </a:extLst>
          </p:cNvPr>
          <p:cNvSpPr/>
          <p:nvPr userDrawn="1"/>
        </p:nvSpPr>
        <p:spPr>
          <a:xfrm rot="5400000">
            <a:off x="6033935" y="640940"/>
            <a:ext cx="567813" cy="11748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7F901D-AB28-41E2-84B5-DACF214CC20C}"/>
              </a:ext>
            </a:extLst>
          </p:cNvPr>
          <p:cNvSpPr/>
          <p:nvPr userDrawn="1"/>
        </p:nvSpPr>
        <p:spPr>
          <a:xfrm>
            <a:off x="11624186" y="801329"/>
            <a:ext cx="567813" cy="60566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4" name="Picture 3" descr="A low angle view of a tall building&#10;&#10;Description automatically generated">
            <a:extLst>
              <a:ext uri="{FF2B5EF4-FFF2-40B4-BE49-F238E27FC236}">
                <a16:creationId xmlns:a16="http://schemas.microsoft.com/office/drawing/2014/main" id="{DFF295EB-CBEB-41B9-E563-1F37C13C3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28599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970681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_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D827E91-7098-40E0-B374-2A443013B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896B4-E3ED-4D69-8A84-F483E366AAD0}"/>
              </a:ext>
            </a:extLst>
          </p:cNvPr>
          <p:cNvSpPr/>
          <p:nvPr userDrawn="1"/>
        </p:nvSpPr>
        <p:spPr>
          <a:xfrm>
            <a:off x="138524" y="6439192"/>
            <a:ext cx="12053476" cy="418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E2401E-366B-4DBE-8C2B-A43D57F28B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35163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2D9AD-6BB6-EAD4-E6D4-E5D722B50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6191CE-4DB4-6CBA-E6A1-965CDC460E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C3DB8-CD74-7CEF-80FE-B0C4B9702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3A38C-FCE2-AA38-F920-CA91EA1F5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BE985-D235-06C3-AB68-6EE574E3E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02418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947EA-0D0F-2C4B-D5EB-963E14BBD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EAF89-2A24-3864-D8EB-39ECC5888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1F0DA-11CF-D081-BFCB-07E233FA2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6E536-60A0-CE9C-B106-CAA0E3549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C82BA-7847-B960-2A64-316C4E81E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98901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2105A-68E6-97F9-5669-253B09E8B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39E27-91C5-3A3C-5B00-EF191C35E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E8E66-99E1-DC4C-9ECD-76620429F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722F0-95DD-50C0-5864-2942B479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C1927-D340-BE9B-FA33-28012031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03407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6819E-2DC7-DFB7-4749-9E7B253DF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B3A55-4025-8BAE-6FBF-E94FA0814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1F690-A5F1-1398-78EC-0901AFEA8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AD3DF-CEC8-DD21-85BD-D6EF4AB58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3E10E-63DE-42A5-B0F4-060A11A1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A74FC-A164-403C-0CEF-0E0A01EA5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2746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5CA1B-B69D-37C6-9FE2-F45F19203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F7F17-AA84-CF8E-971D-7625EBD61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8C4E07-FFB6-AB4F-FF6B-B7E1777E0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1EB5E2-CA7D-A688-14C0-2DBDD73E4A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03643D-D67D-8826-B4B0-1DF868E157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F77248-D29E-DA35-B3B0-C70F03D38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5B8F6C-6FD8-3619-C4F9-5786DF922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A29CA5-C8A5-1CB8-B5AE-063DB349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45022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D988-3F22-73C9-9C84-8C1C234A9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15A21-4E46-DE59-13B1-C19F8145F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CC5A5-47D8-2D8D-1990-5E01C3E97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57E06-4844-9C8D-6790-35FF7EEDF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C48D8-5AD3-AFC9-B537-716D262B8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599465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41D07-B719-2CF0-DBCC-208BB3251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6FEA53-64EC-49F5-AB4E-CBBBE1EFB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215E60-C5BE-6EE8-8EB0-7AD59ED23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F565-AF3A-590C-9B9D-39BD4839F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81126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8CD1AB-EF9E-9B6B-8613-4F08ABFAF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43F96B-A106-FA58-4F49-252F72B5D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EFA58-B404-5E96-0E92-45A3631A7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0922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B2AD-DA4E-4D60-5243-A61A9397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D6017-F903-1B1A-B587-0D2F1B0B8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668A6-E9B4-3909-AAB1-77F7570719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F92653-2EE1-6BF9-CCE2-565F74EB5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D11DFA-57F2-EE3A-9CB5-8850B2B47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0BD9B7-C37A-15CB-8CE7-603290FBB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780496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D44A1-7EE5-FADB-FF37-331D6697E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A74632-7CA2-4B25-3074-4C3576CA3B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05E8E8-F5D8-264E-1651-9D96D1B94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59461D-BC74-E2CF-EC48-B0903B7C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EB7F49-CAFA-AD61-BDFF-87D536275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36B1D-740D-F9BA-331D-3C7F28D9B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732335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052C0-F25A-7C20-EBE9-11474E594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94A3D6-1ABD-698D-B858-A969188F3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5C5A3-A17D-74DB-8C49-DDA7DD49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19D5C-59C6-E5BF-51A7-313EAEF6F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444CF-7E6E-0A17-9A5C-B20F11F53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54779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9CAF12-7D1E-A8B6-9BF2-2E53569C33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81426B-537D-09A6-0A77-474D5CE1A4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BDBF8-8C4D-A7FB-73B8-1EC9C7DA7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F4445-1FB5-2503-1177-2BAB9B2EE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7CC94-1A63-5178-2345-06E3C23AF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968804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AAB10-FC0C-2866-F6B9-F247361AA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9C3874-E322-6AAD-D1D3-535DA53566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5708B-A42E-B42C-9BA0-6F13D70EE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3EA46-6297-3783-53C7-3FEF6719A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B7104-3724-D629-FA4C-899897014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129756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9A970-7201-6C48-31F1-18F7763EA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D7842-4C23-673F-EF41-C25CF17AC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14D82-3E21-6A9F-C541-699BAA34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BA2D6-256B-8A73-38D5-FB8EC82A3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C4EC4-02F0-B4C2-39D5-A887B0ABE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176136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B3652-5F45-54FC-2927-BEE31AA8F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006EC2-19ED-8526-FB33-43A1BED74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6C94C-C92C-678C-1691-17770E572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92E61-75C5-EEE4-AA67-942BF73DA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53C51-128B-D55E-E111-FAEDF4A75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643253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D5B8B-EDDC-470A-6D3D-18E922D7B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0591B-4E10-721C-86E8-ABA6297A4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89CEF9-EA38-8013-2EFD-7BEDD6B3B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25AACA-A935-4263-5FFD-19DA47B0D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B65053-7CEA-2EA5-CD69-CC2629BB8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ADDED2-A432-9B7D-1A5C-7D5B2CC28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17165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DF626-0B50-2EF4-3D7E-3CBA89946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DDA24C-DF57-16A5-CB02-42BA8D30B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E967D-18F0-5EFA-4663-A565E3FE7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10AFA-A69B-A3F1-DABE-7E118C25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015B3-F67C-6E5F-615F-2DDA0DC7D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677112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A5E33-A58D-43D6-C318-0FA1E6DAA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3C8614-980E-93F2-1D95-173DEEC47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6303BC-FD7F-A2AE-BA87-E96DAD602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8510EE-9E23-919E-D6A1-3F801D7B1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48DC67-B742-C7D8-DC51-A3F4B8BC9B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79A576-9C4F-576C-F7B9-142759846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4465B6-2097-984A-333D-024896092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0B498B-C096-C9D3-6C60-C0F4BADAF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940803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A76E7-AFFD-77F4-1102-560F3CF81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DC658A-48CA-4D12-C370-757189148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499E60-5C86-EF7A-14C1-F0449031A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8CB32E-4FAC-C158-241B-22CF52869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643990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C7D489-F9C7-BD4B-8127-4CAF1182C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E97C73-77DB-C98F-35EB-A8899E977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898FEC-A4F1-289C-1E08-4EAABB2B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225222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1AB86-75D7-320E-6C14-9D492053E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D974E-7843-6C27-8FF6-46848662C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C2A2B3-6E39-B737-9E60-8A2BD1E13F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564AD-7DF2-AB32-15DD-398507545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0EF305-175D-2DAD-C824-BD246F9FE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8B4C2F-EB8B-E728-D236-E9BAD7C05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220187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2F157-0A06-F567-4273-D5781EB76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F3859-BDBB-CD9C-FA07-F53CBB47A2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9F272-39EF-A191-5D76-51F6EDB1A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83C7B-B755-9F51-35D8-14E8ADBE5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B7C95F-3DA6-09E5-5BE9-592A7AEE6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81CC7-E4A3-45A9-50E8-089D4D848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52099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58741-3E6C-19A4-33D7-0AADADD0C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C04E33-AF9C-A10A-56AE-796D56C14C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6E7B2-F68F-B90A-AB7B-D3A337DF8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DA2FD-2D56-D142-9FCF-7659BC99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EC7BB-CF94-9427-8C53-6839C1F64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698016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AF0432-6AF9-4CFE-6A78-2284F8D63B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59F229-ECC2-31A0-F665-0D1694EB7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C6DD2-1C5A-CC95-81FA-E0166C5EE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1296F-2FB2-0E71-F69B-2BA42DF17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877A6-9D3D-B24A-F556-6B0EEBBCD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275961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35540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6618-8BFA-0F30-CC57-FEC4323F6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31064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ank You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85E828E-ED0B-7A3D-B2AA-6BEE67B0C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766"/>
            <a:ext cx="12192000" cy="686276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EC3DFEA-DC2A-B05C-CA4F-EAC08D6EB830}"/>
              </a:ext>
            </a:extLst>
          </p:cNvPr>
          <p:cNvSpPr/>
          <p:nvPr userDrawn="1"/>
        </p:nvSpPr>
        <p:spPr>
          <a:xfrm>
            <a:off x="3677056" y="-4766"/>
            <a:ext cx="8514944" cy="6862766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5400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6C561E-279F-35D9-B16B-2EDA2C4AFF1C}"/>
              </a:ext>
            </a:extLst>
          </p:cNvPr>
          <p:cNvSpPr/>
          <p:nvPr userDrawn="1"/>
        </p:nvSpPr>
        <p:spPr>
          <a:xfrm>
            <a:off x="0" y="0"/>
            <a:ext cx="12192000" cy="6862766"/>
          </a:xfrm>
          <a:prstGeom prst="rect">
            <a:avLst/>
          </a:prstGeom>
          <a:solidFill>
            <a:srgbClr val="00498A">
              <a:alpha val="2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 sz="1100" err="1">
              <a:solidFill>
                <a:schemeClr val="tx1"/>
              </a:solidFill>
              <a:latin typeface="EYInterstate Light" panose="02000506000000020004" pitchFamily="2" charset="0"/>
            </a:endParaRPr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3BDA7E6-940B-0959-A3B0-26EE95F9B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4" t="33546" r="11855" b="31695"/>
          <a:stretch/>
        </p:blipFill>
        <p:spPr>
          <a:xfrm>
            <a:off x="172208" y="5988427"/>
            <a:ext cx="2283202" cy="7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60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7B873-801F-A761-56E6-6FDC62C03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7ECBC-CBE0-2D34-407D-5A9C465E5B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F19E7-07A1-9542-28FB-5C95435E6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74BD68-EC68-0186-B4C0-0B86F7809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0D8A9-2DB0-8B1C-D162-68144B6AE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2A5433-DCAB-C785-210B-A24204CE0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0407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566E295-D44B-ECBB-ECD5-50A41D6BF0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BAEE6A-5819-33FD-89E4-A46E531BF4F5}"/>
              </a:ext>
            </a:extLst>
          </p:cNvPr>
          <p:cNvSpPr/>
          <p:nvPr userDrawn="1"/>
        </p:nvSpPr>
        <p:spPr>
          <a:xfrm rot="5400000">
            <a:off x="1319473" y="10042"/>
            <a:ext cx="28800" cy="192024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FAA73B-2C7E-9A6A-1655-DCEFD7EAB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0EB23-92AC-21D5-E181-7D177C4A8BEC}"/>
              </a:ext>
            </a:extLst>
          </p:cNvPr>
          <p:cNvSpPr/>
          <p:nvPr userDrawn="1"/>
        </p:nvSpPr>
        <p:spPr>
          <a:xfrm>
            <a:off x="10003316" y="0"/>
            <a:ext cx="2016086" cy="683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441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D827E91-7098-40E0-B374-2A443013B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896B4-E3ED-4D69-8A84-F483E366AAD0}"/>
              </a:ext>
            </a:extLst>
          </p:cNvPr>
          <p:cNvSpPr/>
          <p:nvPr userDrawn="1"/>
        </p:nvSpPr>
        <p:spPr>
          <a:xfrm>
            <a:off x="138223" y="6376426"/>
            <a:ext cx="12053777" cy="481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E2401E-366B-4DBE-8C2B-A43D57F28B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957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7946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390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A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E30E29-B470-4762-81AF-490220CC0CB8}"/>
              </a:ext>
            </a:extLst>
          </p:cNvPr>
          <p:cNvSpPr/>
          <p:nvPr userDrawn="1"/>
        </p:nvSpPr>
        <p:spPr>
          <a:xfrm>
            <a:off x="0" y="6381750"/>
            <a:ext cx="1219200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19197A-C066-42FE-9D0A-E5DBC784E225}"/>
              </a:ext>
            </a:extLst>
          </p:cNvPr>
          <p:cNvSpPr/>
          <p:nvPr userDrawn="1"/>
        </p:nvSpPr>
        <p:spPr>
          <a:xfrm>
            <a:off x="0" y="0"/>
            <a:ext cx="202019" cy="6741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364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s with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6C2DF8-2422-4B43-B639-B4113F2A20A7}"/>
              </a:ext>
            </a:extLst>
          </p:cNvPr>
          <p:cNvSpPr/>
          <p:nvPr userDrawn="1"/>
        </p:nvSpPr>
        <p:spPr>
          <a:xfrm>
            <a:off x="0" y="0"/>
            <a:ext cx="3099619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598385C-F233-4D8C-80DB-5A57C813F385}"/>
              </a:ext>
            </a:extLst>
          </p:cNvPr>
          <p:cNvSpPr/>
          <p:nvPr userDrawn="1"/>
        </p:nvSpPr>
        <p:spPr>
          <a:xfrm>
            <a:off x="250725" y="406681"/>
            <a:ext cx="11695468" cy="6171100"/>
          </a:xfrm>
          <a:prstGeom prst="roundRect">
            <a:avLst>
              <a:gd name="adj" fmla="val 4625"/>
            </a:avLst>
          </a:prstGeom>
          <a:noFill/>
          <a:ln w="28575" cap="rnd">
            <a:solidFill>
              <a:schemeClr val="accent2"/>
            </a:solidFill>
            <a:prstDash val="sys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48D21D-7C83-4E75-AA0B-9D7BDC6BAE1B}"/>
              </a:ext>
            </a:extLst>
          </p:cNvPr>
          <p:cNvSpPr/>
          <p:nvPr userDrawn="1"/>
        </p:nvSpPr>
        <p:spPr>
          <a:xfrm>
            <a:off x="304800" y="464576"/>
            <a:ext cx="11582400" cy="6061585"/>
          </a:xfrm>
          <a:prstGeom prst="roundRect">
            <a:avLst>
              <a:gd name="adj" fmla="val 4006"/>
            </a:avLst>
          </a:prstGeom>
          <a:noFill/>
          <a:ln w="28575" cap="rnd">
            <a:solidFill>
              <a:schemeClr val="accent1"/>
            </a:solidFill>
            <a:prstDash val="sys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1967AB8-341C-4033-9B39-BF0D7D36E2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9813" y="1823044"/>
            <a:ext cx="2880000" cy="180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lang="en-MY"/>
              <a:t>Insert image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2F5D3D-8FB8-403A-8A9B-85830B280F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39813" y="816285"/>
            <a:ext cx="8137319" cy="651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MY"/>
              <a:t>A picture is worth a thousand words. Showcase your pictures here. Just make sure they are not blurry, pixelated or stretched…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888FA2-55EA-46E4-9DF3-D536544E3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9964" y="1834437"/>
            <a:ext cx="1975256" cy="317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i="1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MY"/>
              <a:t>Name of event, 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59C0CC8-9646-4F07-9A0E-0D41FE2755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19964" y="2293381"/>
            <a:ext cx="1975256" cy="1329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i="1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MY"/>
              <a:t>Description or outcome of event, if any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DB5A0BE4-4743-44BD-9176-CD2291DA177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39813" y="4174602"/>
            <a:ext cx="2880000" cy="180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lang="en-MY"/>
              <a:t>Insert image here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02F50B7-45A8-4C9C-8E83-9A8567409A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9964" y="4180998"/>
            <a:ext cx="1975256" cy="317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i="1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MY"/>
              <a:t>Name of event, date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268892D8-70F0-410C-8839-A58976AA597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19964" y="4639942"/>
            <a:ext cx="1975256" cy="13346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i="1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MY"/>
              <a:t>Description or outcome of event, if any</a:t>
            </a:r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2CD42615-5778-4201-AB92-521E8C98D2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96780" y="1823044"/>
            <a:ext cx="2880000" cy="180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lang="en-MY"/>
              <a:t>Insert image here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314305E8-F726-4252-9876-44A04714BF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76931" y="1834437"/>
            <a:ext cx="1975256" cy="317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i="1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MY"/>
              <a:t>Name of event, date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A020CE9-B5F1-4D2F-AF75-07C67ADA16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76931" y="2293381"/>
            <a:ext cx="1975256" cy="1329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i="1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MY"/>
              <a:t>Description or outcome of event, if any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F98614F3-BC05-4A84-B930-5A92993D014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96780" y="4174602"/>
            <a:ext cx="2880000" cy="180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lang="en-MY"/>
              <a:t>Insert image here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24309701-BA1E-4554-AF92-813643D407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76931" y="4180998"/>
            <a:ext cx="1975256" cy="317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i="1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MY"/>
              <a:t>Name of event, date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EB4782E4-80F6-4AFF-93BE-CAB3A4424B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76931" y="4639942"/>
            <a:ext cx="1975256" cy="13346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i="1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MY"/>
              <a:t>Description or outcome of event, if any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B39B44F-5F7A-4593-9F69-65AD15330FB0}"/>
              </a:ext>
            </a:extLst>
          </p:cNvPr>
          <p:cNvGrpSpPr/>
          <p:nvPr userDrawn="1"/>
        </p:nvGrpSpPr>
        <p:grpSpPr>
          <a:xfrm>
            <a:off x="9177132" y="-17802"/>
            <a:ext cx="3014868" cy="959183"/>
            <a:chOff x="9177132" y="-17802"/>
            <a:chExt cx="3014868" cy="95918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E7692D0-FD43-48B8-8311-546D9EE2599A}"/>
                </a:ext>
              </a:extLst>
            </p:cNvPr>
            <p:cNvSpPr/>
            <p:nvPr userDrawn="1"/>
          </p:nvSpPr>
          <p:spPr>
            <a:xfrm>
              <a:off x="9177132" y="-17802"/>
              <a:ext cx="3014868" cy="9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054F035-B0E4-4075-876E-DE32AB9119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77132" y="-17802"/>
              <a:ext cx="3014868" cy="9591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48463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55867EE8-1496-43E0-A6C8-30C4A85280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287" y="5209032"/>
            <a:ext cx="5116006" cy="12741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Presented by:</a:t>
            </a:r>
          </a:p>
          <a:p>
            <a:pPr lvl="0"/>
            <a:r>
              <a:rPr lang="en-US"/>
              <a:t>[Name of presenter]</a:t>
            </a:r>
          </a:p>
          <a:p>
            <a:pPr lvl="0"/>
            <a:r>
              <a:rPr lang="en-US"/>
              <a:t>[Designation]</a:t>
            </a:r>
          </a:p>
          <a:p>
            <a:pPr lvl="0"/>
            <a:r>
              <a:rPr lang="en-US"/>
              <a:t>[Date] | [Name of event]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DEA711-C25F-4894-8E32-67D1833910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2394586"/>
            <a:ext cx="10801349" cy="6985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4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MAIN TITLE OF PRESENTATION</a:t>
            </a:r>
            <a:endParaRPr lang="en-MY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C0340E7-0933-4DAB-B3E0-4F959C840C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5812" y="3226347"/>
            <a:ext cx="5753528" cy="49212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EXPLANATORY SUBTITLE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96EBC5-6734-4C21-B6BC-28B1172D34FF}"/>
              </a:ext>
            </a:extLst>
          </p:cNvPr>
          <p:cNvSpPr/>
          <p:nvPr userDrawn="1"/>
        </p:nvSpPr>
        <p:spPr>
          <a:xfrm rot="5400000">
            <a:off x="6081599" y="147458"/>
            <a:ext cx="28800" cy="594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30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8F397025-9EE9-4482-B2DB-77B27B0248B2}"/>
              </a:ext>
            </a:extLst>
          </p:cNvPr>
          <p:cNvGrpSpPr/>
          <p:nvPr/>
        </p:nvGrpSpPr>
        <p:grpSpPr>
          <a:xfrm>
            <a:off x="5267907" y="2330246"/>
            <a:ext cx="6924093" cy="4527754"/>
            <a:chOff x="5267907" y="2330246"/>
            <a:chExt cx="6924093" cy="452775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440F0BE-6A33-4F31-9B2A-32A1DC0CF315}"/>
                </a:ext>
              </a:extLst>
            </p:cNvPr>
            <p:cNvGrpSpPr/>
            <p:nvPr/>
          </p:nvGrpSpPr>
          <p:grpSpPr>
            <a:xfrm>
              <a:off x="5280915" y="4540316"/>
              <a:ext cx="1910538" cy="2317684"/>
              <a:chOff x="4353829" y="742964"/>
              <a:chExt cx="1910538" cy="2317684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FE4505EF-5261-494A-BA5A-953EDA657E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54047" t="47652" r="28961" b="16234"/>
              <a:stretch/>
            </p:blipFill>
            <p:spPr>
              <a:xfrm>
                <a:off x="4353829" y="742964"/>
                <a:ext cx="1910538" cy="2317684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44E61472-932A-41DA-87C5-C705707891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54047" t="57802" r="28961" b="10495"/>
              <a:stretch/>
            </p:blipFill>
            <p:spPr>
              <a:xfrm>
                <a:off x="4353829" y="1026027"/>
                <a:ext cx="1910538" cy="2034620"/>
              </a:xfrm>
              <a:prstGeom prst="rect">
                <a:avLst/>
              </a:prstGeom>
            </p:spPr>
          </p:pic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C094CB-AC86-4F22-884D-B34D252A9B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5108" t="21183" r="20123" b="10495"/>
            <a:stretch/>
          </p:blipFill>
          <p:spPr>
            <a:xfrm flipH="1">
              <a:off x="7158156" y="2536723"/>
              <a:ext cx="5033844" cy="432127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568284-44DD-416D-B319-04F31418F6A4}"/>
                </a:ext>
              </a:extLst>
            </p:cNvPr>
            <p:cNvSpPr/>
            <p:nvPr/>
          </p:nvSpPr>
          <p:spPr>
            <a:xfrm>
              <a:off x="5267907" y="2330246"/>
              <a:ext cx="5195208" cy="452775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29000">
                  <a:srgbClr val="FFFFFF">
                    <a:alpha val="50000"/>
                  </a:srgbClr>
                </a:gs>
                <a:gs pos="77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0F792D4-059E-4EF6-B59C-32E26FF867D4}"/>
              </a:ext>
            </a:extLst>
          </p:cNvPr>
          <p:cNvSpPr/>
          <p:nvPr/>
        </p:nvSpPr>
        <p:spPr>
          <a:xfrm>
            <a:off x="250725" y="622123"/>
            <a:ext cx="11695468" cy="5955658"/>
          </a:xfrm>
          <a:prstGeom prst="roundRect">
            <a:avLst>
              <a:gd name="adj" fmla="val 4625"/>
            </a:avLst>
          </a:prstGeom>
          <a:noFill/>
          <a:ln w="28575" cap="rnd">
            <a:solidFill>
              <a:schemeClr val="accent2"/>
            </a:solidFill>
            <a:prstDash val="sys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6296C441-F3CC-4F72-8D85-829B6559E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094" y="3821983"/>
            <a:ext cx="5355560" cy="51230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3CC02C7-402A-470E-9E91-1F1115550914}"/>
              </a:ext>
            </a:extLst>
          </p:cNvPr>
          <p:cNvSpPr/>
          <p:nvPr/>
        </p:nvSpPr>
        <p:spPr>
          <a:xfrm>
            <a:off x="304800" y="676195"/>
            <a:ext cx="11582400" cy="5849966"/>
          </a:xfrm>
          <a:prstGeom prst="roundRect">
            <a:avLst>
              <a:gd name="adj" fmla="val 4006"/>
            </a:avLst>
          </a:prstGeom>
          <a:noFill/>
          <a:ln w="28575" cap="rnd">
            <a:solidFill>
              <a:schemeClr val="accent1"/>
            </a:solidFill>
            <a:prstDash val="sys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6BF8FD-AA7D-434D-818E-02E40A5EB547}"/>
              </a:ext>
            </a:extLst>
          </p:cNvPr>
          <p:cNvGrpSpPr/>
          <p:nvPr/>
        </p:nvGrpSpPr>
        <p:grpSpPr>
          <a:xfrm>
            <a:off x="6820283" y="0"/>
            <a:ext cx="4862359" cy="1546964"/>
            <a:chOff x="6820283" y="0"/>
            <a:chExt cx="4862359" cy="154696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A4F9A2-FFAE-49A0-B1C4-ECA021493DC7}"/>
                </a:ext>
              </a:extLst>
            </p:cNvPr>
            <p:cNvSpPr/>
            <p:nvPr/>
          </p:nvSpPr>
          <p:spPr>
            <a:xfrm>
              <a:off x="6850626" y="112069"/>
              <a:ext cx="4727934" cy="11282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1A2102A-A9AE-4915-8D97-289227ABF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20283" y="0"/>
              <a:ext cx="4862359" cy="1546964"/>
            </a:xfrm>
            <a:prstGeom prst="rect">
              <a:avLst/>
            </a:prstGeom>
          </p:spPr>
        </p:pic>
      </p:grp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3C1834F-E659-44C6-8212-A76592B410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260" y="2199618"/>
            <a:ext cx="6665913" cy="1546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Presentation Title Here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55867EE8-1496-43E0-A6C8-30C4A85280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9994" y="5003552"/>
            <a:ext cx="4235706" cy="12741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Presented by:</a:t>
            </a:r>
          </a:p>
          <a:p>
            <a:pPr lvl="0"/>
            <a:r>
              <a:rPr lang="en-US"/>
              <a:t>[Name of presenter]</a:t>
            </a:r>
          </a:p>
          <a:p>
            <a:pPr lvl="0"/>
            <a:r>
              <a:rPr lang="en-US"/>
              <a:t>[Designation]</a:t>
            </a:r>
          </a:p>
          <a:p>
            <a:pPr lvl="0"/>
            <a:r>
              <a:rPr lang="en-US"/>
              <a:t>[Date] | [Name of event] </a:t>
            </a:r>
          </a:p>
        </p:txBody>
      </p:sp>
    </p:spTree>
    <p:extLst>
      <p:ext uri="{BB962C8B-B14F-4D97-AF65-F5344CB8AC3E}">
        <p14:creationId xmlns:p14="http://schemas.microsoft.com/office/powerpoint/2010/main" val="877467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D64B862D-B039-4458-B0B9-CEEB53A480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2" y="-57494"/>
            <a:ext cx="9383705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Bahnschrift" panose="020B0502040204020203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Insert slide title here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684095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without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6C2DF8-2422-4B43-B639-B4113F2A20A7}"/>
              </a:ext>
            </a:extLst>
          </p:cNvPr>
          <p:cNvSpPr/>
          <p:nvPr userDrawn="1"/>
        </p:nvSpPr>
        <p:spPr>
          <a:xfrm>
            <a:off x="0" y="0"/>
            <a:ext cx="567813" cy="6784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3FA779-A3DF-4938-9F87-A7BBBE24F20C}"/>
              </a:ext>
            </a:extLst>
          </p:cNvPr>
          <p:cNvSpPr/>
          <p:nvPr userDrawn="1"/>
        </p:nvSpPr>
        <p:spPr>
          <a:xfrm rot="5400000">
            <a:off x="6033935" y="640940"/>
            <a:ext cx="567813" cy="11748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7F901D-AB28-41E2-84B5-DACF214CC20C}"/>
              </a:ext>
            </a:extLst>
          </p:cNvPr>
          <p:cNvSpPr/>
          <p:nvPr userDrawn="1"/>
        </p:nvSpPr>
        <p:spPr>
          <a:xfrm>
            <a:off x="11624186" y="439839"/>
            <a:ext cx="567813" cy="6418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8B4C3B-8492-4643-8121-5D9F4127498A}"/>
              </a:ext>
            </a:extLst>
          </p:cNvPr>
          <p:cNvSpPr/>
          <p:nvPr userDrawn="1"/>
        </p:nvSpPr>
        <p:spPr>
          <a:xfrm>
            <a:off x="-60960" y="-172725"/>
            <a:ext cx="3510588" cy="974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3D5FDB7-8A3B-4EF5-9892-2E6482354DFB}"/>
              </a:ext>
            </a:extLst>
          </p:cNvPr>
          <p:cNvSpPr/>
          <p:nvPr userDrawn="1"/>
        </p:nvSpPr>
        <p:spPr>
          <a:xfrm>
            <a:off x="9804400" y="36353"/>
            <a:ext cx="2387600" cy="60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8B74B9-24C6-4DAE-9D97-EE14A133FEE5}"/>
              </a:ext>
            </a:extLst>
          </p:cNvPr>
          <p:cNvSpPr/>
          <p:nvPr userDrawn="1"/>
        </p:nvSpPr>
        <p:spPr>
          <a:xfrm>
            <a:off x="9804400" y="36353"/>
            <a:ext cx="2387600" cy="60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4CE72C78-F737-4CD0-9BD9-69FAB17532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" t="33522" r="6862" b="30444"/>
          <a:stretch/>
        </p:blipFill>
        <p:spPr>
          <a:xfrm>
            <a:off x="9816628" y="133095"/>
            <a:ext cx="2219855" cy="56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4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DEC3C-9285-6C92-E97C-9E174828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D8B0B-A7E3-E5D9-D055-522E14BDA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BA85BF-605D-6A22-040C-9757F70CB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6E03EF-160F-7971-5B78-67DEF72D2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C3B6E1-F005-C4E9-227B-45850BCB17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C7A50B-5D61-F5B8-D691-9F5FF30E8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25D170-3F33-6A31-413A-884D3976E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F493EE-6696-435B-8875-B13F7B7EF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601872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EBFB8DF-2CBF-4B36-B986-38011E56CF33}"/>
              </a:ext>
            </a:extLst>
          </p:cNvPr>
          <p:cNvGrpSpPr/>
          <p:nvPr/>
        </p:nvGrpSpPr>
        <p:grpSpPr>
          <a:xfrm>
            <a:off x="5267907" y="2330246"/>
            <a:ext cx="6924093" cy="4527754"/>
            <a:chOff x="5267907" y="2330246"/>
            <a:chExt cx="6924093" cy="452775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440F0BE-6A33-4F31-9B2A-32A1DC0CF315}"/>
                </a:ext>
              </a:extLst>
            </p:cNvPr>
            <p:cNvGrpSpPr/>
            <p:nvPr/>
          </p:nvGrpSpPr>
          <p:grpSpPr>
            <a:xfrm>
              <a:off x="5280915" y="4540316"/>
              <a:ext cx="1910538" cy="2317684"/>
              <a:chOff x="4353829" y="742964"/>
              <a:chExt cx="1910538" cy="2317684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FE4505EF-5261-494A-BA5A-953EDA657E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rcRect l="54047" t="47652" r="28961" b="16234"/>
              <a:stretch/>
            </p:blipFill>
            <p:spPr>
              <a:xfrm>
                <a:off x="4353829" y="742964"/>
                <a:ext cx="1910538" cy="2317684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44E61472-932A-41DA-87C5-C705707891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rcRect l="54047" t="57802" r="28961" b="10495"/>
              <a:stretch/>
            </p:blipFill>
            <p:spPr>
              <a:xfrm>
                <a:off x="4353829" y="1026027"/>
                <a:ext cx="1910538" cy="2034620"/>
              </a:xfrm>
              <a:prstGeom prst="rect">
                <a:avLst/>
              </a:prstGeom>
            </p:spPr>
          </p:pic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C094CB-AC86-4F22-884D-B34D252A9B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 l="35108" t="21183" r="20123" b="10495"/>
            <a:stretch/>
          </p:blipFill>
          <p:spPr>
            <a:xfrm flipH="1">
              <a:off x="7158156" y="2536723"/>
              <a:ext cx="5033844" cy="432127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568284-44DD-416D-B319-04F31418F6A4}"/>
                </a:ext>
              </a:extLst>
            </p:cNvPr>
            <p:cNvSpPr/>
            <p:nvPr/>
          </p:nvSpPr>
          <p:spPr>
            <a:xfrm>
              <a:off x="5267907" y="2330246"/>
              <a:ext cx="5195208" cy="452775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29000">
                  <a:srgbClr val="FFFFFF">
                    <a:alpha val="50000"/>
                  </a:srgbClr>
                </a:gs>
                <a:gs pos="77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0F792D4-059E-4EF6-B59C-32E26FF867D4}"/>
              </a:ext>
            </a:extLst>
          </p:cNvPr>
          <p:cNvSpPr/>
          <p:nvPr/>
        </p:nvSpPr>
        <p:spPr>
          <a:xfrm>
            <a:off x="250725" y="622123"/>
            <a:ext cx="11695468" cy="5955658"/>
          </a:xfrm>
          <a:prstGeom prst="roundRect">
            <a:avLst>
              <a:gd name="adj" fmla="val 4625"/>
            </a:avLst>
          </a:prstGeom>
          <a:noFill/>
          <a:ln w="28575" cap="rnd">
            <a:solidFill>
              <a:schemeClr val="accent2"/>
            </a:solidFill>
            <a:prstDash val="sys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6296C441-F3CC-4F72-8D85-829B6559E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094" y="3821983"/>
            <a:ext cx="5355560" cy="51230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3CC02C7-402A-470E-9E91-1F1115550914}"/>
              </a:ext>
            </a:extLst>
          </p:cNvPr>
          <p:cNvSpPr/>
          <p:nvPr/>
        </p:nvSpPr>
        <p:spPr>
          <a:xfrm>
            <a:off x="304800" y="676195"/>
            <a:ext cx="11582400" cy="5849966"/>
          </a:xfrm>
          <a:prstGeom prst="roundRect">
            <a:avLst>
              <a:gd name="adj" fmla="val 4006"/>
            </a:avLst>
          </a:prstGeom>
          <a:noFill/>
          <a:ln w="28575" cap="rnd">
            <a:solidFill>
              <a:schemeClr val="accent1"/>
            </a:solidFill>
            <a:prstDash val="sys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6BF8FD-AA7D-434D-818E-02E40A5EB547}"/>
              </a:ext>
            </a:extLst>
          </p:cNvPr>
          <p:cNvGrpSpPr/>
          <p:nvPr/>
        </p:nvGrpSpPr>
        <p:grpSpPr>
          <a:xfrm>
            <a:off x="6820283" y="0"/>
            <a:ext cx="4862359" cy="1546964"/>
            <a:chOff x="6820283" y="0"/>
            <a:chExt cx="4862359" cy="154696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A4F9A2-FFAE-49A0-B1C4-ECA021493DC7}"/>
                </a:ext>
              </a:extLst>
            </p:cNvPr>
            <p:cNvSpPr/>
            <p:nvPr/>
          </p:nvSpPr>
          <p:spPr>
            <a:xfrm>
              <a:off x="6850626" y="112069"/>
              <a:ext cx="4727934" cy="11282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1A2102A-A9AE-4915-8D97-289227ABF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20283" y="0"/>
              <a:ext cx="4862359" cy="1546964"/>
            </a:xfrm>
            <a:prstGeom prst="rect">
              <a:avLst/>
            </a:prstGeom>
          </p:spPr>
        </p:pic>
      </p:grp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3C1834F-E659-44C6-8212-A76592B410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260" y="2199618"/>
            <a:ext cx="6665913" cy="1546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Presentation Title Here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55867EE8-1496-43E0-A6C8-30C4A85280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9994" y="5003552"/>
            <a:ext cx="4235706" cy="12741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Presented by:</a:t>
            </a:r>
          </a:p>
          <a:p>
            <a:pPr lvl="0"/>
            <a:r>
              <a:rPr lang="en-US"/>
              <a:t>[Name of presenter]</a:t>
            </a:r>
          </a:p>
          <a:p>
            <a:pPr lvl="0"/>
            <a:r>
              <a:rPr lang="en-US"/>
              <a:t>[Designation]</a:t>
            </a:r>
          </a:p>
          <a:p>
            <a:pPr lvl="0"/>
            <a:r>
              <a:rPr lang="en-US"/>
              <a:t>[Date] | [Name of event] </a:t>
            </a:r>
          </a:p>
        </p:txBody>
      </p:sp>
    </p:spTree>
    <p:extLst>
      <p:ext uri="{BB962C8B-B14F-4D97-AF65-F5344CB8AC3E}">
        <p14:creationId xmlns:p14="http://schemas.microsoft.com/office/powerpoint/2010/main" val="39304705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E8EA95-063D-41D8-9206-7970B7B0CB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677" y="139599"/>
            <a:ext cx="857994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Insert slide title here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70C141-1BEF-4B77-A361-611DEC576F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2498" y="1541463"/>
            <a:ext cx="10087283" cy="4716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Need to split your content? You can lay them out in 2 columns.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A72642-79E8-4BD1-A94F-A449C09F6C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2498" y="2536825"/>
            <a:ext cx="4740992" cy="3038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MY"/>
              <a:t>Insert text here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34FCEF1-A131-4652-94D8-F6E255B336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8512" y="2536824"/>
            <a:ext cx="4740990" cy="3038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MY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0007499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71BA172-C14D-424E-9D71-D6CAF1EA8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677" y="139599"/>
            <a:ext cx="857994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Insert slide title here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B6CA3-12B8-41E0-A408-1E037D09CB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2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400">
                <a:solidFill>
                  <a:schemeClr val="tx2"/>
                </a:solidFill>
              </a:defRPr>
            </a:lvl1pPr>
            <a:lvl2pPr marL="715963" indent="-258763">
              <a:lnSpc>
                <a:spcPct val="120000"/>
              </a:lnSpc>
              <a:buClr>
                <a:schemeClr val="accent2"/>
              </a:buClr>
              <a:buFont typeface="Courier New" panose="02070309020205020404" pitchFamily="49" charset="0"/>
              <a:buChar char="o"/>
              <a:defRPr sz="2000">
                <a:solidFill>
                  <a:schemeClr val="tx2"/>
                </a:solidFill>
              </a:defRPr>
            </a:lvl2pPr>
            <a:lvl3pPr>
              <a:lnSpc>
                <a:spcPct val="120000"/>
              </a:lnSpc>
              <a:buClr>
                <a:schemeClr val="accent2"/>
              </a:buClr>
              <a:defRPr sz="1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5276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5526514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_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D827E91-7098-40E0-B374-2A443013B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896B4-E3ED-4D69-8A84-F483E366AAD0}"/>
              </a:ext>
            </a:extLst>
          </p:cNvPr>
          <p:cNvSpPr/>
          <p:nvPr userDrawn="1"/>
        </p:nvSpPr>
        <p:spPr>
          <a:xfrm>
            <a:off x="138524" y="6439192"/>
            <a:ext cx="12053476" cy="418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E2401E-366B-4DBE-8C2B-A43D57F28B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19199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D827E91-7098-40E0-B374-2A443013B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8"/>
            <a:ext cx="10655710" cy="4970361"/>
          </a:xfrm>
          <a:prstGeom prst="rect">
            <a:avLst/>
          </a:prstGeom>
        </p:spPr>
        <p:txBody>
          <a:bodyPr/>
          <a:lstStyle>
            <a:lvl1pPr marL="265127" indent="-265127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99" indent="-25877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896B4-E3ED-4D69-8A84-F483E366AAD0}"/>
              </a:ext>
            </a:extLst>
          </p:cNvPr>
          <p:cNvSpPr/>
          <p:nvPr userDrawn="1"/>
        </p:nvSpPr>
        <p:spPr>
          <a:xfrm>
            <a:off x="138224" y="6376426"/>
            <a:ext cx="12053777" cy="481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E2401E-366B-4DBE-8C2B-A43D57F28B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7888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8"/>
            <a:ext cx="10655710" cy="4970361"/>
          </a:xfrm>
          <a:prstGeom prst="rect">
            <a:avLst/>
          </a:prstGeom>
        </p:spPr>
        <p:txBody>
          <a:bodyPr/>
          <a:lstStyle>
            <a:lvl1pPr marL="265127" indent="-265127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99" indent="-25877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818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8"/>
            <a:ext cx="10655710" cy="4970361"/>
          </a:xfrm>
          <a:prstGeom prst="rect">
            <a:avLst/>
          </a:prstGeom>
        </p:spPr>
        <p:txBody>
          <a:bodyPr/>
          <a:lstStyle>
            <a:lvl1pPr marL="265127" indent="-265127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99" indent="-25877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862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A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E30E29-B470-4762-81AF-490220CC0CB8}"/>
              </a:ext>
            </a:extLst>
          </p:cNvPr>
          <p:cNvSpPr/>
          <p:nvPr userDrawn="1"/>
        </p:nvSpPr>
        <p:spPr>
          <a:xfrm>
            <a:off x="0" y="6381750"/>
            <a:ext cx="1219200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19197A-C066-42FE-9D0A-E5DBC784E225}"/>
              </a:ext>
            </a:extLst>
          </p:cNvPr>
          <p:cNvSpPr/>
          <p:nvPr userDrawn="1"/>
        </p:nvSpPr>
        <p:spPr>
          <a:xfrm>
            <a:off x="1" y="0"/>
            <a:ext cx="202019" cy="6741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9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713B7-C025-4858-B3AB-A5ECEE6A8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78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30FF8-9E23-D16D-B971-2E8F619A7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25507A-74A8-D210-B512-4DD817B32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BAD304-8D14-EABA-D17B-B8197FF61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E45BC8-AA3A-1E3D-6FFD-8D076AD5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690653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out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6C2DF8-2422-4B43-B639-B4113F2A20A7}"/>
              </a:ext>
            </a:extLst>
          </p:cNvPr>
          <p:cNvSpPr/>
          <p:nvPr userDrawn="1"/>
        </p:nvSpPr>
        <p:spPr>
          <a:xfrm>
            <a:off x="0" y="0"/>
            <a:ext cx="567813" cy="6784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3FA779-A3DF-4938-9F87-A7BBBE24F20C}"/>
              </a:ext>
            </a:extLst>
          </p:cNvPr>
          <p:cNvSpPr/>
          <p:nvPr userDrawn="1"/>
        </p:nvSpPr>
        <p:spPr>
          <a:xfrm rot="5400000">
            <a:off x="6033936" y="640941"/>
            <a:ext cx="567813" cy="11748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7F901D-AB28-41E2-84B5-DACF214CC20C}"/>
              </a:ext>
            </a:extLst>
          </p:cNvPr>
          <p:cNvSpPr/>
          <p:nvPr userDrawn="1"/>
        </p:nvSpPr>
        <p:spPr>
          <a:xfrm>
            <a:off x="11624187" y="801330"/>
            <a:ext cx="567813" cy="60566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421364B-5109-44F7-8FCB-8611FDF6FDE0}"/>
              </a:ext>
            </a:extLst>
          </p:cNvPr>
          <p:cNvGrpSpPr/>
          <p:nvPr userDrawn="1"/>
        </p:nvGrpSpPr>
        <p:grpSpPr>
          <a:xfrm>
            <a:off x="9177132" y="-17802"/>
            <a:ext cx="3014868" cy="959183"/>
            <a:chOff x="9177132" y="-17802"/>
            <a:chExt cx="3014868" cy="95918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876023-ACDC-4CD8-A417-A6FF4F1AFB0C}"/>
                </a:ext>
              </a:extLst>
            </p:cNvPr>
            <p:cNvSpPr/>
            <p:nvPr userDrawn="1"/>
          </p:nvSpPr>
          <p:spPr>
            <a:xfrm>
              <a:off x="9177132" y="-17802"/>
              <a:ext cx="3014868" cy="9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180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FE0BE3A-F546-4C2B-AB2F-9C352EF697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77132" y="-17802"/>
              <a:ext cx="3014868" cy="9591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77120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FA859D9-658B-47D6-941D-2168A8F860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9486" y="1335088"/>
            <a:ext cx="3996914" cy="900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1,234,567</a:t>
            </a:r>
            <a:endParaRPr lang="en-MY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AFFC92C-E363-436C-A87E-33B4F32FBF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89484" y="2425700"/>
            <a:ext cx="3996914" cy="612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MY"/>
              <a:t>Proud of your numbers? Reveal them here.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A1655F76-2EBE-45F2-9BC0-F8E98513F3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89484" y="3819833"/>
            <a:ext cx="3996914" cy="900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1,234,567</a:t>
            </a:r>
            <a:endParaRPr lang="en-MY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09322AD-E150-4048-9C3A-0BC9B6F7A4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9484" y="4910445"/>
            <a:ext cx="3996914" cy="612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MY"/>
              <a:t>Proud of your numbers? Reveal them here.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92D0F38A-A061-48FD-B5AB-8CB6CFC9D20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27776" y="1335088"/>
            <a:ext cx="4375150" cy="41878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23" indent="0">
              <a:buNone/>
              <a:defRPr>
                <a:solidFill>
                  <a:schemeClr val="tx2"/>
                </a:solidFill>
              </a:defRPr>
            </a:lvl2pPr>
            <a:lvl3pPr marL="914446" indent="0">
              <a:buNone/>
              <a:defRPr>
                <a:solidFill>
                  <a:schemeClr val="tx2"/>
                </a:solidFill>
              </a:defRPr>
            </a:lvl3pPr>
            <a:lvl4pPr marL="1371669" indent="0">
              <a:buNone/>
              <a:defRPr>
                <a:solidFill>
                  <a:schemeClr val="tx2"/>
                </a:solidFill>
              </a:defRPr>
            </a:lvl4pPr>
            <a:lvl5pPr marL="1828891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Insert content</a:t>
            </a:r>
            <a:endParaRPr lang="en-MY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7F210A3-FD4C-4CB9-9A2D-A1C78991E3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EC0AD6-A77E-428D-AC5E-B6AC187670C0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8864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71BA172-C14D-424E-9D71-D6CAF1EA8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677" y="139599"/>
            <a:ext cx="857994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Insert slide title here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B6CA3-12B8-41E0-A408-1E037D09CB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8"/>
            <a:ext cx="10655710" cy="4970361"/>
          </a:xfrm>
          <a:prstGeom prst="rect">
            <a:avLst/>
          </a:prstGeom>
        </p:spPr>
        <p:txBody>
          <a:bodyPr/>
          <a:lstStyle>
            <a:lvl1pPr marL="265127" indent="-265127">
              <a:lnSpc>
                <a:spcPct val="12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400">
                <a:solidFill>
                  <a:schemeClr val="tx2"/>
                </a:solidFill>
              </a:defRPr>
            </a:lvl1pPr>
            <a:lvl2pPr marL="715999" indent="-258776">
              <a:lnSpc>
                <a:spcPct val="120000"/>
              </a:lnSpc>
              <a:buClr>
                <a:schemeClr val="accent2"/>
              </a:buClr>
              <a:buFont typeface="Courier New" panose="02070309020205020404" pitchFamily="49" charset="0"/>
              <a:buChar char="o"/>
              <a:defRPr sz="2000">
                <a:solidFill>
                  <a:schemeClr val="tx2"/>
                </a:solidFill>
              </a:defRPr>
            </a:lvl2pPr>
            <a:lvl3pPr>
              <a:lnSpc>
                <a:spcPct val="120000"/>
              </a:lnSpc>
              <a:buClr>
                <a:schemeClr val="accent2"/>
              </a:buClr>
              <a:defRPr sz="1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8003401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940EEF-2B2F-4143-BFEA-A70FFE96D8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9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9F818-E979-4DFB-8735-BFF60084D1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886982-2933-4B98-A18B-08A57C476E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9FE680-3A58-4DF6-AF7B-3873EA120BB8}"/>
              </a:ext>
            </a:extLst>
          </p:cNvPr>
          <p:cNvSpPr/>
          <p:nvPr userDrawn="1"/>
        </p:nvSpPr>
        <p:spPr>
          <a:xfrm>
            <a:off x="2413838" y="1393132"/>
            <a:ext cx="73643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THANK YOU</a:t>
            </a:r>
            <a:endParaRPr lang="en-MY" sz="96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AC437C-3F57-4BD8-A710-CC69D7490BE5}"/>
              </a:ext>
            </a:extLst>
          </p:cNvPr>
          <p:cNvSpPr/>
          <p:nvPr userDrawn="1"/>
        </p:nvSpPr>
        <p:spPr>
          <a:xfrm>
            <a:off x="5205437" y="3809407"/>
            <a:ext cx="1781129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lvl="0"/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GET IN TOUCH</a:t>
            </a:r>
            <a:endParaRPr lang="en-MY" sz="18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C0EE25-B9B5-42A5-82EF-8DBBB9DC31E6}"/>
              </a:ext>
            </a:extLst>
          </p:cNvPr>
          <p:cNvSpPr/>
          <p:nvPr userDrawn="1"/>
        </p:nvSpPr>
        <p:spPr>
          <a:xfrm>
            <a:off x="0" y="4202133"/>
            <a:ext cx="12192000" cy="129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72B7F52-CC4F-4C53-840D-51127A867693}"/>
              </a:ext>
            </a:extLst>
          </p:cNvPr>
          <p:cNvGrpSpPr/>
          <p:nvPr userDrawn="1"/>
        </p:nvGrpSpPr>
        <p:grpSpPr>
          <a:xfrm>
            <a:off x="302459" y="4422777"/>
            <a:ext cx="11503726" cy="877163"/>
            <a:chOff x="149301" y="3695698"/>
            <a:chExt cx="11503726" cy="87716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D986AA-2131-4F0A-AE45-E29AAACCE171}"/>
                </a:ext>
              </a:extLst>
            </p:cNvPr>
            <p:cNvSpPr txBox="1"/>
            <p:nvPr/>
          </p:nvSpPr>
          <p:spPr>
            <a:xfrm>
              <a:off x="149301" y="3695698"/>
              <a:ext cx="407643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Talent Corporation Malaysia </a:t>
              </a:r>
              <a:r>
                <a:rPr lang="en-US" sz="14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Berhad</a:t>
              </a:r>
              <a:r>
                <a:rPr lang="en-US" sz="14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201001035653</a:t>
              </a:r>
              <a:r>
                <a:rPr lang="en-US" sz="14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lvl="0"/>
              <a:r>
                <a:rPr lang="en-US" sz="14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14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info@talentcorp.com.my</a:t>
              </a:r>
            </a:p>
            <a:p>
              <a:pPr lvl="0"/>
              <a:r>
                <a:rPr lang="en-US" sz="14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14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www.talentcorp.com.my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3A1127-B556-49A0-8BCB-A8308F004484}"/>
                </a:ext>
              </a:extLst>
            </p:cNvPr>
            <p:cNvSpPr txBox="1"/>
            <p:nvPr/>
          </p:nvSpPr>
          <p:spPr>
            <a:xfrm>
              <a:off x="9009355" y="3695698"/>
              <a:ext cx="2643672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MYNext</a:t>
              </a:r>
              <a:r>
                <a:rPr lang="en-US" sz="14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Sdn</a:t>
              </a:r>
              <a:r>
                <a:rPr lang="en-US" sz="14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Bhd</a:t>
              </a:r>
              <a:r>
                <a:rPr lang="en-US" sz="14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200901017217</a:t>
              </a:r>
            </a:p>
            <a:p>
              <a:pPr lvl="0"/>
              <a:r>
                <a:rPr lang="en-US" sz="900" i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(formerly known as GEMS Malaysia </a:t>
              </a:r>
              <a:r>
                <a:rPr lang="en-US" sz="900" i="1" err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Sdn</a:t>
              </a:r>
              <a:r>
                <a:rPr lang="en-US" sz="900" i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900" i="1" err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Bhd</a:t>
              </a:r>
              <a:r>
                <a:rPr lang="en-US" sz="900" i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)</a:t>
              </a:r>
            </a:p>
            <a:p>
              <a:pPr lvl="0"/>
              <a:r>
                <a:rPr lang="en-US" sz="14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14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hello@mynext.my</a:t>
              </a:r>
            </a:p>
            <a:p>
              <a:pPr lvl="0"/>
              <a:r>
                <a:rPr lang="en-US" sz="14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14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</a:t>
              </a:r>
              <a:r>
                <a:rPr lang="en-US" sz="14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www.mynext.my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90AE7F-283E-46DF-9C43-2EAE15C4C584}"/>
                </a:ext>
              </a:extLst>
            </p:cNvPr>
            <p:cNvSpPr txBox="1"/>
            <p:nvPr/>
          </p:nvSpPr>
          <p:spPr>
            <a:xfrm>
              <a:off x="4225738" y="3695698"/>
              <a:ext cx="478361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Malaysia Expatriate Services Centre </a:t>
              </a:r>
              <a:r>
                <a:rPr lang="en-US" sz="14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Sdn</a:t>
              </a:r>
              <a:r>
                <a:rPr lang="en-US" sz="14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Bhd</a:t>
              </a:r>
              <a:r>
                <a:rPr lang="en-US" sz="14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201301004330 </a:t>
              </a:r>
            </a:p>
            <a:p>
              <a:pPr lvl="0"/>
              <a:r>
                <a:rPr lang="en-US" sz="14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14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helpdesk@myxpats.com.my</a:t>
              </a:r>
            </a:p>
            <a:p>
              <a:pPr lvl="0"/>
              <a:r>
                <a:rPr lang="en-US" sz="14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14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www.myxpats.com.my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EDF4A2-5E8D-4C77-8397-7473C9D963C0}"/>
              </a:ext>
            </a:extLst>
          </p:cNvPr>
          <p:cNvGrpSpPr/>
          <p:nvPr userDrawn="1"/>
        </p:nvGrpSpPr>
        <p:grpSpPr>
          <a:xfrm>
            <a:off x="4560875" y="5830774"/>
            <a:ext cx="3070252" cy="307777"/>
            <a:chOff x="3979557" y="1148489"/>
            <a:chExt cx="3070252" cy="30777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1EB4BF6-F15D-4DE6-8232-C043A63BA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9557" y="1171921"/>
              <a:ext cx="1469365" cy="2609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6A225A-E825-4F0C-9044-591ACB3378D6}"/>
                </a:ext>
              </a:extLst>
            </p:cNvPr>
            <p:cNvSpPr/>
            <p:nvPr/>
          </p:nvSpPr>
          <p:spPr>
            <a:xfrm>
              <a:off x="5448922" y="1148489"/>
              <a:ext cx="160088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4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</a:t>
              </a:r>
              <a:r>
                <a:rPr lang="en-US" sz="1400" b="1" err="1">
                  <a:solidFill>
                    <a:srgbClr val="FF98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TalentCorpMsia</a:t>
              </a:r>
              <a:endParaRPr lang="en-US" sz="1400" b="1">
                <a:solidFill>
                  <a:srgbClr val="FF98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2287C49-5F55-44B2-B3B9-8B2465731A7C}"/>
              </a:ext>
            </a:extLst>
          </p:cNvPr>
          <p:cNvSpPr/>
          <p:nvPr userDrawn="1"/>
        </p:nvSpPr>
        <p:spPr>
          <a:xfrm rot="5400000">
            <a:off x="6075600" y="-1903994"/>
            <a:ext cx="28800" cy="122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93F57D-6F28-493F-ACB7-02728A0C133E}"/>
              </a:ext>
            </a:extLst>
          </p:cNvPr>
          <p:cNvSpPr/>
          <p:nvPr userDrawn="1"/>
        </p:nvSpPr>
        <p:spPr>
          <a:xfrm rot="5400000">
            <a:off x="6087600" y="-609637"/>
            <a:ext cx="28800" cy="122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83023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B4747-D4B4-45AF-B27F-30751528E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96F4-D76C-4161-8DAF-F5146F225CFD}" type="slidenum">
              <a:rPr lang="en-MY" smtClean="0"/>
              <a:t>‹#›</a:t>
            </a:fld>
            <a:endParaRPr lang="en-MY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1432AD8-0E39-4B87-A8B7-70817902F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38" y="356406"/>
            <a:ext cx="7884368" cy="3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94863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9"/>
            <a:ext cx="10655710" cy="4970361"/>
          </a:xfrm>
          <a:prstGeom prst="rect">
            <a:avLst/>
          </a:prstGeom>
        </p:spPr>
        <p:txBody>
          <a:bodyPr/>
          <a:lstStyle>
            <a:lvl1pPr marL="265141" indent="-26514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6035" indent="-258789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566E295-D44B-ECBB-ECD5-50A41D6BF0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BAEE6A-5819-33FD-89E4-A46E531BF4F5}"/>
              </a:ext>
            </a:extLst>
          </p:cNvPr>
          <p:cNvSpPr/>
          <p:nvPr userDrawn="1"/>
        </p:nvSpPr>
        <p:spPr>
          <a:xfrm rot="5400000">
            <a:off x="1319473" y="10042"/>
            <a:ext cx="28800" cy="192024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FAA73B-2C7E-9A6A-1655-DCEFD7EAB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2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0EB23-92AC-21D5-E181-7D177C4A8BEC}"/>
              </a:ext>
            </a:extLst>
          </p:cNvPr>
          <p:cNvSpPr/>
          <p:nvPr userDrawn="1"/>
        </p:nvSpPr>
        <p:spPr>
          <a:xfrm>
            <a:off x="9794200" y="0"/>
            <a:ext cx="2225202" cy="683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36336764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0338EB-29BD-8E18-F00C-7F3A2BAC3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63" r="21578"/>
          <a:stretch/>
        </p:blipFill>
        <p:spPr>
          <a:xfrm>
            <a:off x="-2171" y="0"/>
            <a:ext cx="5393271" cy="6732786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3ED74F9-4FC6-B37E-2EC8-ED42F8A38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57507" y="1120877"/>
            <a:ext cx="5393271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F8A9856-AC93-F8C7-24C9-E789EC94BE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6970" y="243448"/>
            <a:ext cx="4384490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B9E3BF-92B3-3E3D-6CDE-1D9CE41E9EAB}"/>
              </a:ext>
            </a:extLst>
          </p:cNvPr>
          <p:cNvSpPr/>
          <p:nvPr userDrawn="1"/>
        </p:nvSpPr>
        <p:spPr>
          <a:xfrm rot="5400000">
            <a:off x="6602690" y="10042"/>
            <a:ext cx="28800" cy="192024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D461E0B-5F2B-FBF4-263B-2E786B60E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882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74F19C-9F92-FA77-0AA8-E19005BC0B2C}"/>
              </a:ext>
            </a:extLst>
          </p:cNvPr>
          <p:cNvSpPr/>
          <p:nvPr userDrawn="1"/>
        </p:nvSpPr>
        <p:spPr>
          <a:xfrm rot="5400000">
            <a:off x="2209253" y="419187"/>
            <a:ext cx="28800" cy="4464000"/>
          </a:xfrm>
          <a:prstGeom prst="rect">
            <a:avLst/>
          </a:prstGeom>
          <a:solidFill>
            <a:srgbClr val="FFE600"/>
          </a:solidFill>
          <a:ln>
            <a:solidFill>
              <a:srgbClr val="FFE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D5E1C42C-1C5E-132E-8CE5-D7048FC023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748103"/>
            <a:ext cx="8984512" cy="681290"/>
          </a:xfrm>
          <a:prstGeom prst="rect">
            <a:avLst/>
          </a:prstGeom>
          <a:noFill/>
        </p:spPr>
        <p:txBody>
          <a:bodyPr/>
          <a:lstStyle>
            <a:lvl1pPr marL="627063" indent="0">
              <a:spcBef>
                <a:spcPts val="0"/>
              </a:spcBef>
              <a:buNone/>
              <a:defRPr sz="4000" b="1" spc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SECTION BREAKER TITLE</a:t>
            </a:r>
            <a:endParaRPr lang="en-MY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CB64E7E-3F05-281F-3124-A1B86DD86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8518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566E295-D44B-ECBB-ECD5-50A41D6BF0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BAEE6A-5819-33FD-89E4-A46E531BF4F5}"/>
              </a:ext>
            </a:extLst>
          </p:cNvPr>
          <p:cNvSpPr/>
          <p:nvPr userDrawn="1"/>
        </p:nvSpPr>
        <p:spPr>
          <a:xfrm rot="5400000">
            <a:off x="1319473" y="10042"/>
            <a:ext cx="28800" cy="192024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FAA73B-2C7E-9A6A-1655-DCEFD7EAB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0EB23-92AC-21D5-E181-7D177C4A8BEC}"/>
              </a:ext>
            </a:extLst>
          </p:cNvPr>
          <p:cNvSpPr/>
          <p:nvPr userDrawn="1"/>
        </p:nvSpPr>
        <p:spPr>
          <a:xfrm>
            <a:off x="10003316" y="0"/>
            <a:ext cx="2016086" cy="683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83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85E828E-ED0B-7A3D-B2AA-6BEE67B0C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766"/>
            <a:ext cx="12192000" cy="686276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EC3DFEA-DC2A-B05C-CA4F-EAC08D6EB830}"/>
              </a:ext>
            </a:extLst>
          </p:cNvPr>
          <p:cNvSpPr/>
          <p:nvPr userDrawn="1"/>
        </p:nvSpPr>
        <p:spPr>
          <a:xfrm>
            <a:off x="3677056" y="-4766"/>
            <a:ext cx="8514944" cy="6862766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5400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6C561E-279F-35D9-B16B-2EDA2C4AFF1C}"/>
              </a:ext>
            </a:extLst>
          </p:cNvPr>
          <p:cNvSpPr/>
          <p:nvPr userDrawn="1"/>
        </p:nvSpPr>
        <p:spPr>
          <a:xfrm>
            <a:off x="0" y="0"/>
            <a:ext cx="12192000" cy="6862766"/>
          </a:xfrm>
          <a:prstGeom prst="rect">
            <a:avLst/>
          </a:prstGeom>
          <a:solidFill>
            <a:srgbClr val="00498A">
              <a:alpha val="2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 sz="1100" err="1">
              <a:solidFill>
                <a:schemeClr val="tx1"/>
              </a:solidFill>
              <a:latin typeface="EYInterstate Light" panose="02000506000000020004" pitchFamily="2" charset="0"/>
            </a:endParaRPr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3BDA7E6-940B-0959-A3B0-26EE95F9B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4" t="33546" r="11855" b="31695"/>
          <a:stretch/>
        </p:blipFill>
        <p:spPr>
          <a:xfrm>
            <a:off x="172208" y="5988427"/>
            <a:ext cx="2283202" cy="786325"/>
          </a:xfrm>
          <a:prstGeom prst="rect">
            <a:avLst/>
          </a:prstGeom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D5650E56-0C91-C5F5-1F22-C640F9542B25}"/>
              </a:ext>
            </a:extLst>
          </p:cNvPr>
          <p:cNvSpPr txBox="1"/>
          <p:nvPr userDrawn="1"/>
        </p:nvSpPr>
        <p:spPr>
          <a:xfrm>
            <a:off x="263561" y="4081589"/>
            <a:ext cx="12127418" cy="460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300" normalizeH="0" baseline="0" noProof="0">
                <a:ln>
                  <a:noFill/>
                </a:ln>
                <a:solidFill>
                  <a:srgbClr val="FE9901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Arial"/>
                <a:sym typeface="Arial"/>
              </a:rPr>
              <a:t>PREPARING THE WORKFORCE FOR THE FUTURE</a:t>
            </a:r>
            <a:endParaRPr kumimoji="0" lang="en-US" sz="3600" b="1" i="0" u="none" strike="noStrike" kern="0" cap="none" spc="3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A88F202D-34F9-0FCF-E390-1AEF8AB29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6" t="32361" r="53644" b="40580"/>
          <a:stretch/>
        </p:blipFill>
        <p:spPr>
          <a:xfrm>
            <a:off x="6327270" y="0"/>
            <a:ext cx="3754532" cy="23519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0108FB-8374-9DCA-6E08-862A329D3977}"/>
              </a:ext>
            </a:extLst>
          </p:cNvPr>
          <p:cNvSpPr txBox="1"/>
          <p:nvPr userDrawn="1"/>
        </p:nvSpPr>
        <p:spPr>
          <a:xfrm>
            <a:off x="20320" y="3352800"/>
            <a:ext cx="11794043" cy="7287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Arial"/>
                <a:sym typeface="Arial"/>
              </a:rPr>
              <a:t>STRATEGIC . VISIONARY . LEADING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5236B9-7B16-ACA0-AC0E-474DAF050AA1}"/>
              </a:ext>
            </a:extLst>
          </p:cNvPr>
          <p:cNvSpPr txBox="1"/>
          <p:nvPr userDrawn="1"/>
        </p:nvSpPr>
        <p:spPr>
          <a:xfrm>
            <a:off x="6461080" y="2353096"/>
            <a:ext cx="33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MINISTRY OF HUMAN RESOURCES</a:t>
            </a:r>
            <a:endParaRPr kumimoji="0" lang="en-MY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844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4B1774-27B5-EC4E-75D9-D77F502AB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1D09A0-4533-A2C4-243F-40C776F5E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AD018-706F-2550-05F7-73252DD01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310047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61663511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A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E30E29-B470-4762-81AF-490220CC0CB8}"/>
              </a:ext>
            </a:extLst>
          </p:cNvPr>
          <p:cNvSpPr/>
          <p:nvPr userDrawn="1"/>
        </p:nvSpPr>
        <p:spPr>
          <a:xfrm>
            <a:off x="0" y="6381750"/>
            <a:ext cx="1219200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19197A-C066-42FE-9D0A-E5DBC784E225}"/>
              </a:ext>
            </a:extLst>
          </p:cNvPr>
          <p:cNvSpPr/>
          <p:nvPr userDrawn="1"/>
        </p:nvSpPr>
        <p:spPr>
          <a:xfrm>
            <a:off x="0" y="0"/>
            <a:ext cx="202019" cy="6741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310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95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221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6472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0040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680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008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786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44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33E1F-C4C9-C7B2-0DB9-115A16A14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D9BC3-48F3-930B-B372-B3FC71ED7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D676D3-28A2-E409-0BAF-DF1384C43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7F504D-9DA5-B5F4-EDA3-F728F0DCF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0D14AB-548F-EE39-8339-F66E24C5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5B74A-4191-A9D0-30D7-2CBA35B2E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59258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284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8772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04889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8"/>
            <a:ext cx="10655710" cy="4970361"/>
          </a:xfrm>
          <a:prstGeom prst="rect">
            <a:avLst/>
          </a:prstGeom>
        </p:spPr>
        <p:txBody>
          <a:bodyPr/>
          <a:lstStyle>
            <a:lvl1pPr marL="265127" indent="-265127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99" indent="-25877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566E295-D44B-ECBB-ECD5-50A41D6BF0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BAEE6A-5819-33FD-89E4-A46E531BF4F5}"/>
              </a:ext>
            </a:extLst>
          </p:cNvPr>
          <p:cNvSpPr/>
          <p:nvPr userDrawn="1"/>
        </p:nvSpPr>
        <p:spPr>
          <a:xfrm rot="5400000">
            <a:off x="1319473" y="10042"/>
            <a:ext cx="28800" cy="192024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FAA73B-2C7E-9A6A-1655-DCEFD7EAB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1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0EB23-92AC-21D5-E181-7D177C4A8BEC}"/>
              </a:ext>
            </a:extLst>
          </p:cNvPr>
          <p:cNvSpPr/>
          <p:nvPr userDrawn="1"/>
        </p:nvSpPr>
        <p:spPr>
          <a:xfrm>
            <a:off x="9794200" y="0"/>
            <a:ext cx="2225202" cy="683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264069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3E86B-0C64-9873-8310-6611D0DA4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CF177E-15A3-E996-FB86-125F82524F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9A8F4-672F-A603-94AC-9E83D79DD8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4435EE-2E94-2218-4175-374B225D2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DE8873-D8D6-C75D-21BC-432586D65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07A14D-8FB8-1928-F2D7-4BA184A6A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79485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theme" Target="../theme/theme4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10.png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chart" Target="../charts/chart11.xml"/><Relationship Id="rId18" Type="http://schemas.openxmlformats.org/officeDocument/2006/relationships/chart" Target="../charts/chart16.xml"/><Relationship Id="rId3" Type="http://schemas.openxmlformats.org/officeDocument/2006/relationships/slideLayout" Target="../slideLayouts/slideLayout68.xml"/><Relationship Id="rId7" Type="http://schemas.openxmlformats.org/officeDocument/2006/relationships/theme" Target="../theme/theme9.xml"/><Relationship Id="rId12" Type="http://schemas.openxmlformats.org/officeDocument/2006/relationships/chart" Target="../charts/chart10.xml"/><Relationship Id="rId17" Type="http://schemas.openxmlformats.org/officeDocument/2006/relationships/chart" Target="../charts/chart15.xml"/><Relationship Id="rId2" Type="http://schemas.openxmlformats.org/officeDocument/2006/relationships/slideLayout" Target="../slideLayouts/slideLayout67.xml"/><Relationship Id="rId16" Type="http://schemas.openxmlformats.org/officeDocument/2006/relationships/chart" Target="../charts/chart14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chart" Target="../charts/chart9.xml"/><Relationship Id="rId5" Type="http://schemas.openxmlformats.org/officeDocument/2006/relationships/slideLayout" Target="../slideLayouts/slideLayout70.xml"/><Relationship Id="rId15" Type="http://schemas.openxmlformats.org/officeDocument/2006/relationships/chart" Target="../charts/chart13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69.xml"/><Relationship Id="rId9" Type="http://schemas.microsoft.com/office/2007/relationships/hdphoto" Target="../media/hdphoto2.wdp"/><Relationship Id="rId14" Type="http://schemas.openxmlformats.org/officeDocument/2006/relationships/chart" Target="../charts/char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8DD3AD-D47D-A924-6665-784B0184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AC85D-8DBD-E1DD-31A6-4B5593D53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5AACE-C1A5-BFEF-9478-A88124D678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144706-6670-4CA9-A3F6-AAF743CC8CBC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6B399-4808-DE45-6F04-AC3544BFFA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CC51D-ABB2-9400-9A40-5D68A3F5E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71257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0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9A8082-1686-0EFD-708A-ED749FC94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0998C-8AAF-32EF-CED5-C3D1B0B78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ADDD3-7C11-455E-C8F5-FE58806845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CE13F7-3FDE-48BC-8FCD-66E7EC72730F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A4262-DA99-8AB9-7E4B-73774B803A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58442-CE14-26D5-174E-53CCDCD4C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880256-2226-4D7A-80C8-5340C4B03A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669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5B2337-7548-71C8-3BF5-A3011E2FC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8C9E11-7677-B5D7-9FB0-2774531C8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DDAB9-7626-461C-4681-2E3CC5F76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30286F-1E95-4ACF-91CD-0D26352A4CA1}" type="datetimeFigureOut">
              <a:rPr lang="en-MY" smtClean="0"/>
              <a:t>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A9047-DCB3-4903-49B7-59F30E84EE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42125-F082-3894-F983-5A43E6D3F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BCD86C-EFB0-4C32-8413-74CC940C402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244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C318D2C-94C4-7B3E-CBB9-9679A20BDA4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41169150"/>
              </p:ext>
            </p:extLst>
          </p:nvPr>
        </p:nvGraphicFramePr>
        <p:xfrm>
          <a:off x="-835662" y="806976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744B141-BD6C-4E21-18C2-8F1A8256081C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59130725"/>
              </p:ext>
            </p:extLst>
          </p:nvPr>
        </p:nvGraphicFramePr>
        <p:xfrm>
          <a:off x="-835662" y="1667115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D5EC295-116E-4B1C-452C-32C63781B7CB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76444463"/>
              </p:ext>
            </p:extLst>
          </p:nvPr>
        </p:nvGraphicFramePr>
        <p:xfrm>
          <a:off x="-835662" y="2527254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03A3373-1712-FAA7-3515-81EE81155CA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88248474"/>
              </p:ext>
            </p:extLst>
          </p:nvPr>
        </p:nvGraphicFramePr>
        <p:xfrm>
          <a:off x="-835662" y="3387393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E0B5907-9224-BCEF-6309-23337686FCEC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61114564"/>
              </p:ext>
            </p:extLst>
          </p:nvPr>
        </p:nvGraphicFramePr>
        <p:xfrm>
          <a:off x="-835662" y="4247532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AC12BBF-4348-E0A1-0315-715EB7EEA68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85050994"/>
              </p:ext>
            </p:extLst>
          </p:nvPr>
        </p:nvGraphicFramePr>
        <p:xfrm>
          <a:off x="-835662" y="5107671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1667CCA-5716-6FAD-7BE3-1AC52BAE769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807349143"/>
              </p:ext>
            </p:extLst>
          </p:nvPr>
        </p:nvGraphicFramePr>
        <p:xfrm>
          <a:off x="-835662" y="5967811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2900DD3-96C8-E60C-E614-9DA0DFD01DD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555802296"/>
              </p:ext>
            </p:extLst>
          </p:nvPr>
        </p:nvGraphicFramePr>
        <p:xfrm>
          <a:off x="-835662" y="-53163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141CD6C-D0C7-4D26-1848-DC9CF51E90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18844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Snipped 4">
            <a:extLst>
              <a:ext uri="{FF2B5EF4-FFF2-40B4-BE49-F238E27FC236}">
                <a16:creationId xmlns:a16="http://schemas.microsoft.com/office/drawing/2014/main" id="{4D6E3758-5881-4E01-8803-1EC852079EB4}"/>
              </a:ext>
            </a:extLst>
          </p:cNvPr>
          <p:cNvSpPr/>
          <p:nvPr userDrawn="1"/>
        </p:nvSpPr>
        <p:spPr>
          <a:xfrm rot="5400000">
            <a:off x="10476231" y="5142235"/>
            <a:ext cx="137163" cy="3294370"/>
          </a:xfrm>
          <a:prstGeom prst="snip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Snipped 5">
            <a:extLst>
              <a:ext uri="{FF2B5EF4-FFF2-40B4-BE49-F238E27FC236}">
                <a16:creationId xmlns:a16="http://schemas.microsoft.com/office/drawing/2014/main" id="{9D2F21EE-FBA1-40A1-9106-F5873DD242DA}"/>
              </a:ext>
            </a:extLst>
          </p:cNvPr>
          <p:cNvSpPr/>
          <p:nvPr userDrawn="1"/>
        </p:nvSpPr>
        <p:spPr>
          <a:xfrm rot="5400000">
            <a:off x="9011962" y="5871421"/>
            <a:ext cx="137162" cy="1836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id="{C20C7964-1002-4490-97ED-908EEF9AB469}"/>
              </a:ext>
            </a:extLst>
          </p:cNvPr>
          <p:cNvSpPr/>
          <p:nvPr userDrawn="1"/>
        </p:nvSpPr>
        <p:spPr>
          <a:xfrm rot="5400000">
            <a:off x="4824727" y="1896114"/>
            <a:ext cx="137160" cy="9786615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FAB877-9F32-49B2-8E58-1A23429848A9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89ED19B-8D4B-5826-FDB2-6A2250BFE1D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731" y="-643544"/>
            <a:ext cx="2968808" cy="222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42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CCD05DE-CA49-4BE1-9031-0AFA70D3BD0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Top Corners Snipped 4">
            <a:extLst>
              <a:ext uri="{FF2B5EF4-FFF2-40B4-BE49-F238E27FC236}">
                <a16:creationId xmlns:a16="http://schemas.microsoft.com/office/drawing/2014/main" id="{4D6E3758-5881-4E01-8803-1EC852079EB4}"/>
              </a:ext>
            </a:extLst>
          </p:cNvPr>
          <p:cNvSpPr/>
          <p:nvPr userDrawn="1"/>
        </p:nvSpPr>
        <p:spPr>
          <a:xfrm rot="5400000">
            <a:off x="10476231" y="5142235"/>
            <a:ext cx="137163" cy="3294370"/>
          </a:xfrm>
          <a:prstGeom prst="snip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Snipped 5">
            <a:extLst>
              <a:ext uri="{FF2B5EF4-FFF2-40B4-BE49-F238E27FC236}">
                <a16:creationId xmlns:a16="http://schemas.microsoft.com/office/drawing/2014/main" id="{9D2F21EE-FBA1-40A1-9106-F5873DD242DA}"/>
              </a:ext>
            </a:extLst>
          </p:cNvPr>
          <p:cNvSpPr/>
          <p:nvPr userDrawn="1"/>
        </p:nvSpPr>
        <p:spPr>
          <a:xfrm rot="5400000">
            <a:off x="9011962" y="5871421"/>
            <a:ext cx="137162" cy="1836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id="{C20C7964-1002-4490-97ED-908EEF9AB469}"/>
              </a:ext>
            </a:extLst>
          </p:cNvPr>
          <p:cNvSpPr/>
          <p:nvPr userDrawn="1"/>
        </p:nvSpPr>
        <p:spPr>
          <a:xfrm rot="5400000">
            <a:off x="4824727" y="1896114"/>
            <a:ext cx="137160" cy="9786615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FAB877-9F32-49B2-8E58-1A23429848A9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78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Top Corners Snipped 24">
            <a:extLst>
              <a:ext uri="{FF2B5EF4-FFF2-40B4-BE49-F238E27FC236}">
                <a16:creationId xmlns:a16="http://schemas.microsoft.com/office/drawing/2014/main" id="{76FBFFCF-0604-434A-895D-C0BD7DEC473B}"/>
              </a:ext>
            </a:extLst>
          </p:cNvPr>
          <p:cNvSpPr/>
          <p:nvPr userDrawn="1"/>
        </p:nvSpPr>
        <p:spPr>
          <a:xfrm rot="5400000">
            <a:off x="10476231" y="5142235"/>
            <a:ext cx="137163" cy="3294370"/>
          </a:xfrm>
          <a:prstGeom prst="snip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2B7587-B96C-4BAA-9CB5-B89398D54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050" t="12554"/>
          <a:stretch/>
        </p:blipFill>
        <p:spPr>
          <a:xfrm>
            <a:off x="4274049" y="0"/>
            <a:ext cx="7917951" cy="6720838"/>
          </a:xfrm>
          <a:prstGeom prst="rect">
            <a:avLst/>
          </a:prstGeom>
        </p:spPr>
      </p:pic>
      <p:pic>
        <p:nvPicPr>
          <p:cNvPr id="16" name="Picture 15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086B009-6D90-45BD-A54B-B2D96FD38F3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628" y="364466"/>
            <a:ext cx="1433959" cy="461680"/>
          </a:xfrm>
          <a:prstGeom prst="rect">
            <a:avLst/>
          </a:prstGeom>
        </p:spPr>
      </p:pic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51848E4F-8271-49CE-9E0F-6801A9D9152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771" y="364466"/>
            <a:ext cx="1582421" cy="504000"/>
          </a:xfrm>
          <a:prstGeom prst="rect">
            <a:avLst/>
          </a:prstGeom>
        </p:spPr>
      </p:pic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87D506F1-BD7C-4B24-8F4C-FE8ED4D609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2" t="27294" r="6282" b="38259"/>
          <a:stretch/>
        </p:blipFill>
        <p:spPr>
          <a:xfrm>
            <a:off x="10595050" y="474270"/>
            <a:ext cx="1295960" cy="315540"/>
          </a:xfrm>
          <a:prstGeom prst="rect">
            <a:avLst/>
          </a:prstGeom>
        </p:spPr>
      </p:pic>
      <p:pic>
        <p:nvPicPr>
          <p:cNvPr id="19" name="Picture 18" descr="Logo, company name&#10;&#10;Description automatically generated">
            <a:extLst>
              <a:ext uri="{FF2B5EF4-FFF2-40B4-BE49-F238E27FC236}">
                <a16:creationId xmlns:a16="http://schemas.microsoft.com/office/drawing/2014/main" id="{B3D7A263-58A9-4794-9DCE-2488E0D00A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" t="33522" r="6862" b="30444"/>
          <a:stretch/>
        </p:blipFill>
        <p:spPr>
          <a:xfrm>
            <a:off x="286408" y="280219"/>
            <a:ext cx="3281914" cy="834152"/>
          </a:xfrm>
          <a:prstGeom prst="rect">
            <a:avLst/>
          </a:prstGeom>
        </p:spPr>
      </p:pic>
      <p:sp>
        <p:nvSpPr>
          <p:cNvPr id="15" name="Rectangle: Top Corners Snipped 14">
            <a:extLst>
              <a:ext uri="{FF2B5EF4-FFF2-40B4-BE49-F238E27FC236}">
                <a16:creationId xmlns:a16="http://schemas.microsoft.com/office/drawing/2014/main" id="{5B225096-90F7-4FE1-9F3E-44A97650F517}"/>
              </a:ext>
            </a:extLst>
          </p:cNvPr>
          <p:cNvSpPr/>
          <p:nvPr userDrawn="1"/>
        </p:nvSpPr>
        <p:spPr>
          <a:xfrm rot="5400000">
            <a:off x="9011962" y="5871420"/>
            <a:ext cx="137162" cy="1836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Top Corners Snipped 23">
            <a:extLst>
              <a:ext uri="{FF2B5EF4-FFF2-40B4-BE49-F238E27FC236}">
                <a16:creationId xmlns:a16="http://schemas.microsoft.com/office/drawing/2014/main" id="{F0162964-34CD-4BFD-B8D6-CD4EECABD649}"/>
              </a:ext>
            </a:extLst>
          </p:cNvPr>
          <p:cNvSpPr/>
          <p:nvPr userDrawn="1"/>
        </p:nvSpPr>
        <p:spPr>
          <a:xfrm rot="5400000">
            <a:off x="4822034" y="1893421"/>
            <a:ext cx="137162" cy="979200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8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Snipped 4">
            <a:extLst>
              <a:ext uri="{FF2B5EF4-FFF2-40B4-BE49-F238E27FC236}">
                <a16:creationId xmlns:a16="http://schemas.microsoft.com/office/drawing/2014/main" id="{4D6E3758-5881-4E01-8803-1EC852079EB4}"/>
              </a:ext>
            </a:extLst>
          </p:cNvPr>
          <p:cNvSpPr/>
          <p:nvPr userDrawn="1"/>
        </p:nvSpPr>
        <p:spPr>
          <a:xfrm rot="5400000">
            <a:off x="10476232" y="5142236"/>
            <a:ext cx="137163" cy="3294370"/>
          </a:xfrm>
          <a:prstGeom prst="snip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: Top Corners Snipped 5">
            <a:extLst>
              <a:ext uri="{FF2B5EF4-FFF2-40B4-BE49-F238E27FC236}">
                <a16:creationId xmlns:a16="http://schemas.microsoft.com/office/drawing/2014/main" id="{9D2F21EE-FBA1-40A1-9106-F5873DD242DA}"/>
              </a:ext>
            </a:extLst>
          </p:cNvPr>
          <p:cNvSpPr/>
          <p:nvPr userDrawn="1"/>
        </p:nvSpPr>
        <p:spPr>
          <a:xfrm rot="5400000">
            <a:off x="9011962" y="5871421"/>
            <a:ext cx="137162" cy="1836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id="{C20C7964-1002-4490-97ED-908EEF9AB469}"/>
              </a:ext>
            </a:extLst>
          </p:cNvPr>
          <p:cNvSpPr/>
          <p:nvPr userDrawn="1"/>
        </p:nvSpPr>
        <p:spPr>
          <a:xfrm rot="5400000">
            <a:off x="4824727" y="1896115"/>
            <a:ext cx="137160" cy="9786615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FAB877-9F32-49B2-8E58-1A23429848A9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8CED95D3-B32F-56FF-E9C6-D768224D3D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731" y="-643544"/>
            <a:ext cx="2968808" cy="222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2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2175C65-8B19-B996-D993-9A6579998B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4049" y="0"/>
            <a:ext cx="7917951" cy="6720838"/>
          </a:xfrm>
          <a:prstGeom prst="rect">
            <a:avLst/>
          </a:prstGeom>
        </p:spPr>
      </p:pic>
      <p:sp>
        <p:nvSpPr>
          <p:cNvPr id="5" name="Rectangle: Top Corners Snipped 4">
            <a:extLst>
              <a:ext uri="{FF2B5EF4-FFF2-40B4-BE49-F238E27FC236}">
                <a16:creationId xmlns:a16="http://schemas.microsoft.com/office/drawing/2014/main" id="{4D6E3758-5881-4E01-8803-1EC852079EB4}"/>
              </a:ext>
            </a:extLst>
          </p:cNvPr>
          <p:cNvSpPr/>
          <p:nvPr userDrawn="1"/>
        </p:nvSpPr>
        <p:spPr>
          <a:xfrm rot="5400000">
            <a:off x="10476231" y="5142235"/>
            <a:ext cx="137163" cy="3294370"/>
          </a:xfrm>
          <a:prstGeom prst="snip2SameRect">
            <a:avLst>
              <a:gd name="adj1" fmla="val 0"/>
              <a:gd name="adj2" fmla="val 0"/>
            </a:avLst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Snipped 5">
            <a:extLst>
              <a:ext uri="{FF2B5EF4-FFF2-40B4-BE49-F238E27FC236}">
                <a16:creationId xmlns:a16="http://schemas.microsoft.com/office/drawing/2014/main" id="{9D2F21EE-FBA1-40A1-9106-F5873DD242DA}"/>
              </a:ext>
            </a:extLst>
          </p:cNvPr>
          <p:cNvSpPr/>
          <p:nvPr userDrawn="1"/>
        </p:nvSpPr>
        <p:spPr>
          <a:xfrm rot="5400000">
            <a:off x="9011962" y="5871421"/>
            <a:ext cx="137162" cy="1836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id="{C20C7964-1002-4490-97ED-908EEF9AB469}"/>
              </a:ext>
            </a:extLst>
          </p:cNvPr>
          <p:cNvSpPr/>
          <p:nvPr userDrawn="1"/>
        </p:nvSpPr>
        <p:spPr>
          <a:xfrm rot="5400000">
            <a:off x="4824727" y="1896114"/>
            <a:ext cx="137160" cy="9786615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FAB877-9F32-49B2-8E58-1A23429848A9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ACDDF00-5CC8-0DD7-465F-1FA05769D4B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816" y="-330760"/>
            <a:ext cx="1880930" cy="1410415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B133E2F-AA40-01F4-CA45-0FBFEF0F238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41169150"/>
              </p:ext>
            </p:extLst>
          </p:nvPr>
        </p:nvGraphicFramePr>
        <p:xfrm>
          <a:off x="-835662" y="806976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A6E2002-885B-6517-E741-15D9B5398F7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59130725"/>
              </p:ext>
            </p:extLst>
          </p:nvPr>
        </p:nvGraphicFramePr>
        <p:xfrm>
          <a:off x="-835662" y="1667115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C2FD1DE-25E2-7374-7472-ED3C8168465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76444463"/>
              </p:ext>
            </p:extLst>
          </p:nvPr>
        </p:nvGraphicFramePr>
        <p:xfrm>
          <a:off x="-835662" y="2527254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C1C6E43-EC23-CECF-4067-05C060169D2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88248474"/>
              </p:ext>
            </p:extLst>
          </p:nvPr>
        </p:nvGraphicFramePr>
        <p:xfrm>
          <a:off x="-835662" y="3387393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8E75893-38D6-FD2B-36A4-332CE31124D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61114564"/>
              </p:ext>
            </p:extLst>
          </p:nvPr>
        </p:nvGraphicFramePr>
        <p:xfrm>
          <a:off x="-835662" y="4247532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62085F06-F2EB-E219-0B31-54FC2279791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85050994"/>
              </p:ext>
            </p:extLst>
          </p:nvPr>
        </p:nvGraphicFramePr>
        <p:xfrm>
          <a:off x="-835662" y="5107671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CCF0A6A-C192-453B-AAEF-C90870DF5D3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807349143"/>
              </p:ext>
            </p:extLst>
          </p:nvPr>
        </p:nvGraphicFramePr>
        <p:xfrm>
          <a:off x="-835662" y="5967811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65D9C1F-B7C9-470A-0327-3A01DA06E75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555802296"/>
              </p:ext>
            </p:extLst>
          </p:nvPr>
        </p:nvGraphicFramePr>
        <p:xfrm>
          <a:off x="-835662" y="-53163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1189466-10DC-5BA1-8AEF-7CA429BF6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084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67.jpe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image" Target="../media/image66.png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70.png"/><Relationship Id="rId11" Type="http://schemas.openxmlformats.org/officeDocument/2006/relationships/image" Target="../media/image75.jpeg"/><Relationship Id="rId5" Type="http://schemas.openxmlformats.org/officeDocument/2006/relationships/image" Target="../media/image69.png"/><Relationship Id="rId15" Type="http://schemas.openxmlformats.org/officeDocument/2006/relationships/image" Target="../media/image79.jpeg"/><Relationship Id="rId10" Type="http://schemas.openxmlformats.org/officeDocument/2006/relationships/image" Target="../media/image74.jpe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alentcorp.sharepoint.com/sites/RESEARCHSHAREDPLATFORM/_layouts/15/Doc.aspx?sourcedoc=%7B2B15DEDF-ACA8-4C40-B320-363830933823%7D&amp;file=TOR_MyCOL%20Review%20and%20Enhancement.docx&amp;action=default&amp;mobileredirect=tru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8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3" Type="http://schemas.openxmlformats.org/officeDocument/2006/relationships/image" Target="../media/image95.png"/><Relationship Id="rId21" Type="http://schemas.openxmlformats.org/officeDocument/2006/relationships/image" Target="../media/image113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5" Type="http://schemas.openxmlformats.org/officeDocument/2006/relationships/image" Target="../media/image11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24" Type="http://schemas.openxmlformats.org/officeDocument/2006/relationships/image" Target="../media/image116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23" Type="http://schemas.openxmlformats.org/officeDocument/2006/relationships/image" Target="../media/image115.png"/><Relationship Id="rId10" Type="http://schemas.openxmlformats.org/officeDocument/2006/relationships/image" Target="../media/image102.png"/><Relationship Id="rId19" Type="http://schemas.openxmlformats.org/officeDocument/2006/relationships/image" Target="../media/image111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Relationship Id="rId22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hdphoto" Target="../media/hdphoto5.wdp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microsoft.com/office/2007/relationships/hdphoto" Target="../media/hdphoto4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9.png"/><Relationship Id="rId18" Type="http://schemas.microsoft.com/office/2007/relationships/hdphoto" Target="../media/hdphoto6.wdp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39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42.png"/><Relationship Id="rId15" Type="http://schemas.openxmlformats.org/officeDocument/2006/relationships/image" Target="../media/image51.png"/><Relationship Id="rId10" Type="http://schemas.openxmlformats.org/officeDocument/2006/relationships/image" Target="../media/image2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2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7ABA509-4604-184C-DCBB-DDC72FEBDE61}"/>
              </a:ext>
            </a:extLst>
          </p:cNvPr>
          <p:cNvCxnSpPr>
            <a:cxnSpLocks/>
          </p:cNvCxnSpPr>
          <p:nvPr/>
        </p:nvCxnSpPr>
        <p:spPr>
          <a:xfrm flipH="1">
            <a:off x="4175478" y="4285092"/>
            <a:ext cx="384104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6F6CC1B-6AFD-FB2F-FAB4-394813E18F7D}"/>
              </a:ext>
            </a:extLst>
          </p:cNvPr>
          <p:cNvSpPr txBox="1"/>
          <p:nvPr/>
        </p:nvSpPr>
        <p:spPr>
          <a:xfrm>
            <a:off x="2734827" y="2569730"/>
            <a:ext cx="6854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t>TALENT CORPORATION MALAYSIA BERHAD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5F5F5"/>
              </a:highlight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DB9707-143E-7A92-B26C-E56CBC6800ED}"/>
              </a:ext>
            </a:extLst>
          </p:cNvPr>
          <p:cNvSpPr txBox="1"/>
          <p:nvPr/>
        </p:nvSpPr>
        <p:spPr>
          <a:xfrm>
            <a:off x="2284534" y="4484163"/>
            <a:ext cx="7622931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err="1">
                <a:ln w="0"/>
                <a:solidFill>
                  <a:srgbClr val="003F7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Poppins"/>
                <a:ea typeface="+mn-ea"/>
                <a:cs typeface="Poppins"/>
              </a:rPr>
              <a:t>MyMahir</a:t>
            </a:r>
            <a:r>
              <a:rPr kumimoji="0" lang="en-US" sz="1800" b="1" i="0" u="none" strike="noStrike" kern="1200" cap="none" spc="0" normalizeH="0" baseline="0" noProof="0">
                <a:ln w="0"/>
                <a:solidFill>
                  <a:srgbClr val="003F7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Poppins"/>
                <a:ea typeface="+mn-ea"/>
                <a:cs typeface="Poppins"/>
              </a:rPr>
              <a:t> Skills Trends and Jobs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MyNext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Learning Management System (LMS)</a:t>
            </a:r>
            <a:endParaRPr kumimoji="0" lang="en-US" sz="2400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83E45E-057D-E1A6-37F8-259B9803F846}"/>
              </a:ext>
            </a:extLst>
          </p:cNvPr>
          <p:cNvSpPr txBox="1"/>
          <p:nvPr/>
        </p:nvSpPr>
        <p:spPr>
          <a:xfrm>
            <a:off x="1663146" y="3710763"/>
            <a:ext cx="88656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C2DFFD">
                    <a:lumMod val="50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t>Driving Malaysia’s Talent Strategy</a:t>
            </a:r>
            <a:endParaRPr kumimoji="0" lang="en-US" sz="2400" b="0" i="0" u="none" strike="noStrike" kern="1200" cap="none" spc="0" normalizeH="0" baseline="0" noProof="0">
              <a:ln w="0"/>
              <a:solidFill>
                <a:srgbClr val="C2DFFD">
                  <a:lumMod val="50000"/>
                </a:srgb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5F5F5"/>
              </a:highlight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</p:txBody>
      </p:sp>
      <p:pic>
        <p:nvPicPr>
          <p:cNvPr id="3" name="Picture 2" descr="MyMAHIR">
            <a:extLst>
              <a:ext uri="{FF2B5EF4-FFF2-40B4-BE49-F238E27FC236}">
                <a16:creationId xmlns:a16="http://schemas.microsoft.com/office/drawing/2014/main" id="{3120F0DE-D6DF-BFED-E895-B57075991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5956" y="1492512"/>
            <a:ext cx="3305249" cy="107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63959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7610F8-18A6-C6F1-3EFD-FF993FCB70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MyCOL Background</a:t>
            </a:r>
          </a:p>
        </p:txBody>
      </p:sp>
      <p:sp>
        <p:nvSpPr>
          <p:cNvPr id="4" name="Rounded Rectangle 26">
            <a:extLst>
              <a:ext uri="{FF2B5EF4-FFF2-40B4-BE49-F238E27FC236}">
                <a16:creationId xmlns:a16="http://schemas.microsoft.com/office/drawing/2014/main" id="{93F1F903-7EB1-90E3-C219-351EACADCF3A}"/>
              </a:ext>
            </a:extLst>
          </p:cNvPr>
          <p:cNvSpPr/>
          <p:nvPr/>
        </p:nvSpPr>
        <p:spPr>
          <a:xfrm>
            <a:off x="9525600" y="1220176"/>
            <a:ext cx="2272321" cy="808075"/>
          </a:xfrm>
          <a:prstGeom prst="roundRect">
            <a:avLst>
              <a:gd name="adj" fmla="val 12333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MY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ounded Rectangle 96">
            <a:extLst>
              <a:ext uri="{FF2B5EF4-FFF2-40B4-BE49-F238E27FC236}">
                <a16:creationId xmlns:a16="http://schemas.microsoft.com/office/drawing/2014/main" id="{FD999218-660A-8FFF-6277-814F5947BA94}"/>
              </a:ext>
            </a:extLst>
          </p:cNvPr>
          <p:cNvSpPr/>
          <p:nvPr/>
        </p:nvSpPr>
        <p:spPr>
          <a:xfrm>
            <a:off x="9589776" y="1308476"/>
            <a:ext cx="811506" cy="6463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ounded Rectangle 26">
            <a:extLst>
              <a:ext uri="{FF2B5EF4-FFF2-40B4-BE49-F238E27FC236}">
                <a16:creationId xmlns:a16="http://schemas.microsoft.com/office/drawing/2014/main" id="{BB19BB02-2A6D-E68D-E0DB-5A4873AF24AA}"/>
              </a:ext>
            </a:extLst>
          </p:cNvPr>
          <p:cNvSpPr/>
          <p:nvPr/>
        </p:nvSpPr>
        <p:spPr>
          <a:xfrm>
            <a:off x="6243883" y="1220176"/>
            <a:ext cx="3175756" cy="808075"/>
          </a:xfrm>
          <a:prstGeom prst="roundRect">
            <a:avLst>
              <a:gd name="adj" fmla="val 12333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MY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96">
            <a:extLst>
              <a:ext uri="{FF2B5EF4-FFF2-40B4-BE49-F238E27FC236}">
                <a16:creationId xmlns:a16="http://schemas.microsoft.com/office/drawing/2014/main" id="{F6F40A77-A998-EB0D-5C6F-E28AEE76BE65}"/>
              </a:ext>
            </a:extLst>
          </p:cNvPr>
          <p:cNvSpPr/>
          <p:nvPr/>
        </p:nvSpPr>
        <p:spPr>
          <a:xfrm>
            <a:off x="6316513" y="1308476"/>
            <a:ext cx="1080994" cy="6331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74EBF3-8D1A-F96D-A812-B4B6EF00935C}"/>
              </a:ext>
            </a:extLst>
          </p:cNvPr>
          <p:cNvSpPr/>
          <p:nvPr/>
        </p:nvSpPr>
        <p:spPr>
          <a:xfrm>
            <a:off x="380004" y="2776802"/>
            <a:ext cx="2437217" cy="34932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sng" strike="noStrike" kern="1200" cap="none" spc="0" normalizeH="0" baseline="0" noProof="0">
                <a:ln>
                  <a:noFill/>
                </a:ln>
                <a:solidFill>
                  <a:srgbClr val="0D3F6D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Facts &amp; Figures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1200" cap="all" spc="0" normalizeH="0" baseline="0" noProof="0">
              <a:ln>
                <a:noFill/>
              </a:ln>
              <a:solidFill>
                <a:srgbClr val="0D3F6D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all" spc="0" normalizeH="0" baseline="0" noProof="0">
                <a:ln>
                  <a:noFill/>
                </a:ln>
                <a:solidFill>
                  <a:srgbClr val="0D3F6D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2015</a:t>
            </a:r>
            <a:endParaRPr kumimoji="0" lang="en-US" sz="1300" b="1" i="0" u="none" strike="noStrike" kern="1200" cap="all" spc="0" normalizeH="0" baseline="0" noProof="0">
              <a:ln>
                <a:noFill/>
              </a:ln>
              <a:solidFill>
                <a:srgbClr val="0D3F6D"/>
              </a:solidFill>
              <a:effectLst/>
              <a:uLnTx/>
              <a:uFillTx/>
              <a:latin typeface="Aptos" panose="020B0004020202020204" pitchFamily="34" charset="0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Pilot COL 2015/2016 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Aptos" panose="020B0004020202020204" pitchFamily="34" charset="0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1200" cap="all" spc="0" normalizeH="0" baseline="0" noProof="0">
              <a:ln>
                <a:noFill/>
              </a:ln>
              <a:solidFill>
                <a:srgbClr val="0D3F6D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all" spc="0" normalizeH="0" baseline="0" noProof="0" err="1">
                <a:ln>
                  <a:noFill/>
                </a:ln>
                <a:solidFill>
                  <a:srgbClr val="0D3F6D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MyCOL</a:t>
            </a:r>
            <a:r>
              <a:rPr kumimoji="0" lang="en-US" sz="1300" b="1" i="0" u="none" strike="noStrike" kern="1200" cap="all" spc="0" normalizeH="0" baseline="0" noProof="0">
                <a:ln>
                  <a:noFill/>
                </a:ln>
                <a:solidFill>
                  <a:srgbClr val="0D3F6D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2024/2025</a:t>
            </a:r>
            <a:endParaRPr kumimoji="0" lang="en-US" sz="1300" b="1" i="0" u="none" strike="noStrike" kern="1200" cap="all" spc="0" normalizeH="0" baseline="0" noProof="0">
              <a:ln>
                <a:noFill/>
              </a:ln>
              <a:solidFill>
                <a:srgbClr val="0D3F6D"/>
              </a:solidFill>
              <a:effectLst/>
              <a:uLnTx/>
              <a:uFillTx/>
              <a:latin typeface="Aptos" panose="020B0004020202020204" pitchFamily="34" charset="0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The eight edition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343434"/>
              </a:solidFill>
              <a:effectLst/>
              <a:uLnTx/>
              <a:uFillTx/>
              <a:latin typeface="Aptos" panose="020B0004020202020204" pitchFamily="34" charset="0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1200" cap="all" spc="0" normalizeH="0" baseline="0" noProof="0">
              <a:ln>
                <a:noFill/>
              </a:ln>
              <a:solidFill>
                <a:srgbClr val="0D3F6D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all" spc="0" normalizeH="0" baseline="0" noProof="0" err="1">
                <a:ln>
                  <a:noFill/>
                </a:ln>
                <a:solidFill>
                  <a:srgbClr val="0D3F6D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ReGIONAL</a:t>
            </a:r>
            <a:r>
              <a:rPr kumimoji="0" lang="en-US" sz="1300" b="1" i="0" u="none" strike="noStrike" kern="1200" cap="all" spc="0" normalizeH="0" baseline="0" noProof="0">
                <a:ln>
                  <a:noFill/>
                </a:ln>
                <a:solidFill>
                  <a:srgbClr val="0D3F6D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COVERAGE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Deep</a:t>
            </a: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Aptos" panose="020B0004020202020204" pitchFamily="34" charset="0"/>
                <a:ea typeface="Open Sans"/>
                <a:cs typeface="Open Sans"/>
              </a:rPr>
              <a:t> Dive into regional talent mismatches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1200" cap="all" spc="0" normalizeH="0" baseline="0" noProof="0">
              <a:ln>
                <a:noFill/>
              </a:ln>
              <a:solidFill>
                <a:srgbClr val="0D3F6D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all" spc="0" normalizeH="0" baseline="0" noProof="0">
                <a:ln>
                  <a:noFill/>
                </a:ln>
                <a:solidFill>
                  <a:srgbClr val="0D3F6D"/>
                </a:solidFill>
                <a:effectLst/>
                <a:uLnTx/>
                <a:uFillTx/>
                <a:latin typeface="Aptos" panose="020B0004020202020204" pitchFamily="34" charset="0"/>
                <a:ea typeface="Open Sans"/>
                <a:cs typeface="Open Sans"/>
              </a:rPr>
              <a:t>66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343434"/>
                </a:solidFill>
                <a:effectLst/>
                <a:uLnTx/>
                <a:uFillTx/>
                <a:latin typeface="Aptos" panose="020B0004020202020204" pitchFamily="34" charset="0"/>
                <a:ea typeface="Open Sans"/>
                <a:cs typeface="Open Sans"/>
              </a:rPr>
              <a:t>Critical Occupations comprising of High-Skilled, Semi-Skilled, and TVET Occupations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98A1A7-2F8F-E1AD-D60C-CDE48EA033EF}"/>
              </a:ext>
            </a:extLst>
          </p:cNvPr>
          <p:cNvSpPr/>
          <p:nvPr/>
        </p:nvSpPr>
        <p:spPr>
          <a:xfrm>
            <a:off x="394072" y="858811"/>
            <a:ext cx="54966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As part of efforts under the 11th Malaysia Plan to address skills mismatches in the labour market, the </a:t>
            </a:r>
            <a:r>
              <a:rPr kumimoji="0" lang="en-MY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Critical Skills Monitoring Committee (CSC)</a:t>
            </a:r>
            <a:r>
              <a:rPr kumimoji="0" lang="en-MY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was established, jointly led by TalentCorp and the Institute of Labour Market Information and Analysis (ILMIA). One of the CSC’s key initiatives is to construct a </a:t>
            </a:r>
            <a:r>
              <a:rPr kumimoji="0" lang="en-MY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COL</a:t>
            </a:r>
            <a:r>
              <a:rPr kumimoji="0" lang="en-MY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that identifies occupations that are sought after and hard-to-fill in </a:t>
            </a:r>
            <a:r>
              <a:rPr kumimoji="0" lang="en-MY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Malaysia’s economy. </a:t>
            </a:r>
            <a:endParaRPr kumimoji="0" lang="en-MY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1D15507-A076-F648-AE45-7B8520FE28DC}"/>
              </a:ext>
            </a:extLst>
          </p:cNvPr>
          <p:cNvSpPr txBox="1">
            <a:spLocks/>
          </p:cNvSpPr>
          <p:nvPr/>
        </p:nvSpPr>
        <p:spPr>
          <a:xfrm>
            <a:off x="307665" y="642115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Roboto" pitchFamily="2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65568"/>
                </a:solidFill>
                <a:latin typeface="Calibri" panose="020F0502020204030204" pitchFamily="34" charset="0"/>
                <a:ea typeface="Roboto" pitchFamily="2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65568"/>
                </a:solidFill>
                <a:latin typeface="Calibri" panose="020F0502020204030204" pitchFamily="34" charset="0"/>
                <a:ea typeface="Roboto" pitchFamily="2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65568"/>
                </a:solidFill>
                <a:latin typeface="Calibri" panose="020F0502020204030204" pitchFamily="34" charset="0"/>
                <a:ea typeface="Roboto" pitchFamily="2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65568"/>
                </a:solidFill>
                <a:latin typeface="Calibri" panose="020F0502020204030204" pitchFamily="34" charset="0"/>
                <a:ea typeface="Roboto" pitchFamily="2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Roboto" pitchFamily="2" charset="0"/>
                <a:cs typeface="Calibri" panose="020F0502020204030204" pitchFamily="34" charset="0"/>
              </a:rPr>
              <a:t>Source: Critical Skills Monitoring Committee </a:t>
            </a: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2324E425-8DDD-962E-DC0A-FB9FD4BA0DAC}"/>
              </a:ext>
            </a:extLst>
          </p:cNvPr>
          <p:cNvSpPr/>
          <p:nvPr/>
        </p:nvSpPr>
        <p:spPr>
          <a:xfrm>
            <a:off x="6315491" y="3212162"/>
            <a:ext cx="3786909" cy="33567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Consulted and Obtained Valuable Inputs from: </a:t>
            </a:r>
            <a:endParaRPr kumimoji="0" lang="en-MY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48BBECE-2B6C-A5A6-89CB-592E03D5E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7895" y="3764742"/>
            <a:ext cx="1727433" cy="3373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BB50BC-76B3-4E26-7879-79511071B5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978" y="3663262"/>
            <a:ext cx="673056" cy="523220"/>
          </a:xfrm>
          <a:prstGeom prst="rect">
            <a:avLst/>
          </a:prstGeom>
        </p:spPr>
      </p:pic>
      <p:sp>
        <p:nvSpPr>
          <p:cNvPr id="14" name="TextBox 7">
            <a:extLst>
              <a:ext uri="{FF2B5EF4-FFF2-40B4-BE49-F238E27FC236}">
                <a16:creationId xmlns:a16="http://schemas.microsoft.com/office/drawing/2014/main" id="{DFA96C64-47F2-1B06-682F-3AC63EF49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7292" y="3792821"/>
            <a:ext cx="28892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MOHR, KE, MITI, MIDA, MOHE, DOSM</a:t>
            </a:r>
            <a:endParaRPr kumimoji="0" lang="en-MY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5C1859-9504-C31C-EEFA-821CC0557E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311" y="5021017"/>
            <a:ext cx="755981" cy="587684"/>
          </a:xfrm>
          <a:prstGeom prst="rect">
            <a:avLst/>
          </a:prstGeom>
        </p:spPr>
      </p:pic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D913D71B-1F0E-965C-1EC3-7D0FE6C0BF03}"/>
              </a:ext>
            </a:extLst>
          </p:cNvPr>
          <p:cNvSpPr/>
          <p:nvPr/>
        </p:nvSpPr>
        <p:spPr>
          <a:xfrm>
            <a:off x="10245586" y="4985632"/>
            <a:ext cx="1465388" cy="6202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TVET Talent</a:t>
            </a: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E89F4EB0-4C32-D389-AAA9-29DB36EF5A6F}"/>
              </a:ext>
            </a:extLst>
          </p:cNvPr>
          <p:cNvSpPr/>
          <p:nvPr/>
        </p:nvSpPr>
        <p:spPr>
          <a:xfrm>
            <a:off x="7180821" y="4979526"/>
            <a:ext cx="1485406" cy="62917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MOHE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University Course Review</a:t>
            </a: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BAA62986-7A85-2185-3C27-ED7DB8D319D2}"/>
              </a:ext>
            </a:extLst>
          </p:cNvPr>
          <p:cNvSpPr/>
          <p:nvPr/>
        </p:nvSpPr>
        <p:spPr>
          <a:xfrm>
            <a:off x="8768059" y="4979526"/>
            <a:ext cx="1396566" cy="64353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JPA/MARA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Scholarship management </a:t>
            </a: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33D2AFBB-1FCC-9F2E-3EC7-95C943414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5853" y="4986336"/>
            <a:ext cx="1824853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Multiple Agencies</a:t>
            </a:r>
            <a:endParaRPr kumimoji="0" lang="en-MY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E6C30A9E-CA7E-0F29-13D4-CA5C41CFFE6F}"/>
              </a:ext>
            </a:extLst>
          </p:cNvPr>
          <p:cNvSpPr/>
          <p:nvPr/>
        </p:nvSpPr>
        <p:spPr>
          <a:xfrm>
            <a:off x="7207258" y="5816544"/>
            <a:ext cx="1513667" cy="63627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Employers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Recruitment and training strategy</a:t>
            </a: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18" descr="Related image">
            <a:extLst>
              <a:ext uri="{FF2B5EF4-FFF2-40B4-BE49-F238E27FC236}">
                <a16:creationId xmlns:a16="http://schemas.microsoft.com/office/drawing/2014/main" id="{1A0CE7D2-100F-1DBA-00C4-A5B8639DD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669" y="5736894"/>
            <a:ext cx="755981" cy="755981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AE16C71-AD2D-824A-5058-954B4EA338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098" y="5880739"/>
            <a:ext cx="1348201" cy="458338"/>
          </a:xfrm>
          <a:prstGeom prst="rect">
            <a:avLst/>
          </a:prstGeom>
          <a:noFill/>
        </p:spPr>
      </p:pic>
      <p:sp>
        <p:nvSpPr>
          <p:cNvPr id="26" name="TextBox 7">
            <a:extLst>
              <a:ext uri="{FF2B5EF4-FFF2-40B4-BE49-F238E27FC236}">
                <a16:creationId xmlns:a16="http://schemas.microsoft.com/office/drawing/2014/main" id="{84A6D373-9F4B-B09D-BCD5-662F691AF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2521" y="5745936"/>
            <a:ext cx="170480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Returning Expert Programme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Resident Pass Talent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E5ADD8A-4FA1-E0B2-D47C-D7B2E7D20088}"/>
              </a:ext>
            </a:extLst>
          </p:cNvPr>
          <p:cNvCxnSpPr/>
          <p:nvPr/>
        </p:nvCxnSpPr>
        <p:spPr>
          <a:xfrm>
            <a:off x="6033456" y="927968"/>
            <a:ext cx="0" cy="3794981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DEBFC3-9EC7-4C00-EFE2-302B8ECD5833}"/>
              </a:ext>
            </a:extLst>
          </p:cNvPr>
          <p:cNvCxnSpPr/>
          <p:nvPr/>
        </p:nvCxnSpPr>
        <p:spPr>
          <a:xfrm>
            <a:off x="6024220" y="927968"/>
            <a:ext cx="387927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6">
            <a:extLst>
              <a:ext uri="{FF2B5EF4-FFF2-40B4-BE49-F238E27FC236}">
                <a16:creationId xmlns:a16="http://schemas.microsoft.com/office/drawing/2014/main" id="{11823F84-3976-4B1F-BC1A-779AB37A81DE}"/>
              </a:ext>
            </a:extLst>
          </p:cNvPr>
          <p:cNvSpPr/>
          <p:nvPr/>
        </p:nvSpPr>
        <p:spPr>
          <a:xfrm>
            <a:off x="6301311" y="780547"/>
            <a:ext cx="2680058" cy="33927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Worked Together With: </a:t>
            </a:r>
            <a:endParaRPr kumimoji="0" lang="en-MY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33496AF-4396-79A7-8975-77B03D6A3A83}"/>
              </a:ext>
            </a:extLst>
          </p:cNvPr>
          <p:cNvCxnSpPr>
            <a:cxnSpLocks/>
          </p:cNvCxnSpPr>
          <p:nvPr/>
        </p:nvCxnSpPr>
        <p:spPr>
          <a:xfrm>
            <a:off x="5668504" y="3389464"/>
            <a:ext cx="67437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DD4A241-DE49-C714-C9B0-1774B6714A82}"/>
              </a:ext>
            </a:extLst>
          </p:cNvPr>
          <p:cNvCxnSpPr>
            <a:cxnSpLocks/>
          </p:cNvCxnSpPr>
          <p:nvPr/>
        </p:nvCxnSpPr>
        <p:spPr>
          <a:xfrm>
            <a:off x="6014984" y="4713713"/>
            <a:ext cx="67437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6">
            <a:extLst>
              <a:ext uri="{FF2B5EF4-FFF2-40B4-BE49-F238E27FC236}">
                <a16:creationId xmlns:a16="http://schemas.microsoft.com/office/drawing/2014/main" id="{25A95835-127A-155F-5E9E-B6598019D511}"/>
              </a:ext>
            </a:extLst>
          </p:cNvPr>
          <p:cNvSpPr/>
          <p:nvPr/>
        </p:nvSpPr>
        <p:spPr>
          <a:xfrm>
            <a:off x="6315491" y="4486208"/>
            <a:ext cx="3214174" cy="365125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Human Capital Policy Interventions</a:t>
            </a:r>
            <a:endParaRPr kumimoji="0" lang="en-MY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3391BD6-232D-1522-043E-0DB696456E3F}"/>
              </a:ext>
            </a:extLst>
          </p:cNvPr>
          <p:cNvSpPr/>
          <p:nvPr/>
        </p:nvSpPr>
        <p:spPr>
          <a:xfrm>
            <a:off x="2798095" y="2778151"/>
            <a:ext cx="2719669" cy="366254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C8147C4-6C26-04FA-D237-B19364A526CD}"/>
              </a:ext>
            </a:extLst>
          </p:cNvPr>
          <p:cNvSpPr/>
          <p:nvPr/>
        </p:nvSpPr>
        <p:spPr>
          <a:xfrm>
            <a:off x="6311519" y="1271113"/>
            <a:ext cx="11187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128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Industry Bodies/Associations</a:t>
            </a: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930488D7-EDF8-5B53-437F-A94D3A45CC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1408" y="1281827"/>
            <a:ext cx="619765" cy="30293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A695615-E3EF-8B91-A901-E780F4788C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5247" y="1630015"/>
            <a:ext cx="585926" cy="32055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E603D79-AB89-5125-EAAE-4BC110B923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1460" y="1246669"/>
            <a:ext cx="576816" cy="343791"/>
          </a:xfrm>
          <a:prstGeom prst="rect">
            <a:avLst/>
          </a:prstGeom>
        </p:spPr>
      </p:pic>
      <p:sp>
        <p:nvSpPr>
          <p:cNvPr id="39" name="AutoShape 2">
            <a:extLst>
              <a:ext uri="{FF2B5EF4-FFF2-40B4-BE49-F238E27FC236}">
                <a16:creationId xmlns:a16="http://schemas.microsoft.com/office/drawing/2014/main" id="{C7D3DF83-7154-C986-8435-7848873224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40" name="Picture 39" descr="Logo, company name&#10;&#10;Description automatically generated">
            <a:extLst>
              <a:ext uri="{FF2B5EF4-FFF2-40B4-BE49-F238E27FC236}">
                <a16:creationId xmlns:a16="http://schemas.microsoft.com/office/drawing/2014/main" id="{9BCA91F5-5A57-E629-F3C2-81404BC88E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460" y="1592672"/>
            <a:ext cx="645717" cy="396040"/>
          </a:xfrm>
          <a:prstGeom prst="rect">
            <a:avLst/>
          </a:prstGeom>
        </p:spPr>
      </p:pic>
      <p:pic>
        <p:nvPicPr>
          <p:cNvPr id="41" name="Picture 40" descr="Logo&#10;&#10;Description automatically generated">
            <a:extLst>
              <a:ext uri="{FF2B5EF4-FFF2-40B4-BE49-F238E27FC236}">
                <a16:creationId xmlns:a16="http://schemas.microsoft.com/office/drawing/2014/main" id="{4C9FC357-A387-7CEA-5279-43828E1281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756" y="1291893"/>
            <a:ext cx="461847" cy="658679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033C68B7-0CA6-B89A-D04E-F19A52FF1FC3}"/>
              </a:ext>
            </a:extLst>
          </p:cNvPr>
          <p:cNvSpPr/>
          <p:nvPr/>
        </p:nvSpPr>
        <p:spPr>
          <a:xfrm>
            <a:off x="9549166" y="1316240"/>
            <a:ext cx="8852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~5,078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Companies in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Sectors </a:t>
            </a:r>
          </a:p>
        </p:txBody>
      </p:sp>
      <p:pic>
        <p:nvPicPr>
          <p:cNvPr id="43" name="Picture 11">
            <a:extLst>
              <a:ext uri="{FF2B5EF4-FFF2-40B4-BE49-F238E27FC236}">
                <a16:creationId xmlns:a16="http://schemas.microsoft.com/office/drawing/2014/main" id="{E34E743C-6746-1CB8-A62D-CE570168660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602" y="1714067"/>
            <a:ext cx="831372" cy="248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4">
            <a:extLst>
              <a:ext uri="{FF2B5EF4-FFF2-40B4-BE49-F238E27FC236}">
                <a16:creationId xmlns:a16="http://schemas.microsoft.com/office/drawing/2014/main" id="{E1100326-005F-AF7C-B5C2-006679D966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164" y="1559444"/>
            <a:ext cx="352598" cy="1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6">
            <a:extLst>
              <a:ext uri="{FF2B5EF4-FFF2-40B4-BE49-F238E27FC236}">
                <a16:creationId xmlns:a16="http://schemas.microsoft.com/office/drawing/2014/main" id="{8C0994B5-A95E-C507-5AEA-0389B8CDD01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6775" y="1291893"/>
            <a:ext cx="207525" cy="1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 descr="Logo, company name&#10;&#10;Description automatically generated">
            <a:extLst>
              <a:ext uri="{FF2B5EF4-FFF2-40B4-BE49-F238E27FC236}">
                <a16:creationId xmlns:a16="http://schemas.microsoft.com/office/drawing/2014/main" id="{9503688D-3112-520E-95F3-4B7F696201B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499" y="1252167"/>
            <a:ext cx="507657" cy="507657"/>
          </a:xfrm>
          <a:prstGeom prst="rect">
            <a:avLst/>
          </a:prstGeom>
        </p:spPr>
      </p:pic>
      <p:pic>
        <p:nvPicPr>
          <p:cNvPr id="47" name="Picture 46" descr="A picture containing text&#10;&#10;Description automatically generated">
            <a:extLst>
              <a:ext uri="{FF2B5EF4-FFF2-40B4-BE49-F238E27FC236}">
                <a16:creationId xmlns:a16="http://schemas.microsoft.com/office/drawing/2014/main" id="{12CFFECD-66F3-7F9F-3338-639C3C6C83F4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0" t="26786" r="10508" b="26786"/>
          <a:stretch/>
        </p:blipFill>
        <p:spPr>
          <a:xfrm>
            <a:off x="10425133" y="1682524"/>
            <a:ext cx="473254" cy="247347"/>
          </a:xfrm>
          <a:prstGeom prst="rect">
            <a:avLst/>
          </a:prstGeom>
        </p:spPr>
      </p:pic>
      <p:sp>
        <p:nvSpPr>
          <p:cNvPr id="48" name="Rounded Rectangle 26">
            <a:extLst>
              <a:ext uri="{FF2B5EF4-FFF2-40B4-BE49-F238E27FC236}">
                <a16:creationId xmlns:a16="http://schemas.microsoft.com/office/drawing/2014/main" id="{A336F9A0-BE87-995D-AEE0-DE624A5ADA29}"/>
              </a:ext>
            </a:extLst>
          </p:cNvPr>
          <p:cNvSpPr/>
          <p:nvPr/>
        </p:nvSpPr>
        <p:spPr>
          <a:xfrm>
            <a:off x="7057292" y="2231361"/>
            <a:ext cx="3644429" cy="811117"/>
          </a:xfrm>
          <a:prstGeom prst="roundRect">
            <a:avLst>
              <a:gd name="adj" fmla="val 12333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MY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ounded Rectangle 96">
            <a:extLst>
              <a:ext uri="{FF2B5EF4-FFF2-40B4-BE49-F238E27FC236}">
                <a16:creationId xmlns:a16="http://schemas.microsoft.com/office/drawing/2014/main" id="{CD2714AB-D26A-8561-6CEA-53533ED0A441}"/>
              </a:ext>
            </a:extLst>
          </p:cNvPr>
          <p:cNvSpPr/>
          <p:nvPr/>
        </p:nvSpPr>
        <p:spPr>
          <a:xfrm>
            <a:off x="7140347" y="2288438"/>
            <a:ext cx="1525880" cy="6823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3F60385-2223-4CA0-B742-50C7C550CD1C}"/>
              </a:ext>
            </a:extLst>
          </p:cNvPr>
          <p:cNvSpPr/>
          <p:nvPr/>
        </p:nvSpPr>
        <p:spPr>
          <a:xfrm>
            <a:off x="7140452" y="2297041"/>
            <a:ext cx="1547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Government Ministries/Agencies engaged </a:t>
            </a: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CEE5B60C-2985-0123-A359-85852230808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449" y="2312986"/>
            <a:ext cx="782301" cy="678879"/>
          </a:xfrm>
          <a:prstGeom prst="rect">
            <a:avLst/>
          </a:prstGeom>
        </p:spPr>
      </p:pic>
      <p:pic>
        <p:nvPicPr>
          <p:cNvPr id="52" name="Picture 5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D75F48E-1771-C415-6E26-6A5E0FCAA75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1" t="-1340" r="18258" b="1186"/>
          <a:stretch/>
        </p:blipFill>
        <p:spPr>
          <a:xfrm>
            <a:off x="10456198" y="1281827"/>
            <a:ext cx="377360" cy="3212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F4BD603-2725-4993-E9F8-56BB4B6EE1A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93037" y="2776802"/>
            <a:ext cx="2743199" cy="371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30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68FBD8A-66BB-70B2-A88E-4D8231E9DD3C}"/>
              </a:ext>
            </a:extLst>
          </p:cNvPr>
          <p:cNvGrpSpPr/>
          <p:nvPr/>
        </p:nvGrpSpPr>
        <p:grpSpPr>
          <a:xfrm>
            <a:off x="2529362" y="1831792"/>
            <a:ext cx="7127629" cy="886798"/>
            <a:chOff x="2529362" y="1831792"/>
            <a:chExt cx="7127629" cy="886798"/>
          </a:xfrm>
        </p:grpSpPr>
        <p:sp>
          <p:nvSpPr>
            <p:cNvPr id="2" name="Rounded Rectangle 1"/>
            <p:cNvSpPr/>
            <p:nvPr/>
          </p:nvSpPr>
          <p:spPr>
            <a:xfrm>
              <a:off x="2529362" y="1831792"/>
              <a:ext cx="3159582" cy="869283"/>
            </a:xfrm>
            <a:prstGeom prst="roundRect">
              <a:avLst>
                <a:gd name="adj" fmla="val 8719"/>
              </a:avLst>
            </a:prstGeom>
            <a:solidFill>
              <a:srgbClr val="F8F7F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6497409" y="1831792"/>
              <a:ext cx="3159582" cy="869283"/>
            </a:xfrm>
            <a:prstGeom prst="roundRect">
              <a:avLst>
                <a:gd name="adj" fmla="val 8719"/>
              </a:avLst>
            </a:prstGeom>
            <a:solidFill>
              <a:srgbClr val="F8F7F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34480" y="2022260"/>
              <a:ext cx="1749347" cy="3077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000" b="1" i="0" u="none" strike="noStrike" kern="1200" cap="none" spc="0" normalizeH="0" baseline="0" noProof="0">
                  <a:ln>
                    <a:noFill/>
                  </a:ln>
                  <a:solidFill>
                    <a:srgbClr val="FF9800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10 years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923831" y="2374379"/>
              <a:ext cx="2370645" cy="18466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>
                  <a:ln>
                    <a:noFill/>
                  </a:ln>
                  <a:solidFill>
                    <a:srgbClr val="103558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Since MyCOL Inception (2015)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103558"/>
                </a:solidFill>
                <a:effectLst/>
                <a:uLnTx/>
                <a:uFillTx/>
                <a:latin typeface="Segoe UI"/>
                <a:ea typeface="+mn-ea"/>
                <a:cs typeface="+mn-cs"/>
                <a:hlinkClick r:id="rId3" tooltip="TOR_MyCOL Review and Enhancement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854680" y="2022260"/>
              <a:ext cx="2445040" cy="3077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000" b="1" i="0" u="none" strike="noStrike" kern="1200" cap="none" spc="0" normalizeH="0" baseline="0" noProof="0">
                  <a:ln>
                    <a:noFill/>
                  </a:ln>
                  <a:solidFill>
                    <a:srgbClr val="FF9800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Annual publication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22383" y="2349258"/>
              <a:ext cx="2909635" cy="369332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103558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Updated information on occupational shortage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sp>
        <p:nvSpPr>
          <p:cNvPr id="28" name="object 3">
            <a:extLst>
              <a:ext uri="{FF2B5EF4-FFF2-40B4-BE49-F238E27FC236}">
                <a16:creationId xmlns:a16="http://schemas.microsoft.com/office/drawing/2014/main" id="{AA3F1898-C26F-ADB9-7A64-0B6B3D2BAB26}"/>
              </a:ext>
            </a:extLst>
          </p:cNvPr>
          <p:cNvSpPr/>
          <p:nvPr/>
        </p:nvSpPr>
        <p:spPr>
          <a:xfrm>
            <a:off x="-117490" y="4492205"/>
            <a:ext cx="12426979" cy="72890"/>
          </a:xfrm>
          <a:custGeom>
            <a:avLst/>
            <a:gdLst/>
            <a:ahLst/>
            <a:cxnLst/>
            <a:rect l="l" t="t" r="r" b="b"/>
            <a:pathLst>
              <a:path w="11592560">
                <a:moveTo>
                  <a:pt x="0" y="0"/>
                </a:moveTo>
                <a:lnTo>
                  <a:pt x="11592052" y="0"/>
                </a:lnTo>
              </a:path>
            </a:pathLst>
          </a:custGeom>
          <a:ln w="38100">
            <a:solidFill>
              <a:srgbClr val="003E79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672E4D2D-EE6E-3040-559C-3CF948171D8E}"/>
              </a:ext>
            </a:extLst>
          </p:cNvPr>
          <p:cNvGrpSpPr/>
          <p:nvPr/>
        </p:nvGrpSpPr>
        <p:grpSpPr>
          <a:xfrm>
            <a:off x="379802" y="3667953"/>
            <a:ext cx="11432397" cy="1899684"/>
            <a:chOff x="435420" y="3667953"/>
            <a:chExt cx="11432397" cy="1899684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13595BCC-186C-9390-80F0-7AD2B5886AA4}"/>
                </a:ext>
              </a:extLst>
            </p:cNvPr>
            <p:cNvGrpSpPr/>
            <p:nvPr/>
          </p:nvGrpSpPr>
          <p:grpSpPr>
            <a:xfrm>
              <a:off x="435420" y="4405143"/>
              <a:ext cx="1205827" cy="942387"/>
              <a:chOff x="435420" y="4405143"/>
              <a:chExt cx="1205827" cy="942387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93B67CBD-1AF6-2031-28C1-5C30E9A7E959}"/>
                  </a:ext>
                </a:extLst>
              </p:cNvPr>
              <p:cNvGrpSpPr/>
              <p:nvPr/>
            </p:nvGrpSpPr>
            <p:grpSpPr>
              <a:xfrm>
                <a:off x="930701" y="4405143"/>
                <a:ext cx="215265" cy="216535"/>
                <a:chOff x="3812159" y="5312616"/>
                <a:chExt cx="215265" cy="216535"/>
              </a:xfrm>
            </p:grpSpPr>
            <p:pic>
              <p:nvPicPr>
                <p:cNvPr id="31" name="object 6">
                  <a:extLst>
                    <a:ext uri="{FF2B5EF4-FFF2-40B4-BE49-F238E27FC236}">
                      <a16:creationId xmlns:a16="http://schemas.microsoft.com/office/drawing/2014/main" id="{D5B8436F-AA4B-C3F7-01AF-3A0C342448E5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3812159" y="5312616"/>
                  <a:ext cx="214883" cy="216408"/>
                </a:xfrm>
                <a:prstGeom prst="rect">
                  <a:avLst/>
                </a:prstGeom>
              </p:spPr>
            </p:pic>
            <p:sp>
              <p:nvSpPr>
                <p:cNvPr id="32" name="object 7">
                  <a:extLst>
                    <a:ext uri="{FF2B5EF4-FFF2-40B4-BE49-F238E27FC236}">
                      <a16:creationId xmlns:a16="http://schemas.microsoft.com/office/drawing/2014/main" id="{143F1B95-CC11-C57B-3DE7-685120F2B6B1}"/>
                    </a:ext>
                  </a:extLst>
                </p:cNvPr>
                <p:cNvSpPr/>
                <p:nvPr/>
              </p:nvSpPr>
              <p:spPr>
                <a:xfrm>
                  <a:off x="3812159" y="5312616"/>
                  <a:ext cx="215265" cy="216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64" h="216535">
                      <a:moveTo>
                        <a:pt x="214883" y="108203"/>
                      </a:moveTo>
                      <a:lnTo>
                        <a:pt x="206436" y="66061"/>
                      </a:lnTo>
                      <a:lnTo>
                        <a:pt x="183403" y="31670"/>
                      </a:lnTo>
                      <a:lnTo>
                        <a:pt x="149250" y="8495"/>
                      </a:lnTo>
                      <a:lnTo>
                        <a:pt x="107441" y="0"/>
                      </a:lnTo>
                      <a:lnTo>
                        <a:pt x="65633" y="8495"/>
                      </a:lnTo>
                      <a:lnTo>
                        <a:pt x="31480" y="31670"/>
                      </a:lnTo>
                      <a:lnTo>
                        <a:pt x="8447" y="66061"/>
                      </a:lnTo>
                      <a:lnTo>
                        <a:pt x="0" y="108203"/>
                      </a:lnTo>
                      <a:lnTo>
                        <a:pt x="8447" y="150346"/>
                      </a:lnTo>
                      <a:lnTo>
                        <a:pt x="31480" y="184737"/>
                      </a:lnTo>
                      <a:lnTo>
                        <a:pt x="65633" y="207912"/>
                      </a:lnTo>
                      <a:lnTo>
                        <a:pt x="107441" y="216408"/>
                      </a:lnTo>
                      <a:lnTo>
                        <a:pt x="149250" y="207912"/>
                      </a:lnTo>
                      <a:lnTo>
                        <a:pt x="183403" y="184737"/>
                      </a:lnTo>
                      <a:lnTo>
                        <a:pt x="206436" y="150346"/>
                      </a:lnTo>
                      <a:lnTo>
                        <a:pt x="214883" y="108203"/>
                      </a:lnTo>
                      <a:close/>
                    </a:path>
                  </a:pathLst>
                </a:custGeom>
                <a:ln w="38100">
                  <a:solidFill>
                    <a:srgbClr val="003E79"/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CC545C83-2489-D828-CB47-7CD0648DC525}"/>
                  </a:ext>
                </a:extLst>
              </p:cNvPr>
              <p:cNvGrpSpPr/>
              <p:nvPr/>
            </p:nvGrpSpPr>
            <p:grpSpPr>
              <a:xfrm>
                <a:off x="435420" y="4680856"/>
                <a:ext cx="1205827" cy="666674"/>
                <a:chOff x="435420" y="4680856"/>
                <a:chExt cx="1205827" cy="666674"/>
              </a:xfrm>
            </p:grpSpPr>
            <p:sp>
              <p:nvSpPr>
                <p:cNvPr id="20" name="object 15">
                  <a:extLst>
                    <a:ext uri="{FF2B5EF4-FFF2-40B4-BE49-F238E27FC236}">
                      <a16:creationId xmlns:a16="http://schemas.microsoft.com/office/drawing/2014/main" id="{CD598697-E003-78B7-8821-D7DFC3C4D8BB}"/>
                    </a:ext>
                  </a:extLst>
                </p:cNvPr>
                <p:cNvSpPr txBox="1"/>
                <p:nvPr/>
              </p:nvSpPr>
              <p:spPr>
                <a:xfrm>
                  <a:off x="435420" y="4890738"/>
                  <a:ext cx="1164186" cy="456792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89230" marR="0" lvl="0" indent="-177165" algn="l" defTabSz="914400" rtl="0" eaLnBrk="1" fontAlgn="auto" latinLnBrk="0" hangingPunct="1">
                    <a:lnSpc>
                      <a:spcPts val="1825"/>
                    </a:lnSpc>
                    <a:spcBef>
                      <a:spcPts val="95"/>
                    </a:spcBef>
                    <a:spcAft>
                      <a:spcPts val="0"/>
                    </a:spcAft>
                    <a:buClr>
                      <a:srgbClr val="FD9900"/>
                    </a:buClr>
                    <a:buSzTx/>
                    <a:buFont typeface="Wingdings"/>
                    <a:buChar char=""/>
                    <a:tabLst>
                      <a:tab pos="189865" algn="l"/>
                    </a:tabLst>
                    <a:defRPr/>
                  </a:pP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42</a:t>
                  </a:r>
                  <a:r>
                    <a:rPr kumimoji="0" sz="1400" b="0" i="0" u="none" strike="noStrike" kern="1200" cap="none" spc="-10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 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critical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  <a:p>
                  <a:pPr marL="189230" marR="0" lvl="0" indent="0" algn="l" defTabSz="914400" rtl="0" eaLnBrk="1" fontAlgn="auto" latinLnBrk="0" hangingPunct="1">
                    <a:lnSpc>
                      <a:spcPts val="1825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400" b="0" i="0" u="none" strike="noStrike" kern="1200" cap="none" spc="-1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occupations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  <p:sp>
              <p:nvSpPr>
                <p:cNvPr id="25" name="object 20">
                  <a:extLst>
                    <a:ext uri="{FF2B5EF4-FFF2-40B4-BE49-F238E27FC236}">
                      <a16:creationId xmlns:a16="http://schemas.microsoft.com/office/drawing/2014/main" id="{F2A1D45C-7AF2-EDB4-84B2-2D7F4DF2E035}"/>
                    </a:ext>
                  </a:extLst>
                </p:cNvPr>
                <p:cNvSpPr txBox="1"/>
                <p:nvPr/>
              </p:nvSpPr>
              <p:spPr>
                <a:xfrm>
                  <a:off x="589130" y="4680856"/>
                  <a:ext cx="1052117" cy="227626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9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400" b="1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2015/2016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</p:grp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2266C8CB-C920-C27E-2074-000685813EEC}"/>
                </a:ext>
              </a:extLst>
            </p:cNvPr>
            <p:cNvGrpSpPr/>
            <p:nvPr/>
          </p:nvGrpSpPr>
          <p:grpSpPr>
            <a:xfrm>
              <a:off x="2662216" y="4404889"/>
              <a:ext cx="1226186" cy="942641"/>
              <a:chOff x="2690066" y="4404889"/>
              <a:chExt cx="1226186" cy="942641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EB409DB2-E1BD-261E-A67A-51E72B83C93E}"/>
                  </a:ext>
                </a:extLst>
              </p:cNvPr>
              <p:cNvGrpSpPr/>
              <p:nvPr/>
            </p:nvGrpSpPr>
            <p:grpSpPr>
              <a:xfrm>
                <a:off x="3195527" y="4404889"/>
                <a:ext cx="215265" cy="216535"/>
                <a:chOff x="8135747" y="5312616"/>
                <a:chExt cx="215265" cy="216535"/>
              </a:xfrm>
            </p:grpSpPr>
            <p:pic>
              <p:nvPicPr>
                <p:cNvPr id="35" name="object 10">
                  <a:extLst>
                    <a:ext uri="{FF2B5EF4-FFF2-40B4-BE49-F238E27FC236}">
                      <a16:creationId xmlns:a16="http://schemas.microsoft.com/office/drawing/2014/main" id="{47E2C0A6-04DD-5A61-5DDB-0CC7AC2B8450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8135747" y="5312616"/>
                  <a:ext cx="214884" cy="216408"/>
                </a:xfrm>
                <a:prstGeom prst="rect">
                  <a:avLst/>
                </a:prstGeom>
              </p:spPr>
            </p:pic>
            <p:sp>
              <p:nvSpPr>
                <p:cNvPr id="36" name="object 11">
                  <a:extLst>
                    <a:ext uri="{FF2B5EF4-FFF2-40B4-BE49-F238E27FC236}">
                      <a16:creationId xmlns:a16="http://schemas.microsoft.com/office/drawing/2014/main" id="{32D7FFD5-16E5-80A8-9FEB-3A2748C2F347}"/>
                    </a:ext>
                  </a:extLst>
                </p:cNvPr>
                <p:cNvSpPr/>
                <p:nvPr/>
              </p:nvSpPr>
              <p:spPr>
                <a:xfrm>
                  <a:off x="8135747" y="5312616"/>
                  <a:ext cx="215265" cy="216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65" h="216535">
                      <a:moveTo>
                        <a:pt x="214884" y="108203"/>
                      </a:moveTo>
                      <a:lnTo>
                        <a:pt x="206436" y="66061"/>
                      </a:lnTo>
                      <a:lnTo>
                        <a:pt x="183403" y="31670"/>
                      </a:lnTo>
                      <a:lnTo>
                        <a:pt x="149250" y="8495"/>
                      </a:lnTo>
                      <a:lnTo>
                        <a:pt x="107442" y="0"/>
                      </a:lnTo>
                      <a:lnTo>
                        <a:pt x="65633" y="8495"/>
                      </a:lnTo>
                      <a:lnTo>
                        <a:pt x="31480" y="31670"/>
                      </a:lnTo>
                      <a:lnTo>
                        <a:pt x="8447" y="66061"/>
                      </a:lnTo>
                      <a:lnTo>
                        <a:pt x="0" y="108203"/>
                      </a:lnTo>
                      <a:lnTo>
                        <a:pt x="8447" y="150346"/>
                      </a:lnTo>
                      <a:lnTo>
                        <a:pt x="31480" y="184737"/>
                      </a:lnTo>
                      <a:lnTo>
                        <a:pt x="65633" y="207912"/>
                      </a:lnTo>
                      <a:lnTo>
                        <a:pt x="107442" y="216408"/>
                      </a:lnTo>
                      <a:lnTo>
                        <a:pt x="149250" y="207912"/>
                      </a:lnTo>
                      <a:lnTo>
                        <a:pt x="183403" y="184737"/>
                      </a:lnTo>
                      <a:lnTo>
                        <a:pt x="206436" y="150346"/>
                      </a:lnTo>
                      <a:lnTo>
                        <a:pt x="214884" y="108203"/>
                      </a:lnTo>
                      <a:close/>
                    </a:path>
                  </a:pathLst>
                </a:custGeom>
                <a:ln w="38100">
                  <a:solidFill>
                    <a:srgbClr val="003E79"/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17D838D3-637D-6A08-1EAC-DD7179589503}"/>
                  </a:ext>
                </a:extLst>
              </p:cNvPr>
              <p:cNvGrpSpPr/>
              <p:nvPr/>
            </p:nvGrpSpPr>
            <p:grpSpPr>
              <a:xfrm>
                <a:off x="2690066" y="4680856"/>
                <a:ext cx="1226186" cy="666674"/>
                <a:chOff x="2690066" y="4680856"/>
                <a:chExt cx="1226186" cy="666674"/>
              </a:xfrm>
            </p:grpSpPr>
            <p:sp>
              <p:nvSpPr>
                <p:cNvPr id="21" name="object 16">
                  <a:extLst>
                    <a:ext uri="{FF2B5EF4-FFF2-40B4-BE49-F238E27FC236}">
                      <a16:creationId xmlns:a16="http://schemas.microsoft.com/office/drawing/2014/main" id="{4F2FE710-88CC-C7CE-8AA3-39A6104DAD07}"/>
                    </a:ext>
                  </a:extLst>
                </p:cNvPr>
                <p:cNvSpPr txBox="1"/>
                <p:nvPr/>
              </p:nvSpPr>
              <p:spPr>
                <a:xfrm>
                  <a:off x="2690066" y="4890738"/>
                  <a:ext cx="1164186" cy="456792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89230" marR="0" lvl="0" indent="-177165" algn="l" defTabSz="914400" rtl="0" eaLnBrk="1" fontAlgn="auto" latinLnBrk="0" hangingPunct="1">
                    <a:lnSpc>
                      <a:spcPts val="1825"/>
                    </a:lnSpc>
                    <a:spcBef>
                      <a:spcPts val="95"/>
                    </a:spcBef>
                    <a:spcAft>
                      <a:spcPts val="0"/>
                    </a:spcAft>
                    <a:buClr>
                      <a:srgbClr val="FD9900"/>
                    </a:buClr>
                    <a:buSzTx/>
                    <a:buFont typeface="Wingdings"/>
                    <a:buChar char=""/>
                    <a:tabLst>
                      <a:tab pos="189865" algn="l"/>
                    </a:tabLst>
                    <a:defRPr/>
                  </a:pP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58</a:t>
                  </a:r>
                  <a:r>
                    <a:rPr kumimoji="0" sz="1400" b="0" i="0" u="none" strike="noStrike" kern="1200" cap="none" spc="-4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 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critical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  <a:p>
                  <a:pPr marL="189230" marR="0" lvl="0" indent="0" algn="l" defTabSz="914400" rtl="0" eaLnBrk="1" fontAlgn="auto" latinLnBrk="0" hangingPunct="1">
                    <a:lnSpc>
                      <a:spcPts val="1825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400" b="0" i="0" u="none" strike="noStrike" kern="1200" cap="none" spc="-1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occupations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  <p:sp>
              <p:nvSpPr>
                <p:cNvPr id="26" name="object 21">
                  <a:extLst>
                    <a:ext uri="{FF2B5EF4-FFF2-40B4-BE49-F238E27FC236}">
                      <a16:creationId xmlns:a16="http://schemas.microsoft.com/office/drawing/2014/main" id="{0040DB90-27CD-6C60-860B-B053B9B74AA4}"/>
                    </a:ext>
                  </a:extLst>
                </p:cNvPr>
                <p:cNvSpPr txBox="1"/>
                <p:nvPr/>
              </p:nvSpPr>
              <p:spPr>
                <a:xfrm>
                  <a:off x="2864057" y="4680856"/>
                  <a:ext cx="1052195" cy="227626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9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400" b="1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2017/2018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</p:grp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F6FA06A5-DB3B-A201-5197-7026CDBB720F}"/>
                </a:ext>
              </a:extLst>
            </p:cNvPr>
            <p:cNvGrpSpPr/>
            <p:nvPr/>
          </p:nvGrpSpPr>
          <p:grpSpPr>
            <a:xfrm>
              <a:off x="1567968" y="3667953"/>
              <a:ext cx="1167527" cy="953598"/>
              <a:chOff x="1581893" y="3667953"/>
              <a:chExt cx="1167527" cy="953598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74809EF2-FC10-362D-BECF-6CED1CD7E482}"/>
                  </a:ext>
                </a:extLst>
              </p:cNvPr>
              <p:cNvGrpSpPr/>
              <p:nvPr/>
            </p:nvGrpSpPr>
            <p:grpSpPr>
              <a:xfrm>
                <a:off x="2052945" y="4405016"/>
                <a:ext cx="225423" cy="216535"/>
                <a:chOff x="5973191" y="5312616"/>
                <a:chExt cx="225423" cy="216535"/>
              </a:xfrm>
            </p:grpSpPr>
            <p:pic>
              <p:nvPicPr>
                <p:cNvPr id="33" name="object 8">
                  <a:extLst>
                    <a:ext uri="{FF2B5EF4-FFF2-40B4-BE49-F238E27FC236}">
                      <a16:creationId xmlns:a16="http://schemas.microsoft.com/office/drawing/2014/main" id="{8D049304-B0F5-1210-11AD-3A1A6FCEE9C3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5982206" y="5312616"/>
                  <a:ext cx="216408" cy="216408"/>
                </a:xfrm>
                <a:prstGeom prst="rect">
                  <a:avLst/>
                </a:prstGeom>
              </p:spPr>
            </p:pic>
            <p:sp>
              <p:nvSpPr>
                <p:cNvPr id="34" name="object 9">
                  <a:extLst>
                    <a:ext uri="{FF2B5EF4-FFF2-40B4-BE49-F238E27FC236}">
                      <a16:creationId xmlns:a16="http://schemas.microsoft.com/office/drawing/2014/main" id="{5F417CDF-64E2-49A5-6A96-15F8ADC9124C}"/>
                    </a:ext>
                  </a:extLst>
                </p:cNvPr>
                <p:cNvSpPr/>
                <p:nvPr/>
              </p:nvSpPr>
              <p:spPr>
                <a:xfrm>
                  <a:off x="5973191" y="5312616"/>
                  <a:ext cx="216535" cy="216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535" h="216535">
                      <a:moveTo>
                        <a:pt x="216408" y="108203"/>
                      </a:moveTo>
                      <a:lnTo>
                        <a:pt x="207912" y="66061"/>
                      </a:lnTo>
                      <a:lnTo>
                        <a:pt x="184737" y="31670"/>
                      </a:lnTo>
                      <a:lnTo>
                        <a:pt x="150346" y="8495"/>
                      </a:lnTo>
                      <a:lnTo>
                        <a:pt x="108204" y="0"/>
                      </a:lnTo>
                      <a:lnTo>
                        <a:pt x="66061" y="8495"/>
                      </a:lnTo>
                      <a:lnTo>
                        <a:pt x="31670" y="31670"/>
                      </a:lnTo>
                      <a:lnTo>
                        <a:pt x="8495" y="66061"/>
                      </a:lnTo>
                      <a:lnTo>
                        <a:pt x="0" y="108203"/>
                      </a:lnTo>
                      <a:lnTo>
                        <a:pt x="8495" y="150346"/>
                      </a:lnTo>
                      <a:lnTo>
                        <a:pt x="31670" y="184737"/>
                      </a:lnTo>
                      <a:lnTo>
                        <a:pt x="66061" y="207912"/>
                      </a:lnTo>
                      <a:lnTo>
                        <a:pt x="108204" y="216408"/>
                      </a:lnTo>
                      <a:lnTo>
                        <a:pt x="150346" y="207912"/>
                      </a:lnTo>
                      <a:lnTo>
                        <a:pt x="184737" y="184737"/>
                      </a:lnTo>
                      <a:lnTo>
                        <a:pt x="207912" y="150346"/>
                      </a:lnTo>
                      <a:lnTo>
                        <a:pt x="216408" y="108203"/>
                      </a:lnTo>
                      <a:close/>
                    </a:path>
                  </a:pathLst>
                </a:custGeom>
                <a:ln w="38100">
                  <a:solidFill>
                    <a:srgbClr val="003E79"/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39C85B17-7E42-DE75-CD57-0D2880D31867}"/>
                  </a:ext>
                </a:extLst>
              </p:cNvPr>
              <p:cNvGrpSpPr/>
              <p:nvPr/>
            </p:nvGrpSpPr>
            <p:grpSpPr>
              <a:xfrm>
                <a:off x="1581893" y="3667953"/>
                <a:ext cx="1167527" cy="673531"/>
                <a:chOff x="1581893" y="3667953"/>
                <a:chExt cx="1167527" cy="673531"/>
              </a:xfrm>
            </p:grpSpPr>
            <p:sp>
              <p:nvSpPr>
                <p:cNvPr id="23" name="object 18">
                  <a:extLst>
                    <a:ext uri="{FF2B5EF4-FFF2-40B4-BE49-F238E27FC236}">
                      <a16:creationId xmlns:a16="http://schemas.microsoft.com/office/drawing/2014/main" id="{34653803-E431-C40D-4A64-1FCDF9E5DCB9}"/>
                    </a:ext>
                  </a:extLst>
                </p:cNvPr>
                <p:cNvSpPr txBox="1"/>
                <p:nvPr/>
              </p:nvSpPr>
              <p:spPr>
                <a:xfrm>
                  <a:off x="1581893" y="3667953"/>
                  <a:ext cx="1166588" cy="434350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89230" marR="22225" lvl="0" indent="-177165" algn="l" defTabSz="914400" rtl="0" eaLnBrk="1" fontAlgn="auto" latinLnBrk="0" hangingPunct="1">
                    <a:lnSpc>
                      <a:spcPts val="1730"/>
                    </a:lnSpc>
                    <a:spcBef>
                      <a:spcPts val="1850"/>
                    </a:spcBef>
                    <a:spcAft>
                      <a:spcPts val="0"/>
                    </a:spcAft>
                    <a:buClr>
                      <a:srgbClr val="FD9900"/>
                    </a:buClr>
                    <a:buSzTx/>
                    <a:buFont typeface="Wingdings"/>
                    <a:buChar char=""/>
                    <a:tabLst>
                      <a:tab pos="189865" algn="l"/>
                    </a:tabLst>
                    <a:defRPr/>
                  </a:pP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48 critical </a:t>
                  </a:r>
                  <a:r>
                    <a:rPr kumimoji="0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 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oc</a:t>
                  </a:r>
                  <a:r>
                    <a:rPr kumimoji="0" sz="1400" b="0" i="0" u="none" strike="noStrike" kern="1200" cap="none" spc="-1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c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u</a:t>
                  </a:r>
                  <a:r>
                    <a:rPr kumimoji="0" sz="1400" b="0" i="0" u="none" strike="noStrike" kern="1200" cap="none" spc="-4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p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ations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  <p:sp>
              <p:nvSpPr>
                <p:cNvPr id="44" name="object 20">
                  <a:extLst>
                    <a:ext uri="{FF2B5EF4-FFF2-40B4-BE49-F238E27FC236}">
                      <a16:creationId xmlns:a16="http://schemas.microsoft.com/office/drawing/2014/main" id="{FD57B5DF-5735-2088-2009-ACFB3FBAEF7E}"/>
                    </a:ext>
                  </a:extLst>
                </p:cNvPr>
                <p:cNvSpPr txBox="1"/>
                <p:nvPr/>
              </p:nvSpPr>
              <p:spPr>
                <a:xfrm>
                  <a:off x="1697303" y="4113858"/>
                  <a:ext cx="1052117" cy="227626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9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400" b="1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201</a:t>
                  </a:r>
                  <a:r>
                    <a:rPr kumimoji="0" lang="en-MY" sz="1400" b="1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6</a:t>
                  </a:r>
                  <a:r>
                    <a:rPr kumimoji="0" sz="1400" b="1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/201</a:t>
                  </a:r>
                  <a:r>
                    <a:rPr kumimoji="0" lang="en-MY" sz="1400" b="1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7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</p:grp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F49F9-59F3-7247-E370-6DA397C0C2FE}"/>
                </a:ext>
              </a:extLst>
            </p:cNvPr>
            <p:cNvGrpSpPr/>
            <p:nvPr/>
          </p:nvGrpSpPr>
          <p:grpSpPr>
            <a:xfrm>
              <a:off x="4940241" y="4404762"/>
              <a:ext cx="1223630" cy="947897"/>
              <a:chOff x="4995940" y="4404762"/>
              <a:chExt cx="1223630" cy="947897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AF75892E-35B3-1509-6006-9D7F58797E12}"/>
                  </a:ext>
                </a:extLst>
              </p:cNvPr>
              <p:cNvGrpSpPr/>
              <p:nvPr/>
            </p:nvGrpSpPr>
            <p:grpSpPr>
              <a:xfrm>
                <a:off x="4995940" y="4680856"/>
                <a:ext cx="1223630" cy="671803"/>
                <a:chOff x="4995940" y="4680856"/>
                <a:chExt cx="1223630" cy="671803"/>
              </a:xfrm>
            </p:grpSpPr>
            <p:sp>
              <p:nvSpPr>
                <p:cNvPr id="22" name="object 17">
                  <a:extLst>
                    <a:ext uri="{FF2B5EF4-FFF2-40B4-BE49-F238E27FC236}">
                      <a16:creationId xmlns:a16="http://schemas.microsoft.com/office/drawing/2014/main" id="{491B92DB-D80C-9543-2942-63ED0235BB4B}"/>
                    </a:ext>
                  </a:extLst>
                </p:cNvPr>
                <p:cNvSpPr txBox="1"/>
                <p:nvPr/>
              </p:nvSpPr>
              <p:spPr>
                <a:xfrm>
                  <a:off x="4995940" y="4890738"/>
                  <a:ext cx="1164272" cy="461921"/>
                </a:xfrm>
                <a:prstGeom prst="rect">
                  <a:avLst/>
                </a:prstGeom>
              </p:spPr>
              <p:txBody>
                <a:bodyPr vert="horz" wrap="square" lIns="0" tIns="39370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89230" marR="5080" lvl="0" indent="-177165" algn="l" defTabSz="914400" rtl="0" eaLnBrk="1" fontAlgn="auto" latinLnBrk="0" hangingPunct="1">
                    <a:lnSpc>
                      <a:spcPts val="1730"/>
                    </a:lnSpc>
                    <a:spcBef>
                      <a:spcPts val="310"/>
                    </a:spcBef>
                    <a:spcAft>
                      <a:spcPts val="0"/>
                    </a:spcAft>
                    <a:buClr>
                      <a:srgbClr val="FD9900"/>
                    </a:buClr>
                    <a:buSzTx/>
                    <a:buFont typeface="Wingdings"/>
                    <a:buChar char=""/>
                    <a:tabLst>
                      <a:tab pos="189865" algn="l"/>
                    </a:tabLst>
                    <a:defRPr/>
                  </a:pP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58 critical </a:t>
                  </a:r>
                  <a:r>
                    <a:rPr kumimoji="0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 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oc</a:t>
                  </a:r>
                  <a:r>
                    <a:rPr kumimoji="0" sz="1400" b="0" i="0" u="none" strike="noStrike" kern="1200" cap="none" spc="-1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c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u</a:t>
                  </a:r>
                  <a:r>
                    <a:rPr kumimoji="0" sz="1400" b="0" i="0" u="none" strike="noStrike" kern="1200" cap="none" spc="-4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p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ations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  <p:sp>
              <p:nvSpPr>
                <p:cNvPr id="27" name="object 22">
                  <a:extLst>
                    <a:ext uri="{FF2B5EF4-FFF2-40B4-BE49-F238E27FC236}">
                      <a16:creationId xmlns:a16="http://schemas.microsoft.com/office/drawing/2014/main" id="{20AFFFD7-A562-C408-91ED-9DF728221E1A}"/>
                    </a:ext>
                  </a:extLst>
                </p:cNvPr>
                <p:cNvSpPr txBox="1"/>
                <p:nvPr/>
              </p:nvSpPr>
              <p:spPr>
                <a:xfrm>
                  <a:off x="5167375" y="4680856"/>
                  <a:ext cx="1052195" cy="227626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9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400" b="1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2019/2020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09C30123-40F8-E291-E16C-4E2B690955A3}"/>
                  </a:ext>
                </a:extLst>
              </p:cNvPr>
              <p:cNvGrpSpPr/>
              <p:nvPr/>
            </p:nvGrpSpPr>
            <p:grpSpPr>
              <a:xfrm>
                <a:off x="5500123" y="4404762"/>
                <a:ext cx="215265" cy="216535"/>
                <a:chOff x="8135747" y="5312616"/>
                <a:chExt cx="215265" cy="216535"/>
              </a:xfrm>
            </p:grpSpPr>
            <p:pic>
              <p:nvPicPr>
                <p:cNvPr id="49" name="object 10">
                  <a:extLst>
                    <a:ext uri="{FF2B5EF4-FFF2-40B4-BE49-F238E27FC236}">
                      <a16:creationId xmlns:a16="http://schemas.microsoft.com/office/drawing/2014/main" id="{527CCB17-E5AC-8060-5276-3823E7C51717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8135747" y="5312616"/>
                  <a:ext cx="214884" cy="216408"/>
                </a:xfrm>
                <a:prstGeom prst="rect">
                  <a:avLst/>
                </a:prstGeom>
              </p:spPr>
            </p:pic>
            <p:sp>
              <p:nvSpPr>
                <p:cNvPr id="50" name="object 11">
                  <a:extLst>
                    <a:ext uri="{FF2B5EF4-FFF2-40B4-BE49-F238E27FC236}">
                      <a16:creationId xmlns:a16="http://schemas.microsoft.com/office/drawing/2014/main" id="{BB3912DC-797D-A4EC-9733-EABB9871A3D3}"/>
                    </a:ext>
                  </a:extLst>
                </p:cNvPr>
                <p:cNvSpPr/>
                <p:nvPr/>
              </p:nvSpPr>
              <p:spPr>
                <a:xfrm>
                  <a:off x="8135747" y="5312616"/>
                  <a:ext cx="215265" cy="216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65" h="216535">
                      <a:moveTo>
                        <a:pt x="214884" y="108203"/>
                      </a:moveTo>
                      <a:lnTo>
                        <a:pt x="206436" y="66061"/>
                      </a:lnTo>
                      <a:lnTo>
                        <a:pt x="183403" y="31670"/>
                      </a:lnTo>
                      <a:lnTo>
                        <a:pt x="149250" y="8495"/>
                      </a:lnTo>
                      <a:lnTo>
                        <a:pt x="107442" y="0"/>
                      </a:lnTo>
                      <a:lnTo>
                        <a:pt x="65633" y="8495"/>
                      </a:lnTo>
                      <a:lnTo>
                        <a:pt x="31480" y="31670"/>
                      </a:lnTo>
                      <a:lnTo>
                        <a:pt x="8447" y="66061"/>
                      </a:lnTo>
                      <a:lnTo>
                        <a:pt x="0" y="108203"/>
                      </a:lnTo>
                      <a:lnTo>
                        <a:pt x="8447" y="150346"/>
                      </a:lnTo>
                      <a:lnTo>
                        <a:pt x="31480" y="184737"/>
                      </a:lnTo>
                      <a:lnTo>
                        <a:pt x="65633" y="207912"/>
                      </a:lnTo>
                      <a:lnTo>
                        <a:pt x="107442" y="216408"/>
                      </a:lnTo>
                      <a:lnTo>
                        <a:pt x="149250" y="207912"/>
                      </a:lnTo>
                      <a:lnTo>
                        <a:pt x="183403" y="184737"/>
                      </a:lnTo>
                      <a:lnTo>
                        <a:pt x="206436" y="150346"/>
                      </a:lnTo>
                      <a:lnTo>
                        <a:pt x="214884" y="108203"/>
                      </a:lnTo>
                      <a:close/>
                    </a:path>
                  </a:pathLst>
                </a:custGeom>
                <a:ln w="38100">
                  <a:solidFill>
                    <a:srgbClr val="003E79"/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8E65C01A-10A4-356C-ADBF-97733E7429F9}"/>
                </a:ext>
              </a:extLst>
            </p:cNvPr>
            <p:cNvGrpSpPr/>
            <p:nvPr/>
          </p:nvGrpSpPr>
          <p:grpSpPr>
            <a:xfrm>
              <a:off x="3815123" y="3667953"/>
              <a:ext cx="1198397" cy="953344"/>
              <a:chOff x="3856897" y="3667953"/>
              <a:chExt cx="1198397" cy="953344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BB2A7F9C-E9DA-44B4-8A34-9397FC3E9235}"/>
                  </a:ext>
                </a:extLst>
              </p:cNvPr>
              <p:cNvGrpSpPr/>
              <p:nvPr/>
            </p:nvGrpSpPr>
            <p:grpSpPr>
              <a:xfrm>
                <a:off x="4348464" y="4404762"/>
                <a:ext cx="215265" cy="216535"/>
                <a:chOff x="8135747" y="5312616"/>
                <a:chExt cx="215265" cy="216535"/>
              </a:xfrm>
            </p:grpSpPr>
            <p:pic>
              <p:nvPicPr>
                <p:cNvPr id="46" name="object 10">
                  <a:extLst>
                    <a:ext uri="{FF2B5EF4-FFF2-40B4-BE49-F238E27FC236}">
                      <a16:creationId xmlns:a16="http://schemas.microsoft.com/office/drawing/2014/main" id="{467C681D-6F41-068F-379B-8F12DB0C9056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8135747" y="5312616"/>
                  <a:ext cx="214884" cy="216408"/>
                </a:xfrm>
                <a:prstGeom prst="rect">
                  <a:avLst/>
                </a:prstGeom>
              </p:spPr>
            </p:pic>
            <p:sp>
              <p:nvSpPr>
                <p:cNvPr id="47" name="object 11">
                  <a:extLst>
                    <a:ext uri="{FF2B5EF4-FFF2-40B4-BE49-F238E27FC236}">
                      <a16:creationId xmlns:a16="http://schemas.microsoft.com/office/drawing/2014/main" id="{4E31723F-0108-7FEA-7F65-76F5F0431FA2}"/>
                    </a:ext>
                  </a:extLst>
                </p:cNvPr>
                <p:cNvSpPr/>
                <p:nvPr/>
              </p:nvSpPr>
              <p:spPr>
                <a:xfrm>
                  <a:off x="8135747" y="5312616"/>
                  <a:ext cx="215265" cy="216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65" h="216535">
                      <a:moveTo>
                        <a:pt x="214884" y="108203"/>
                      </a:moveTo>
                      <a:lnTo>
                        <a:pt x="206436" y="66061"/>
                      </a:lnTo>
                      <a:lnTo>
                        <a:pt x="183403" y="31670"/>
                      </a:lnTo>
                      <a:lnTo>
                        <a:pt x="149250" y="8495"/>
                      </a:lnTo>
                      <a:lnTo>
                        <a:pt x="107442" y="0"/>
                      </a:lnTo>
                      <a:lnTo>
                        <a:pt x="65633" y="8495"/>
                      </a:lnTo>
                      <a:lnTo>
                        <a:pt x="31480" y="31670"/>
                      </a:lnTo>
                      <a:lnTo>
                        <a:pt x="8447" y="66061"/>
                      </a:lnTo>
                      <a:lnTo>
                        <a:pt x="0" y="108203"/>
                      </a:lnTo>
                      <a:lnTo>
                        <a:pt x="8447" y="150346"/>
                      </a:lnTo>
                      <a:lnTo>
                        <a:pt x="31480" y="184737"/>
                      </a:lnTo>
                      <a:lnTo>
                        <a:pt x="65633" y="207912"/>
                      </a:lnTo>
                      <a:lnTo>
                        <a:pt x="107442" y="216408"/>
                      </a:lnTo>
                      <a:lnTo>
                        <a:pt x="149250" y="207912"/>
                      </a:lnTo>
                      <a:lnTo>
                        <a:pt x="183403" y="184737"/>
                      </a:lnTo>
                      <a:lnTo>
                        <a:pt x="206436" y="150346"/>
                      </a:lnTo>
                      <a:lnTo>
                        <a:pt x="214884" y="108203"/>
                      </a:lnTo>
                      <a:close/>
                    </a:path>
                  </a:pathLst>
                </a:custGeom>
                <a:ln w="38100">
                  <a:solidFill>
                    <a:srgbClr val="003E79"/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DD4D01FA-3C3C-B447-730A-9E80A328F0C2}"/>
                  </a:ext>
                </a:extLst>
              </p:cNvPr>
              <p:cNvGrpSpPr/>
              <p:nvPr/>
            </p:nvGrpSpPr>
            <p:grpSpPr>
              <a:xfrm>
                <a:off x="3856897" y="3667953"/>
                <a:ext cx="1198397" cy="673531"/>
                <a:chOff x="3856897" y="3667953"/>
                <a:chExt cx="1198397" cy="673531"/>
              </a:xfrm>
            </p:grpSpPr>
            <p:sp>
              <p:nvSpPr>
                <p:cNvPr id="24" name="object 19">
                  <a:extLst>
                    <a:ext uri="{FF2B5EF4-FFF2-40B4-BE49-F238E27FC236}">
                      <a16:creationId xmlns:a16="http://schemas.microsoft.com/office/drawing/2014/main" id="{52A2B607-6510-F817-71DC-A7B071648784}"/>
                    </a:ext>
                  </a:extLst>
                </p:cNvPr>
                <p:cNvSpPr txBox="1"/>
                <p:nvPr/>
              </p:nvSpPr>
              <p:spPr>
                <a:xfrm>
                  <a:off x="3856897" y="3667953"/>
                  <a:ext cx="1180049" cy="434350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89230" marR="23495" lvl="0" indent="-177165" algn="l" defTabSz="914400" rtl="0" eaLnBrk="1" fontAlgn="auto" latinLnBrk="0" hangingPunct="1">
                    <a:lnSpc>
                      <a:spcPts val="1730"/>
                    </a:lnSpc>
                    <a:spcBef>
                      <a:spcPts val="1850"/>
                    </a:spcBef>
                    <a:spcAft>
                      <a:spcPts val="0"/>
                    </a:spcAft>
                    <a:buClr>
                      <a:srgbClr val="FD9900"/>
                    </a:buClr>
                    <a:buSzTx/>
                    <a:buFont typeface="Wingdings"/>
                    <a:buChar char=""/>
                    <a:tabLst>
                      <a:tab pos="189865" algn="l"/>
                    </a:tabLst>
                    <a:defRPr/>
                  </a:pP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59 critical </a:t>
                  </a:r>
                  <a:r>
                    <a:rPr kumimoji="0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 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oc</a:t>
                  </a:r>
                  <a:r>
                    <a:rPr kumimoji="0" sz="1400" b="0" i="0" u="none" strike="noStrike" kern="1200" cap="none" spc="-1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c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u</a:t>
                  </a:r>
                  <a:r>
                    <a:rPr kumimoji="0" sz="1400" b="0" i="0" u="none" strike="noStrike" kern="1200" cap="none" spc="-4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p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ations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  <p:sp>
              <p:nvSpPr>
                <p:cNvPr id="57" name="object 21">
                  <a:extLst>
                    <a:ext uri="{FF2B5EF4-FFF2-40B4-BE49-F238E27FC236}">
                      <a16:creationId xmlns:a16="http://schemas.microsoft.com/office/drawing/2014/main" id="{6A7C32CD-87FE-EB0F-43DA-C67FBB005E99}"/>
                    </a:ext>
                  </a:extLst>
                </p:cNvPr>
                <p:cNvSpPr txBox="1"/>
                <p:nvPr/>
              </p:nvSpPr>
              <p:spPr>
                <a:xfrm>
                  <a:off x="4003099" y="4113858"/>
                  <a:ext cx="1052195" cy="227626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9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MY" sz="1400" b="1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2018/2019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</p:grp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D230AFDA-541D-7561-5CB2-4B1BEB23C7A9}"/>
                </a:ext>
              </a:extLst>
            </p:cNvPr>
            <p:cNvGrpSpPr/>
            <p:nvPr/>
          </p:nvGrpSpPr>
          <p:grpSpPr>
            <a:xfrm>
              <a:off x="7247139" y="4382284"/>
              <a:ext cx="1216585" cy="1185353"/>
              <a:chOff x="7330687" y="4382284"/>
              <a:chExt cx="1216585" cy="1185353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27F6B93B-2073-2FA8-3FBA-8BC0BAD0DB1D}"/>
                  </a:ext>
                </a:extLst>
              </p:cNvPr>
              <p:cNvGrpSpPr/>
              <p:nvPr/>
            </p:nvGrpSpPr>
            <p:grpSpPr>
              <a:xfrm>
                <a:off x="7831347" y="4382284"/>
                <a:ext cx="215265" cy="216535"/>
                <a:chOff x="8135747" y="5312616"/>
                <a:chExt cx="215265" cy="216535"/>
              </a:xfrm>
            </p:grpSpPr>
            <p:pic>
              <p:nvPicPr>
                <p:cNvPr id="52" name="object 10">
                  <a:extLst>
                    <a:ext uri="{FF2B5EF4-FFF2-40B4-BE49-F238E27FC236}">
                      <a16:creationId xmlns:a16="http://schemas.microsoft.com/office/drawing/2014/main" id="{94805508-523E-F606-A98E-41FD79467F50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8135747" y="5312616"/>
                  <a:ext cx="214884" cy="216408"/>
                </a:xfrm>
                <a:prstGeom prst="rect">
                  <a:avLst/>
                </a:prstGeom>
              </p:spPr>
            </p:pic>
            <p:sp>
              <p:nvSpPr>
                <p:cNvPr id="53" name="object 11">
                  <a:extLst>
                    <a:ext uri="{FF2B5EF4-FFF2-40B4-BE49-F238E27FC236}">
                      <a16:creationId xmlns:a16="http://schemas.microsoft.com/office/drawing/2014/main" id="{74BD02F1-60AE-B367-8B5A-0DECC1C827DD}"/>
                    </a:ext>
                  </a:extLst>
                </p:cNvPr>
                <p:cNvSpPr/>
                <p:nvPr/>
              </p:nvSpPr>
              <p:spPr>
                <a:xfrm>
                  <a:off x="8135747" y="5312616"/>
                  <a:ext cx="215265" cy="216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65" h="216535">
                      <a:moveTo>
                        <a:pt x="214884" y="108203"/>
                      </a:moveTo>
                      <a:lnTo>
                        <a:pt x="206436" y="66061"/>
                      </a:lnTo>
                      <a:lnTo>
                        <a:pt x="183403" y="31670"/>
                      </a:lnTo>
                      <a:lnTo>
                        <a:pt x="149250" y="8495"/>
                      </a:lnTo>
                      <a:lnTo>
                        <a:pt x="107442" y="0"/>
                      </a:lnTo>
                      <a:lnTo>
                        <a:pt x="65633" y="8495"/>
                      </a:lnTo>
                      <a:lnTo>
                        <a:pt x="31480" y="31670"/>
                      </a:lnTo>
                      <a:lnTo>
                        <a:pt x="8447" y="66061"/>
                      </a:lnTo>
                      <a:lnTo>
                        <a:pt x="0" y="108203"/>
                      </a:lnTo>
                      <a:lnTo>
                        <a:pt x="8447" y="150346"/>
                      </a:lnTo>
                      <a:lnTo>
                        <a:pt x="31480" y="184737"/>
                      </a:lnTo>
                      <a:lnTo>
                        <a:pt x="65633" y="207912"/>
                      </a:lnTo>
                      <a:lnTo>
                        <a:pt x="107442" y="216408"/>
                      </a:lnTo>
                      <a:lnTo>
                        <a:pt x="149250" y="207912"/>
                      </a:lnTo>
                      <a:lnTo>
                        <a:pt x="183403" y="184737"/>
                      </a:lnTo>
                      <a:lnTo>
                        <a:pt x="206436" y="150346"/>
                      </a:lnTo>
                      <a:lnTo>
                        <a:pt x="214884" y="108203"/>
                      </a:lnTo>
                      <a:close/>
                    </a:path>
                  </a:pathLst>
                </a:custGeom>
                <a:ln w="38100">
                  <a:solidFill>
                    <a:srgbClr val="003E79"/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0" name="object 22">
                <a:extLst>
                  <a:ext uri="{FF2B5EF4-FFF2-40B4-BE49-F238E27FC236}">
                    <a16:creationId xmlns:a16="http://schemas.microsoft.com/office/drawing/2014/main" id="{0D491702-57F4-FF92-BE36-D6E4AA7D5D40}"/>
                  </a:ext>
                </a:extLst>
              </p:cNvPr>
              <p:cNvSpPr txBox="1"/>
              <p:nvPr/>
            </p:nvSpPr>
            <p:spPr>
              <a:xfrm>
                <a:off x="7330687" y="4680856"/>
                <a:ext cx="1216585" cy="886781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27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400" b="1" i="0" u="none" strike="noStrike" kern="1200" cap="none" spc="-5" normalizeH="0" baseline="0" noProof="0">
                    <a:ln>
                      <a:noFill/>
                    </a:ln>
                    <a:solidFill>
                      <a:srgbClr val="44536A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rPr>
                  <a:t>2022</a:t>
                </a:r>
              </a:p>
              <a:p>
                <a:pPr marL="127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400" b="1" i="0" u="none" strike="noStrike" kern="1200" cap="none" spc="-5" normalizeH="0" baseline="0" noProof="0">
                    <a:ln>
                      <a:noFill/>
                    </a:ln>
                    <a:solidFill>
                      <a:srgbClr val="44536A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rPr>
                  <a:t>Review and Enhancement 1.0</a:t>
                </a: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/>
                </a:endParaRP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B84ADC6-12A3-B4C0-7CA0-FF9233CFBEBA}"/>
                </a:ext>
              </a:extLst>
            </p:cNvPr>
            <p:cNvGrpSpPr/>
            <p:nvPr/>
          </p:nvGrpSpPr>
          <p:grpSpPr>
            <a:xfrm>
              <a:off x="6090592" y="3667953"/>
              <a:ext cx="1229826" cy="936670"/>
              <a:chOff x="6160216" y="3667953"/>
              <a:chExt cx="1229826" cy="936670"/>
            </a:xfrm>
          </p:grpSpPr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2E20BE5B-36CA-257D-A968-D1456304D3D6}"/>
                  </a:ext>
                </a:extLst>
              </p:cNvPr>
              <p:cNvGrpSpPr/>
              <p:nvPr/>
            </p:nvGrpSpPr>
            <p:grpSpPr>
              <a:xfrm>
                <a:off x="6667497" y="4388088"/>
                <a:ext cx="215265" cy="216535"/>
                <a:chOff x="8135747" y="5312616"/>
                <a:chExt cx="215265" cy="216535"/>
              </a:xfrm>
            </p:grpSpPr>
            <p:pic>
              <p:nvPicPr>
                <p:cNvPr id="55" name="object 10">
                  <a:extLst>
                    <a:ext uri="{FF2B5EF4-FFF2-40B4-BE49-F238E27FC236}">
                      <a16:creationId xmlns:a16="http://schemas.microsoft.com/office/drawing/2014/main" id="{5BA09BFB-BA1C-4EDD-9DB6-5CFE9402380E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8135747" y="5312616"/>
                  <a:ext cx="214884" cy="216408"/>
                </a:xfrm>
                <a:prstGeom prst="rect">
                  <a:avLst/>
                </a:prstGeom>
              </p:spPr>
            </p:pic>
            <p:sp>
              <p:nvSpPr>
                <p:cNvPr id="56" name="object 11">
                  <a:extLst>
                    <a:ext uri="{FF2B5EF4-FFF2-40B4-BE49-F238E27FC236}">
                      <a16:creationId xmlns:a16="http://schemas.microsoft.com/office/drawing/2014/main" id="{DC2E5D67-9F46-4FA4-076E-09306EC3409F}"/>
                    </a:ext>
                  </a:extLst>
                </p:cNvPr>
                <p:cNvSpPr/>
                <p:nvPr/>
              </p:nvSpPr>
              <p:spPr>
                <a:xfrm>
                  <a:off x="8135747" y="5312616"/>
                  <a:ext cx="215265" cy="216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65" h="216535">
                      <a:moveTo>
                        <a:pt x="214884" y="108203"/>
                      </a:moveTo>
                      <a:lnTo>
                        <a:pt x="206436" y="66061"/>
                      </a:lnTo>
                      <a:lnTo>
                        <a:pt x="183403" y="31670"/>
                      </a:lnTo>
                      <a:lnTo>
                        <a:pt x="149250" y="8495"/>
                      </a:lnTo>
                      <a:lnTo>
                        <a:pt x="107442" y="0"/>
                      </a:lnTo>
                      <a:lnTo>
                        <a:pt x="65633" y="8495"/>
                      </a:lnTo>
                      <a:lnTo>
                        <a:pt x="31480" y="31670"/>
                      </a:lnTo>
                      <a:lnTo>
                        <a:pt x="8447" y="66061"/>
                      </a:lnTo>
                      <a:lnTo>
                        <a:pt x="0" y="108203"/>
                      </a:lnTo>
                      <a:lnTo>
                        <a:pt x="8447" y="150346"/>
                      </a:lnTo>
                      <a:lnTo>
                        <a:pt x="31480" y="184737"/>
                      </a:lnTo>
                      <a:lnTo>
                        <a:pt x="65633" y="207912"/>
                      </a:lnTo>
                      <a:lnTo>
                        <a:pt x="107442" y="216408"/>
                      </a:lnTo>
                      <a:lnTo>
                        <a:pt x="149250" y="207912"/>
                      </a:lnTo>
                      <a:lnTo>
                        <a:pt x="183403" y="184737"/>
                      </a:lnTo>
                      <a:lnTo>
                        <a:pt x="206436" y="150346"/>
                      </a:lnTo>
                      <a:lnTo>
                        <a:pt x="214884" y="108203"/>
                      </a:lnTo>
                      <a:close/>
                    </a:path>
                  </a:pathLst>
                </a:custGeom>
                <a:ln w="38100">
                  <a:solidFill>
                    <a:srgbClr val="003E79"/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63AA2B3C-3505-F7AF-AFB8-34898AF92019}"/>
                  </a:ext>
                </a:extLst>
              </p:cNvPr>
              <p:cNvGrpSpPr/>
              <p:nvPr/>
            </p:nvGrpSpPr>
            <p:grpSpPr>
              <a:xfrm>
                <a:off x="6160216" y="3667953"/>
                <a:ext cx="1229826" cy="673531"/>
                <a:chOff x="6160216" y="3667953"/>
                <a:chExt cx="1229826" cy="673531"/>
              </a:xfrm>
            </p:grpSpPr>
            <p:sp>
              <p:nvSpPr>
                <p:cNvPr id="59" name="object 22">
                  <a:extLst>
                    <a:ext uri="{FF2B5EF4-FFF2-40B4-BE49-F238E27FC236}">
                      <a16:creationId xmlns:a16="http://schemas.microsoft.com/office/drawing/2014/main" id="{153199FA-8B40-F5C1-CEA0-87687E450927}"/>
                    </a:ext>
                  </a:extLst>
                </p:cNvPr>
                <p:cNvSpPr txBox="1"/>
                <p:nvPr/>
              </p:nvSpPr>
              <p:spPr>
                <a:xfrm>
                  <a:off x="6337847" y="4113858"/>
                  <a:ext cx="1052195" cy="227626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9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MY" sz="1400" b="1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2020/2021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  <p:sp>
              <p:nvSpPr>
                <p:cNvPr id="61" name="object 15">
                  <a:extLst>
                    <a:ext uri="{FF2B5EF4-FFF2-40B4-BE49-F238E27FC236}">
                      <a16:creationId xmlns:a16="http://schemas.microsoft.com/office/drawing/2014/main" id="{65354018-B324-6C5E-2DB8-A306BD4EC5C5}"/>
                    </a:ext>
                  </a:extLst>
                </p:cNvPr>
                <p:cNvSpPr txBox="1"/>
                <p:nvPr/>
              </p:nvSpPr>
              <p:spPr>
                <a:xfrm>
                  <a:off x="6160216" y="3667953"/>
                  <a:ext cx="1170472" cy="456792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89230" marR="0" lvl="0" indent="-177165" algn="l" defTabSz="914400" rtl="0" eaLnBrk="1" fontAlgn="auto" latinLnBrk="0" hangingPunct="1">
                    <a:lnSpc>
                      <a:spcPts val="1825"/>
                    </a:lnSpc>
                    <a:spcBef>
                      <a:spcPts val="95"/>
                    </a:spcBef>
                    <a:spcAft>
                      <a:spcPts val="0"/>
                    </a:spcAft>
                    <a:buClr>
                      <a:srgbClr val="FD9900"/>
                    </a:buClr>
                    <a:buSzTx/>
                    <a:buFont typeface="Wingdings"/>
                    <a:buChar char=""/>
                    <a:tabLst>
                      <a:tab pos="189865" algn="l"/>
                    </a:tabLst>
                    <a:defRPr/>
                  </a:pP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42</a:t>
                  </a:r>
                  <a:r>
                    <a:rPr kumimoji="0" sz="1400" b="0" i="0" u="none" strike="noStrike" kern="1200" cap="none" spc="-10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 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critical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  <a:p>
                  <a:pPr marL="189230" marR="0" lvl="0" indent="0" algn="l" defTabSz="914400" rtl="0" eaLnBrk="1" fontAlgn="auto" latinLnBrk="0" hangingPunct="1">
                    <a:lnSpc>
                      <a:spcPts val="1825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400" b="0" i="0" u="none" strike="noStrike" kern="1200" cap="none" spc="-1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occupations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</p:grp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2335A491-E919-6353-3E75-65B8D9F19C32}"/>
                </a:ext>
              </a:extLst>
            </p:cNvPr>
            <p:cNvGrpSpPr/>
            <p:nvPr/>
          </p:nvGrpSpPr>
          <p:grpSpPr>
            <a:xfrm>
              <a:off x="8390445" y="3667953"/>
              <a:ext cx="1229826" cy="930739"/>
              <a:chOff x="8369642" y="3667953"/>
              <a:chExt cx="1229826" cy="930739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A759F6D7-CE73-47D1-A76C-3C86B477BD34}"/>
                  </a:ext>
                </a:extLst>
              </p:cNvPr>
              <p:cNvGrpSpPr/>
              <p:nvPr/>
            </p:nvGrpSpPr>
            <p:grpSpPr>
              <a:xfrm>
                <a:off x="8876288" y="4382157"/>
                <a:ext cx="216535" cy="216535"/>
                <a:chOff x="10296780" y="5312616"/>
                <a:chExt cx="216535" cy="216535"/>
              </a:xfrm>
            </p:grpSpPr>
            <p:pic>
              <p:nvPicPr>
                <p:cNvPr id="37" name="object 12">
                  <a:extLst>
                    <a:ext uri="{FF2B5EF4-FFF2-40B4-BE49-F238E27FC236}">
                      <a16:creationId xmlns:a16="http://schemas.microsoft.com/office/drawing/2014/main" id="{E54E4F1A-A605-96D2-6AC5-D82D86478493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10296780" y="5312616"/>
                  <a:ext cx="216407" cy="216408"/>
                </a:xfrm>
                <a:prstGeom prst="rect">
                  <a:avLst/>
                </a:prstGeom>
              </p:spPr>
            </p:pic>
            <p:sp>
              <p:nvSpPr>
                <p:cNvPr id="38" name="object 13">
                  <a:extLst>
                    <a:ext uri="{FF2B5EF4-FFF2-40B4-BE49-F238E27FC236}">
                      <a16:creationId xmlns:a16="http://schemas.microsoft.com/office/drawing/2014/main" id="{4D85CB48-5984-2879-194C-925CB96281FA}"/>
                    </a:ext>
                  </a:extLst>
                </p:cNvPr>
                <p:cNvSpPr/>
                <p:nvPr/>
              </p:nvSpPr>
              <p:spPr>
                <a:xfrm>
                  <a:off x="10296780" y="5312616"/>
                  <a:ext cx="216535" cy="216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534" h="216535">
                      <a:moveTo>
                        <a:pt x="216407" y="108203"/>
                      </a:moveTo>
                      <a:lnTo>
                        <a:pt x="207912" y="66061"/>
                      </a:lnTo>
                      <a:lnTo>
                        <a:pt x="184737" y="31670"/>
                      </a:lnTo>
                      <a:lnTo>
                        <a:pt x="150346" y="8495"/>
                      </a:lnTo>
                      <a:lnTo>
                        <a:pt x="108203" y="0"/>
                      </a:lnTo>
                      <a:lnTo>
                        <a:pt x="66061" y="8495"/>
                      </a:lnTo>
                      <a:lnTo>
                        <a:pt x="31670" y="31670"/>
                      </a:lnTo>
                      <a:lnTo>
                        <a:pt x="8495" y="66061"/>
                      </a:lnTo>
                      <a:lnTo>
                        <a:pt x="0" y="108203"/>
                      </a:lnTo>
                      <a:lnTo>
                        <a:pt x="8495" y="150346"/>
                      </a:lnTo>
                      <a:lnTo>
                        <a:pt x="31670" y="184737"/>
                      </a:lnTo>
                      <a:lnTo>
                        <a:pt x="66061" y="207912"/>
                      </a:lnTo>
                      <a:lnTo>
                        <a:pt x="108203" y="216408"/>
                      </a:lnTo>
                      <a:lnTo>
                        <a:pt x="150346" y="207912"/>
                      </a:lnTo>
                      <a:lnTo>
                        <a:pt x="184737" y="184737"/>
                      </a:lnTo>
                      <a:lnTo>
                        <a:pt x="207912" y="150346"/>
                      </a:lnTo>
                      <a:lnTo>
                        <a:pt x="216407" y="108203"/>
                      </a:lnTo>
                      <a:close/>
                    </a:path>
                  </a:pathLst>
                </a:custGeom>
                <a:ln w="38100">
                  <a:solidFill>
                    <a:srgbClr val="003E79"/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0826E5B6-5201-048C-7F3D-CAB504A90720}"/>
                  </a:ext>
                </a:extLst>
              </p:cNvPr>
              <p:cNvGrpSpPr/>
              <p:nvPr/>
            </p:nvGrpSpPr>
            <p:grpSpPr>
              <a:xfrm>
                <a:off x="8369642" y="3667953"/>
                <a:ext cx="1229826" cy="673531"/>
                <a:chOff x="8369642" y="3667953"/>
                <a:chExt cx="1229826" cy="673531"/>
              </a:xfrm>
            </p:grpSpPr>
            <p:sp>
              <p:nvSpPr>
                <p:cNvPr id="66" name="object 22">
                  <a:extLst>
                    <a:ext uri="{FF2B5EF4-FFF2-40B4-BE49-F238E27FC236}">
                      <a16:creationId xmlns:a16="http://schemas.microsoft.com/office/drawing/2014/main" id="{98460378-FA68-2CEC-4699-D7CF53320AAA}"/>
                    </a:ext>
                  </a:extLst>
                </p:cNvPr>
                <p:cNvSpPr txBox="1"/>
                <p:nvPr/>
              </p:nvSpPr>
              <p:spPr>
                <a:xfrm>
                  <a:off x="8547273" y="4113858"/>
                  <a:ext cx="1052195" cy="227626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9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MY" sz="1400" b="1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2022/2023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  <p:sp>
              <p:nvSpPr>
                <p:cNvPr id="67" name="object 15">
                  <a:extLst>
                    <a:ext uri="{FF2B5EF4-FFF2-40B4-BE49-F238E27FC236}">
                      <a16:creationId xmlns:a16="http://schemas.microsoft.com/office/drawing/2014/main" id="{57DFB52A-177D-1B6B-6291-4BF0004E832E}"/>
                    </a:ext>
                  </a:extLst>
                </p:cNvPr>
                <p:cNvSpPr txBox="1"/>
                <p:nvPr/>
              </p:nvSpPr>
              <p:spPr>
                <a:xfrm>
                  <a:off x="8369642" y="3667953"/>
                  <a:ext cx="1170472" cy="456792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89230" marR="0" lvl="0" indent="-177165" algn="l" defTabSz="914400" rtl="0" eaLnBrk="1" fontAlgn="auto" latinLnBrk="0" hangingPunct="1">
                    <a:lnSpc>
                      <a:spcPts val="1825"/>
                    </a:lnSpc>
                    <a:spcBef>
                      <a:spcPts val="95"/>
                    </a:spcBef>
                    <a:spcAft>
                      <a:spcPts val="0"/>
                    </a:spcAft>
                    <a:buClr>
                      <a:srgbClr val="FD9900"/>
                    </a:buClr>
                    <a:buSzTx/>
                    <a:buFont typeface="Wingdings"/>
                    <a:buChar char=""/>
                    <a:tabLst>
                      <a:tab pos="189865" algn="l"/>
                    </a:tabLst>
                    <a:defRPr/>
                  </a:pPr>
                  <a:r>
                    <a:rPr kumimoji="0" sz="1400" b="0" i="0" u="none" strike="noStrike" kern="1200" cap="none" spc="-10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 </a:t>
                  </a:r>
                  <a:r>
                    <a:rPr kumimoji="0" lang="en-MY" sz="1400" b="0" i="0" u="none" strike="noStrike" kern="1200" cap="none" spc="-10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37 </a:t>
                  </a:r>
                  <a:r>
                    <a:rPr kumimoji="0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critical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  <a:p>
                  <a:pPr marL="189230" marR="0" lvl="0" indent="0" algn="l" defTabSz="914400" rtl="0" eaLnBrk="1" fontAlgn="auto" latinLnBrk="0" hangingPunct="1">
                    <a:lnSpc>
                      <a:spcPts val="1825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400" b="0" i="0" u="none" strike="noStrike" kern="1200" cap="none" spc="-1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occupations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</p:grp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BCFED8FA-CD7D-8775-58EE-B2407400202B}"/>
                </a:ext>
              </a:extLst>
            </p:cNvPr>
            <p:cNvGrpSpPr/>
            <p:nvPr/>
          </p:nvGrpSpPr>
          <p:grpSpPr>
            <a:xfrm>
              <a:off x="9546992" y="4402324"/>
              <a:ext cx="1223630" cy="950335"/>
              <a:chOff x="9540114" y="4402324"/>
              <a:chExt cx="1223630" cy="950335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43C4FAAB-F26D-5B09-41F2-270B3F8E6AF8}"/>
                  </a:ext>
                </a:extLst>
              </p:cNvPr>
              <p:cNvGrpSpPr/>
              <p:nvPr/>
            </p:nvGrpSpPr>
            <p:grpSpPr>
              <a:xfrm>
                <a:off x="10043662" y="4402324"/>
                <a:ext cx="216535" cy="216535"/>
                <a:chOff x="10296780" y="5312616"/>
                <a:chExt cx="216535" cy="216535"/>
              </a:xfrm>
            </p:grpSpPr>
            <p:pic>
              <p:nvPicPr>
                <p:cNvPr id="69" name="object 12">
                  <a:extLst>
                    <a:ext uri="{FF2B5EF4-FFF2-40B4-BE49-F238E27FC236}">
                      <a16:creationId xmlns:a16="http://schemas.microsoft.com/office/drawing/2014/main" id="{9023C2E1-E5E4-E810-1C1C-7FBB6D37197A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10296780" y="5312616"/>
                  <a:ext cx="216407" cy="216408"/>
                </a:xfrm>
                <a:prstGeom prst="rect">
                  <a:avLst/>
                </a:prstGeom>
              </p:spPr>
            </p:pic>
            <p:sp>
              <p:nvSpPr>
                <p:cNvPr id="70" name="object 13">
                  <a:extLst>
                    <a:ext uri="{FF2B5EF4-FFF2-40B4-BE49-F238E27FC236}">
                      <a16:creationId xmlns:a16="http://schemas.microsoft.com/office/drawing/2014/main" id="{9FB97B77-05AA-E99C-1711-F256C11164A5}"/>
                    </a:ext>
                  </a:extLst>
                </p:cNvPr>
                <p:cNvSpPr/>
                <p:nvPr/>
              </p:nvSpPr>
              <p:spPr>
                <a:xfrm>
                  <a:off x="10296780" y="5312616"/>
                  <a:ext cx="216535" cy="216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534" h="216535">
                      <a:moveTo>
                        <a:pt x="216407" y="108203"/>
                      </a:moveTo>
                      <a:lnTo>
                        <a:pt x="207912" y="66061"/>
                      </a:lnTo>
                      <a:lnTo>
                        <a:pt x="184737" y="31670"/>
                      </a:lnTo>
                      <a:lnTo>
                        <a:pt x="150346" y="8495"/>
                      </a:lnTo>
                      <a:lnTo>
                        <a:pt x="108203" y="0"/>
                      </a:lnTo>
                      <a:lnTo>
                        <a:pt x="66061" y="8495"/>
                      </a:lnTo>
                      <a:lnTo>
                        <a:pt x="31670" y="31670"/>
                      </a:lnTo>
                      <a:lnTo>
                        <a:pt x="8495" y="66061"/>
                      </a:lnTo>
                      <a:lnTo>
                        <a:pt x="0" y="108203"/>
                      </a:lnTo>
                      <a:lnTo>
                        <a:pt x="8495" y="150346"/>
                      </a:lnTo>
                      <a:lnTo>
                        <a:pt x="31670" y="184737"/>
                      </a:lnTo>
                      <a:lnTo>
                        <a:pt x="66061" y="207912"/>
                      </a:lnTo>
                      <a:lnTo>
                        <a:pt x="108203" y="216408"/>
                      </a:lnTo>
                      <a:lnTo>
                        <a:pt x="150346" y="207912"/>
                      </a:lnTo>
                      <a:lnTo>
                        <a:pt x="184737" y="184737"/>
                      </a:lnTo>
                      <a:lnTo>
                        <a:pt x="207912" y="150346"/>
                      </a:lnTo>
                      <a:lnTo>
                        <a:pt x="216407" y="108203"/>
                      </a:lnTo>
                      <a:close/>
                    </a:path>
                  </a:pathLst>
                </a:custGeom>
                <a:ln w="38100">
                  <a:solidFill>
                    <a:srgbClr val="003E79"/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98528721-9789-2271-CA1F-1398443D7067}"/>
                  </a:ext>
                </a:extLst>
              </p:cNvPr>
              <p:cNvGrpSpPr/>
              <p:nvPr/>
            </p:nvGrpSpPr>
            <p:grpSpPr>
              <a:xfrm>
                <a:off x="9540114" y="4680856"/>
                <a:ext cx="1223630" cy="671803"/>
                <a:chOff x="9540114" y="4680856"/>
                <a:chExt cx="1223630" cy="671803"/>
              </a:xfrm>
            </p:grpSpPr>
            <p:sp>
              <p:nvSpPr>
                <p:cNvPr id="71" name="object 17">
                  <a:extLst>
                    <a:ext uri="{FF2B5EF4-FFF2-40B4-BE49-F238E27FC236}">
                      <a16:creationId xmlns:a16="http://schemas.microsoft.com/office/drawing/2014/main" id="{6E354F2C-A4E7-6E09-A1BB-ED1ECF1CF5AC}"/>
                    </a:ext>
                  </a:extLst>
                </p:cNvPr>
                <p:cNvSpPr txBox="1"/>
                <p:nvPr/>
              </p:nvSpPr>
              <p:spPr>
                <a:xfrm>
                  <a:off x="9540114" y="4890738"/>
                  <a:ext cx="1164272" cy="461921"/>
                </a:xfrm>
                <a:prstGeom prst="rect">
                  <a:avLst/>
                </a:prstGeom>
              </p:spPr>
              <p:txBody>
                <a:bodyPr vert="horz" wrap="square" lIns="0" tIns="39370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89230" marR="5080" lvl="0" indent="-177165" algn="l" defTabSz="914400" rtl="0" eaLnBrk="1" fontAlgn="auto" latinLnBrk="0" hangingPunct="1">
                    <a:lnSpc>
                      <a:spcPts val="1730"/>
                    </a:lnSpc>
                    <a:spcBef>
                      <a:spcPts val="310"/>
                    </a:spcBef>
                    <a:spcAft>
                      <a:spcPts val="0"/>
                    </a:spcAft>
                    <a:buClr>
                      <a:srgbClr val="FD9900"/>
                    </a:buClr>
                    <a:buSzTx/>
                    <a:buFont typeface="Wingdings"/>
                    <a:buChar char=""/>
                    <a:tabLst>
                      <a:tab pos="189865" algn="l"/>
                    </a:tabLst>
                    <a:defRPr/>
                  </a:pPr>
                  <a:r>
                    <a:rPr kumimoji="0" lang="en-MY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66 critical </a:t>
                  </a:r>
                  <a:r>
                    <a:rPr kumimoji="0" lang="en-MY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 </a:t>
                  </a:r>
                  <a:r>
                    <a:rPr kumimoji="0" lang="en-MY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oc</a:t>
                  </a:r>
                  <a:r>
                    <a:rPr kumimoji="0" lang="en-MY" sz="1400" b="0" i="0" u="none" strike="noStrike" kern="1200" cap="none" spc="-1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c</a:t>
                  </a:r>
                  <a:r>
                    <a:rPr kumimoji="0" lang="en-MY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u</a:t>
                  </a:r>
                  <a:r>
                    <a:rPr kumimoji="0" lang="en-MY" sz="1400" b="0" i="0" u="none" strike="noStrike" kern="1200" cap="none" spc="-40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p</a:t>
                  </a:r>
                  <a:r>
                    <a:rPr kumimoji="0" lang="en-MY" sz="1400" b="0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ations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  <p:sp>
              <p:nvSpPr>
                <p:cNvPr id="72" name="object 22">
                  <a:extLst>
                    <a:ext uri="{FF2B5EF4-FFF2-40B4-BE49-F238E27FC236}">
                      <a16:creationId xmlns:a16="http://schemas.microsoft.com/office/drawing/2014/main" id="{652EBCD9-EA83-9736-8D15-AF369B20F558}"/>
                    </a:ext>
                  </a:extLst>
                </p:cNvPr>
                <p:cNvSpPr txBox="1"/>
                <p:nvPr/>
              </p:nvSpPr>
              <p:spPr>
                <a:xfrm>
                  <a:off x="9711549" y="4680856"/>
                  <a:ext cx="1052195" cy="227626"/>
                </a:xfrm>
                <a:prstGeom prst="rect">
                  <a:avLst/>
                </a:prstGeom>
              </p:spPr>
              <p:txBody>
                <a:bodyPr vert="horz" wrap="square" lIns="0" tIns="12065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9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MY" sz="1400" b="1" i="0" u="none" strike="noStrike" kern="1200" cap="none" spc="-5" normalizeH="0" baseline="0" noProof="0">
                      <a:ln>
                        <a:noFill/>
                      </a:ln>
                      <a:solidFill>
                        <a:srgbClr val="44536A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Segoe UI"/>
                    </a:rPr>
                    <a:t>2024/2025</a:t>
                  </a: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endParaRPr>
                </a:p>
              </p:txBody>
            </p:sp>
          </p:grp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024D5668-2997-3CD3-DB62-CA6383660043}"/>
                </a:ext>
              </a:extLst>
            </p:cNvPr>
            <p:cNvGrpSpPr/>
            <p:nvPr/>
          </p:nvGrpSpPr>
          <p:grpSpPr>
            <a:xfrm>
              <a:off x="10697345" y="3698526"/>
              <a:ext cx="1170472" cy="908773"/>
              <a:chOff x="10697345" y="3698526"/>
              <a:chExt cx="1170472" cy="908773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A475503A-9CBC-C840-23F6-B194C02EC4C6}"/>
                  </a:ext>
                </a:extLst>
              </p:cNvPr>
              <p:cNvGrpSpPr/>
              <p:nvPr/>
            </p:nvGrpSpPr>
            <p:grpSpPr>
              <a:xfrm>
                <a:off x="11174314" y="4390764"/>
                <a:ext cx="216535" cy="216535"/>
                <a:chOff x="10296780" y="5312616"/>
                <a:chExt cx="216535" cy="216535"/>
              </a:xfrm>
            </p:grpSpPr>
            <p:pic>
              <p:nvPicPr>
                <p:cNvPr id="74" name="object 12">
                  <a:extLst>
                    <a:ext uri="{FF2B5EF4-FFF2-40B4-BE49-F238E27FC236}">
                      <a16:creationId xmlns:a16="http://schemas.microsoft.com/office/drawing/2014/main" id="{F11A536E-2764-82F9-0DAD-38159E392EE4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10296780" y="5312616"/>
                  <a:ext cx="216407" cy="216408"/>
                </a:xfrm>
                <a:prstGeom prst="rect">
                  <a:avLst/>
                </a:prstGeom>
              </p:spPr>
            </p:pic>
            <p:sp>
              <p:nvSpPr>
                <p:cNvPr id="75" name="object 13">
                  <a:extLst>
                    <a:ext uri="{FF2B5EF4-FFF2-40B4-BE49-F238E27FC236}">
                      <a16:creationId xmlns:a16="http://schemas.microsoft.com/office/drawing/2014/main" id="{5936BE2F-7375-15B5-D6D5-262B6417CAA1}"/>
                    </a:ext>
                  </a:extLst>
                </p:cNvPr>
                <p:cNvSpPr/>
                <p:nvPr/>
              </p:nvSpPr>
              <p:spPr>
                <a:xfrm>
                  <a:off x="10296780" y="5312616"/>
                  <a:ext cx="216535" cy="216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534" h="216535">
                      <a:moveTo>
                        <a:pt x="216407" y="108203"/>
                      </a:moveTo>
                      <a:lnTo>
                        <a:pt x="207912" y="66061"/>
                      </a:lnTo>
                      <a:lnTo>
                        <a:pt x="184737" y="31670"/>
                      </a:lnTo>
                      <a:lnTo>
                        <a:pt x="150346" y="8495"/>
                      </a:lnTo>
                      <a:lnTo>
                        <a:pt x="108203" y="0"/>
                      </a:lnTo>
                      <a:lnTo>
                        <a:pt x="66061" y="8495"/>
                      </a:lnTo>
                      <a:lnTo>
                        <a:pt x="31670" y="31670"/>
                      </a:lnTo>
                      <a:lnTo>
                        <a:pt x="8495" y="66061"/>
                      </a:lnTo>
                      <a:lnTo>
                        <a:pt x="0" y="108203"/>
                      </a:lnTo>
                      <a:lnTo>
                        <a:pt x="8495" y="150346"/>
                      </a:lnTo>
                      <a:lnTo>
                        <a:pt x="31670" y="184737"/>
                      </a:lnTo>
                      <a:lnTo>
                        <a:pt x="66061" y="207912"/>
                      </a:lnTo>
                      <a:lnTo>
                        <a:pt x="108203" y="216408"/>
                      </a:lnTo>
                      <a:lnTo>
                        <a:pt x="150346" y="207912"/>
                      </a:lnTo>
                      <a:lnTo>
                        <a:pt x="184737" y="184737"/>
                      </a:lnTo>
                      <a:lnTo>
                        <a:pt x="207912" y="150346"/>
                      </a:lnTo>
                      <a:lnTo>
                        <a:pt x="216407" y="108203"/>
                      </a:lnTo>
                      <a:close/>
                    </a:path>
                  </a:pathLst>
                </a:custGeom>
                <a:ln w="38100">
                  <a:solidFill>
                    <a:srgbClr val="003E79"/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6" name="object 22">
                <a:extLst>
                  <a:ext uri="{FF2B5EF4-FFF2-40B4-BE49-F238E27FC236}">
                    <a16:creationId xmlns:a16="http://schemas.microsoft.com/office/drawing/2014/main" id="{10E31F86-B816-619E-89AA-50DD6EAA3EC7}"/>
                  </a:ext>
                </a:extLst>
              </p:cNvPr>
              <p:cNvSpPr txBox="1"/>
              <p:nvPr/>
            </p:nvSpPr>
            <p:spPr>
              <a:xfrm>
                <a:off x="10697345" y="3698526"/>
                <a:ext cx="1170472" cy="658514"/>
              </a:xfrm>
              <a:prstGeom prst="rect">
                <a:avLst/>
              </a:prstGeom>
            </p:spPr>
            <p:txBody>
              <a:bodyPr vert="horz" wrap="square" lIns="0" tIns="12065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27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400" b="1" i="0" u="none" strike="noStrike" kern="1200" cap="none" spc="-5" normalizeH="0" baseline="0" noProof="0">
                    <a:ln>
                      <a:noFill/>
                    </a:ln>
                    <a:solidFill>
                      <a:srgbClr val="44536A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rPr>
                  <a:t>Review and Enhancement 2.0</a:t>
                </a: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/>
                </a:endParaRPr>
              </a:p>
            </p:txBody>
          </p:sp>
        </p:grpSp>
      </p:grpSp>
      <p:sp>
        <p:nvSpPr>
          <p:cNvPr id="85" name="Text Placeholder 1">
            <a:extLst>
              <a:ext uri="{FF2B5EF4-FFF2-40B4-BE49-F238E27FC236}">
                <a16:creationId xmlns:a16="http://schemas.microsoft.com/office/drawing/2014/main" id="{BF21C32B-822D-5EAC-4156-C0B90FC8F16B}"/>
              </a:ext>
            </a:extLst>
          </p:cNvPr>
          <p:cNvSpPr txBox="1">
            <a:spLocks/>
          </p:cNvSpPr>
          <p:nvPr/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0355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MyCOL Over The Years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id="{3F6311F5-8383-FC6E-0ECC-112BD7B59914}"/>
              </a:ext>
            </a:extLst>
          </p:cNvPr>
          <p:cNvSpPr/>
          <p:nvPr/>
        </p:nvSpPr>
        <p:spPr>
          <a:xfrm>
            <a:off x="8892981" y="1613364"/>
            <a:ext cx="1718733" cy="1596836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25DE14A9-E6F5-D52C-9E0A-481194AE4F14}"/>
              </a:ext>
            </a:extLst>
          </p:cNvPr>
          <p:cNvSpPr/>
          <p:nvPr/>
        </p:nvSpPr>
        <p:spPr>
          <a:xfrm>
            <a:off x="5172766" y="1623038"/>
            <a:ext cx="1718733" cy="1596836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1A5849BF-0E67-719D-70B0-DBB72F3E276E}"/>
              </a:ext>
            </a:extLst>
          </p:cNvPr>
          <p:cNvSpPr/>
          <p:nvPr/>
        </p:nvSpPr>
        <p:spPr>
          <a:xfrm>
            <a:off x="1573937" y="1623038"/>
            <a:ext cx="1718733" cy="1596836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F98CFE-2DB2-2ED1-6637-8EA21A03A4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Critical Occupation Criteria</a:t>
            </a:r>
            <a:endParaRPr lang="en-MY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D9F70A79-C716-0B50-1F1F-952A23CB330C}"/>
              </a:ext>
            </a:extLst>
          </p:cNvPr>
          <p:cNvSpPr/>
          <p:nvPr/>
        </p:nvSpPr>
        <p:spPr>
          <a:xfrm>
            <a:off x="1281263" y="1386379"/>
            <a:ext cx="780144" cy="767250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01</a:t>
            </a:r>
            <a:endParaRPr kumimoji="0" lang="en-MY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4BD6F5-D7F6-5648-19AA-865170A255F4}"/>
              </a:ext>
            </a:extLst>
          </p:cNvPr>
          <p:cNvSpPr txBox="1"/>
          <p:nvPr/>
        </p:nvSpPr>
        <p:spPr>
          <a:xfrm>
            <a:off x="4674334" y="4026007"/>
            <a:ext cx="2918597" cy="738664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Occupation </a:t>
            </a:r>
            <a:r>
              <a:rPr kumimoji="0" lang="en-MY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demand exceeds </a:t>
            </a:r>
            <a:r>
              <a:rPr kumimoji="0" lang="en-MY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the </a:t>
            </a:r>
            <a:r>
              <a:rPr kumimoji="0" lang="en-MY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supply </a:t>
            </a:r>
            <a:r>
              <a:rPr kumimoji="0" lang="en-MY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of workers, despite the best efforts of employers to hire</a:t>
            </a: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898EE8-0D95-43B9-02C4-B137C6C4EF0D}"/>
              </a:ext>
            </a:extLst>
          </p:cNvPr>
          <p:cNvSpPr txBox="1"/>
          <p:nvPr/>
        </p:nvSpPr>
        <p:spPr>
          <a:xfrm>
            <a:off x="8431720" y="4025729"/>
            <a:ext cx="2918597" cy="954107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Essential</a:t>
            </a:r>
            <a:r>
              <a:rPr kumimoji="0" lang="en-MY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to Malaysia’s economic development goals are closely linked to Malaysia’s economic growth</a:t>
            </a: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1B921E-776B-6D49-936B-27EDDDD9F830}"/>
              </a:ext>
            </a:extLst>
          </p:cNvPr>
          <p:cNvSpPr txBox="1"/>
          <p:nvPr/>
        </p:nvSpPr>
        <p:spPr>
          <a:xfrm>
            <a:off x="1912571" y="3584882"/>
            <a:ext cx="1067921" cy="430887"/>
          </a:xfrm>
          <a:prstGeom prst="rect">
            <a:avLst/>
          </a:prstGeom>
          <a:noFill/>
          <a:ln w="635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C2DFFD">
                    <a:lumMod val="50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Skilled</a:t>
            </a:r>
            <a:endParaRPr kumimoji="0" lang="en-MY" sz="2200" b="1" i="0" u="none" strike="noStrike" kern="1200" cap="none" spc="0" normalizeH="0" baseline="0" noProof="0">
              <a:ln>
                <a:noFill/>
              </a:ln>
              <a:solidFill>
                <a:srgbClr val="C2DFFD">
                  <a:lumMod val="50000"/>
                </a:srgb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68EF07-1C50-9A17-55A4-885CE7A9C443}"/>
              </a:ext>
            </a:extLst>
          </p:cNvPr>
          <p:cNvSpPr txBox="1"/>
          <p:nvPr/>
        </p:nvSpPr>
        <p:spPr>
          <a:xfrm>
            <a:off x="5172766" y="3587326"/>
            <a:ext cx="1795876" cy="430887"/>
          </a:xfrm>
          <a:prstGeom prst="rect">
            <a:avLst/>
          </a:prstGeom>
          <a:noFill/>
          <a:ln w="635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Sought-after</a:t>
            </a:r>
            <a:endParaRPr kumimoji="0" lang="en-MY" sz="2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2AD385-08FE-33B7-BF84-43666A20DF27}"/>
              </a:ext>
            </a:extLst>
          </p:cNvPr>
          <p:cNvSpPr txBox="1"/>
          <p:nvPr/>
        </p:nvSpPr>
        <p:spPr>
          <a:xfrm>
            <a:off x="9058334" y="3579935"/>
            <a:ext cx="1335302" cy="430887"/>
          </a:xfrm>
          <a:prstGeom prst="rect">
            <a:avLst/>
          </a:prstGeom>
          <a:noFill/>
          <a:ln w="635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Strategic</a:t>
            </a:r>
            <a:endParaRPr kumimoji="0" lang="en-MY" sz="22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F7A1BE-F592-450F-99EE-4D97784696D9}"/>
              </a:ext>
            </a:extLst>
          </p:cNvPr>
          <p:cNvSpPr txBox="1"/>
          <p:nvPr/>
        </p:nvSpPr>
        <p:spPr>
          <a:xfrm>
            <a:off x="1106969" y="4031818"/>
            <a:ext cx="2918598" cy="954107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Job groups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1-8 (high, semi-skilled) </a:t>
            </a:r>
            <a:r>
              <a:rPr kumimoji="0" lang="en-MY" sz="1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excluding Elementary Occupations (MASCO 9) - low/ unskilled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CA93AE9-0992-2A91-C9C2-003C51305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545" y="1913663"/>
            <a:ext cx="934430" cy="9550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E721E30-52C0-CACC-EB1B-EE8F2ACE3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3417" y="1908106"/>
            <a:ext cx="950885" cy="95088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0F80CC2-BD12-11E5-E593-17DF1F39A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4580" y="1972733"/>
            <a:ext cx="982683" cy="982683"/>
          </a:xfrm>
          <a:prstGeom prst="rect">
            <a:avLst/>
          </a:prstGeom>
        </p:spPr>
      </p:pic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B209E875-A042-EA48-21D1-C169E58D2807}"/>
              </a:ext>
            </a:extLst>
          </p:cNvPr>
          <p:cNvSpPr/>
          <p:nvPr/>
        </p:nvSpPr>
        <p:spPr>
          <a:xfrm>
            <a:off x="4784401" y="1399319"/>
            <a:ext cx="780144" cy="76725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02</a:t>
            </a:r>
            <a:endParaRPr kumimoji="0" lang="en-MY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9C440A23-2BB4-DFAF-4BFD-C1E900529C05}"/>
              </a:ext>
            </a:extLst>
          </p:cNvPr>
          <p:cNvSpPr/>
          <p:nvPr/>
        </p:nvSpPr>
        <p:spPr>
          <a:xfrm>
            <a:off x="8507855" y="1391076"/>
            <a:ext cx="780144" cy="76725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03</a:t>
            </a:r>
            <a:endParaRPr kumimoji="0" lang="en-MY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236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388F3D-C70C-7DEF-778C-90C8996C09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163" y="81160"/>
            <a:ext cx="9312508" cy="604800"/>
          </a:xfrm>
        </p:spPr>
        <p:txBody>
          <a:bodyPr/>
          <a:lstStyle/>
          <a:p>
            <a:r>
              <a:rPr lang="en-MY" err="1"/>
              <a:t>MyCOL</a:t>
            </a:r>
            <a:r>
              <a:rPr lang="en-MY"/>
              <a:t> 2024/ 2025 List - 66 Occupations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2EA39F7-5E80-164F-5129-A47C1D736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010493"/>
              </p:ext>
            </p:extLst>
          </p:nvPr>
        </p:nvGraphicFramePr>
        <p:xfrm>
          <a:off x="253438" y="725066"/>
          <a:ext cx="3853342" cy="591957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52942">
                  <a:extLst>
                    <a:ext uri="{9D8B030D-6E8A-4147-A177-3AD203B41FA5}">
                      <a16:colId xmlns:a16="http://schemas.microsoft.com/office/drawing/2014/main" val="4080733328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893129923"/>
                    </a:ext>
                  </a:extLst>
                </a:gridCol>
              </a:tblGrid>
              <a:tr h="250636"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MASCO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156241"/>
                  </a:ext>
                </a:extLst>
              </a:tr>
              <a:tr h="233308">
                <a:tc>
                  <a:txBody>
                    <a:bodyPr/>
                    <a:lstStyle/>
                    <a:p>
                      <a:pPr algn="ctr"/>
                      <a:r>
                        <a:rPr lang="en-MY" sz="1000">
                          <a:latin typeface="Aptos" panose="020B0004020202020204" pitchFamily="34" charset="0"/>
                        </a:rPr>
                        <a:t>1121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Aptos" panose="020B0004020202020204" pitchFamily="34" charset="0"/>
                        </a:rPr>
                        <a:t>Managing Directors and Chief Executives</a:t>
                      </a:r>
                      <a:endParaRPr lang="en-MY" sz="10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918137"/>
                  </a:ext>
                </a:extLst>
              </a:tr>
              <a:tr h="233308">
                <a:tc>
                  <a:txBody>
                    <a:bodyPr/>
                    <a:lstStyle/>
                    <a:p>
                      <a:pPr algn="ctr"/>
                      <a:r>
                        <a:rPr lang="en-MY" sz="1000">
                          <a:latin typeface="Aptos" panose="020B0004020202020204" pitchFamily="34" charset="0"/>
                        </a:rPr>
                        <a:t>1211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Finance Managers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772724"/>
                  </a:ext>
                </a:extLst>
              </a:tr>
              <a:tr h="233308">
                <a:tc>
                  <a:txBody>
                    <a:bodyPr/>
                    <a:lstStyle/>
                    <a:p>
                      <a:pPr algn="ctr"/>
                      <a:r>
                        <a:rPr lang="en-MY" sz="1000">
                          <a:latin typeface="Aptos" panose="020B0004020202020204" pitchFamily="34" charset="0"/>
                        </a:rPr>
                        <a:t>1212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Human Resource Managers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27425"/>
                  </a:ext>
                </a:extLst>
              </a:tr>
              <a:tr h="233308">
                <a:tc>
                  <a:txBody>
                    <a:bodyPr/>
                    <a:lstStyle/>
                    <a:p>
                      <a:pPr algn="ctr"/>
                      <a:r>
                        <a:rPr lang="en-MY" sz="1000">
                          <a:latin typeface="Aptos" panose="020B0004020202020204" pitchFamily="34" charset="0"/>
                        </a:rPr>
                        <a:t>1213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Policy and Planning Managers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930563"/>
                  </a:ext>
                </a:extLst>
              </a:tr>
              <a:tr h="233308">
                <a:tc>
                  <a:txBody>
                    <a:bodyPr/>
                    <a:lstStyle/>
                    <a:p>
                      <a:pPr algn="ctr"/>
                      <a:r>
                        <a:rPr lang="en-MY" sz="1000">
                          <a:latin typeface="Aptos" panose="020B0004020202020204" pitchFamily="34" charset="0"/>
                        </a:rPr>
                        <a:t>1214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Business Service Managers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77556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1216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Quality Managers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638299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1221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Sales and Marketing Managers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159053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1311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50">
                          <a:latin typeface="Aptos" panose="020B0004020202020204" pitchFamily="34" charset="0"/>
                        </a:rPr>
                        <a:t>Agricultural, Forestry and Livestock Production Managers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7452648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1321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Manufacturing Managers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343092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1324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latin typeface="Aptos" panose="020B0004020202020204" pitchFamily="34" charset="0"/>
                        </a:rPr>
                        <a:t>Supply, Distribution and Related Managers</a:t>
                      </a:r>
                      <a:endParaRPr lang="en-MY" sz="105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68046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1511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950">
                          <a:latin typeface="Aptos" panose="020B0004020202020204" pitchFamily="34" charset="0"/>
                        </a:rPr>
                        <a:t>Information and Communications Technology Managers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811884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Chemists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514914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2121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Mathematicians, Actuaries and Statisticians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51707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2141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Industrial and Production Engineers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23575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2142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Civil Engineers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651792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2144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Mechanical Engineers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824751"/>
                  </a:ext>
                </a:extLst>
              </a:tr>
              <a:tr h="274147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2145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050">
                          <a:latin typeface="Aptos" panose="020B0004020202020204" pitchFamily="34" charset="0"/>
                        </a:rPr>
                        <a:t>Chemical Engineers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977179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2146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950">
                          <a:latin typeface="Aptos" panose="020B0004020202020204" pitchFamily="34" charset="0"/>
                        </a:rPr>
                        <a:t>Mining Engineers, Metallurgists and Related Professionals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432542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2149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50">
                          <a:latin typeface="Aptos" panose="020B0004020202020204" pitchFamily="34" charset="0"/>
                        </a:rPr>
                        <a:t>Engineering Professionals (Excluding Electrotechnology) </a:t>
                      </a:r>
                    </a:p>
                    <a:p>
                      <a:r>
                        <a:rPr lang="en-US" sz="950">
                          <a:latin typeface="Aptos" panose="020B0004020202020204" pitchFamily="34" charset="0"/>
                        </a:rPr>
                        <a:t>Not Elsewhere Classified</a:t>
                      </a:r>
                      <a:endParaRPr lang="en-MY" sz="95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074928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2151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Electrical Engineers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127073"/>
                  </a:ext>
                </a:extLst>
              </a:tr>
              <a:tr h="240599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2152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Electronic Engineers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629187"/>
                  </a:ext>
                </a:extLst>
              </a:tr>
              <a:tr h="274147">
                <a:tc>
                  <a:txBody>
                    <a:bodyPr/>
                    <a:lstStyle/>
                    <a:p>
                      <a:pPr algn="ctr"/>
                      <a:r>
                        <a:rPr lang="en-MY" sz="1100">
                          <a:latin typeface="Aptos" panose="020B0004020202020204" pitchFamily="34" charset="0"/>
                        </a:rPr>
                        <a:t>2166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100">
                          <a:latin typeface="Aptos" panose="020B0004020202020204" pitchFamily="34" charset="0"/>
                        </a:rPr>
                        <a:t>Graphic and Multimedia Designers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243216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C3B62F4-28B6-343C-E394-0508DEA7F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331439"/>
              </p:ext>
            </p:extLst>
          </p:nvPr>
        </p:nvGraphicFramePr>
        <p:xfrm>
          <a:off x="4231880" y="734091"/>
          <a:ext cx="3853342" cy="591956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52942">
                  <a:extLst>
                    <a:ext uri="{9D8B030D-6E8A-4147-A177-3AD203B41FA5}">
                      <a16:colId xmlns:a16="http://schemas.microsoft.com/office/drawing/2014/main" val="4080733328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893129923"/>
                    </a:ext>
                  </a:extLst>
                </a:gridCol>
              </a:tblGrid>
              <a:tr h="251897"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MASCO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156241"/>
                  </a:ext>
                </a:extLst>
              </a:tr>
              <a:tr h="251897">
                <a:tc>
                  <a:txBody>
                    <a:bodyPr/>
                    <a:lstStyle/>
                    <a:p>
                      <a:pPr algn="ctr"/>
                      <a:r>
                        <a:rPr lang="en-MY" sz="1000">
                          <a:latin typeface="Aptos" panose="020B0004020202020204" pitchFamily="34" charset="0"/>
                        </a:rPr>
                        <a:t>2171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Aptos" panose="020B0004020202020204" pitchFamily="34" charset="0"/>
                        </a:rPr>
                        <a:t>Managing Directors and Chief Executives</a:t>
                      </a:r>
                      <a:endParaRPr lang="en-MY" sz="10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918137"/>
                  </a:ext>
                </a:extLst>
              </a:tr>
              <a:tr h="251897">
                <a:tc>
                  <a:txBody>
                    <a:bodyPr/>
                    <a:lstStyle/>
                    <a:p>
                      <a:pPr algn="ctr"/>
                      <a:r>
                        <a:rPr lang="en-MY" sz="1000">
                          <a:latin typeface="Aptos" panose="020B0004020202020204" pitchFamily="34" charset="0"/>
                        </a:rPr>
                        <a:t>2182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Manufacturing Professionals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772724"/>
                  </a:ext>
                </a:extLst>
              </a:tr>
              <a:tr h="251897">
                <a:tc>
                  <a:txBody>
                    <a:bodyPr/>
                    <a:lstStyle/>
                    <a:p>
                      <a:pPr algn="ctr"/>
                      <a:r>
                        <a:rPr lang="en-MY" sz="1000">
                          <a:latin typeface="Aptos" panose="020B0004020202020204" pitchFamily="34" charset="0"/>
                        </a:rPr>
                        <a:t>2212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Specialist Medical Practitioners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27425"/>
                  </a:ext>
                </a:extLst>
              </a:tr>
              <a:tr h="251897">
                <a:tc>
                  <a:txBody>
                    <a:bodyPr/>
                    <a:lstStyle/>
                    <a:p>
                      <a:pPr algn="ctr"/>
                      <a:r>
                        <a:rPr lang="en-MY" sz="1000">
                          <a:latin typeface="Aptos" panose="020B0004020202020204" pitchFamily="34" charset="0"/>
                        </a:rPr>
                        <a:t>2221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Nursing Professionals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930563"/>
                  </a:ext>
                </a:extLst>
              </a:tr>
              <a:tr h="251897">
                <a:tc>
                  <a:txBody>
                    <a:bodyPr/>
                    <a:lstStyle/>
                    <a:p>
                      <a:pPr algn="ctr"/>
                      <a:r>
                        <a:rPr lang="en-MY" sz="1000">
                          <a:latin typeface="Aptos" panose="020B0004020202020204" pitchFamily="34" charset="0"/>
                        </a:rPr>
                        <a:t>2262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Pharmacists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77556"/>
                  </a:ext>
                </a:extLst>
              </a:tr>
              <a:tr h="377845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2263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latin typeface="Aptos" panose="020B0004020202020204" pitchFamily="34" charset="0"/>
                        </a:rPr>
                        <a:t>Environmental and Occupational Health and Hygiene </a:t>
                      </a:r>
                    </a:p>
                    <a:p>
                      <a:r>
                        <a:rPr lang="en-US" sz="900">
                          <a:latin typeface="Aptos" panose="020B0004020202020204" pitchFamily="34" charset="0"/>
                        </a:rPr>
                        <a:t>Professionals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638299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2264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Physiotherapists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159053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2311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950">
                          <a:latin typeface="Aptos" panose="020B0004020202020204" pitchFamily="34" charset="0"/>
                        </a:rPr>
                        <a:t>University and Higher Education Teaching Professionals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7452648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Accountants and Auditors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343092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2412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Financial and Investment Advisers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68046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2413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Financial Analyst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811884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2426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Research and Development Professionals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514914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2431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Advertising and Marketing Professionals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51707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2511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Computer System Analysts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23575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2512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Software Developers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651792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2514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Application Programmers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824751"/>
                  </a:ext>
                </a:extLst>
              </a:tr>
              <a:tr h="39358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2519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50">
                          <a:latin typeface="Aptos" panose="020B0004020202020204" pitchFamily="34" charset="0"/>
                        </a:rPr>
                        <a:t>Software and Application Developers and Analysts Not </a:t>
                      </a:r>
                    </a:p>
                    <a:p>
                      <a:r>
                        <a:rPr lang="en-US" sz="950">
                          <a:latin typeface="Aptos" panose="020B0004020202020204" pitchFamily="34" charset="0"/>
                        </a:rPr>
                        <a:t>Elsewhere Classified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977179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2521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Database Designers and Administrators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432542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2522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Information Technology System Administrators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074928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2523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Computer Network Professionals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127073"/>
                  </a:ext>
                </a:extLst>
              </a:tr>
              <a:tr h="259768">
                <a:tc>
                  <a:txBody>
                    <a:bodyPr/>
                    <a:lstStyle/>
                    <a:p>
                      <a:pPr algn="ctr"/>
                      <a:r>
                        <a:rPr lang="en-MY" sz="1050">
                          <a:latin typeface="Aptos" panose="020B0004020202020204" pitchFamily="34" charset="0"/>
                        </a:rPr>
                        <a:t>2524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50">
                          <a:latin typeface="Aptos" panose="020B0004020202020204" pitchFamily="34" charset="0"/>
                        </a:rPr>
                        <a:t>Data Professionals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629187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94037A13-2DDD-54E8-B1AE-44F94842C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776297"/>
              </p:ext>
            </p:extLst>
          </p:nvPr>
        </p:nvGraphicFramePr>
        <p:xfrm>
          <a:off x="8210322" y="733108"/>
          <a:ext cx="3853342" cy="59285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52942">
                  <a:extLst>
                    <a:ext uri="{9D8B030D-6E8A-4147-A177-3AD203B41FA5}">
                      <a16:colId xmlns:a16="http://schemas.microsoft.com/office/drawing/2014/main" val="4080733328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893129923"/>
                    </a:ext>
                  </a:extLst>
                </a:gridCol>
              </a:tblGrid>
              <a:tr h="241298"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MASCO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000">
                          <a:latin typeface="Aptos" panose="020B0004020202020204" pitchFamily="34" charset="0"/>
                        </a:rPr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156241"/>
                  </a:ext>
                </a:extLst>
              </a:tr>
              <a:tr h="23087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2531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Cyber Security Professionals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2488918137"/>
                  </a:ext>
                </a:extLst>
              </a:tr>
              <a:tr h="23087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2541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Animation and Visual Effects Professionals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2116772724"/>
                  </a:ext>
                </a:extLst>
              </a:tr>
              <a:tr h="23087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2542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Digital Games and E-Sport Professionals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351727425"/>
                  </a:ext>
                </a:extLst>
              </a:tr>
              <a:tr h="23087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2543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Creative Contents Designer Professionals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1726930563"/>
                  </a:ext>
                </a:extLst>
              </a:tr>
              <a:tr h="23087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3111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Chemical and Physical Science Technicians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247077556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3112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Civil Engineering Technicians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934638299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3113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Electrical Engineering Technicians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3329159053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3114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Electronics Engineering Technicians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457452648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3115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Mechanical Engineering Technicians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3084343092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3118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Draughtspersons and Surveying Technicians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398368046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3119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Industrial and Production Technicians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1116811884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3122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Manufacturing Supervisors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3712514914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3151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Aircraft Technicians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2282651707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7212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Welders and Flame Cutters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290123575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7231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Motor Vehicle Mechanics and Repairers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2674651792"/>
                  </a:ext>
                </a:extLst>
              </a:tr>
              <a:tr h="307422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7233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Agricultural and Industrial Machinery Mechanics and Repairers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1511824751"/>
                  </a:ext>
                </a:extLst>
              </a:tr>
              <a:tr h="271289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7412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Electrical Mechanics and Fitters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1777977179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8141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Rubber Products Machine Operators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4082432542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8182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Steam Engine and Boiler Operators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2432074928"/>
                  </a:ext>
                </a:extLst>
              </a:tr>
              <a:tr h="307422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8189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Stationary Plant and Machine Operators Not Elsewhere Classified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1398127073"/>
                  </a:ext>
                </a:extLst>
              </a:tr>
              <a:tr h="23809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8332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Heavy Truck and Lorry Drivers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1176629187"/>
                  </a:ext>
                </a:extLst>
              </a:tr>
              <a:tr h="271289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8341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Mobile Farm and Forestry Plant Operators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3210243216"/>
                  </a:ext>
                </a:extLst>
              </a:tr>
              <a:tr h="271289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8343</a:t>
                      </a:r>
                    </a:p>
                  </a:txBody>
                  <a:tcPr marL="5861" marR="5861" marT="5861" marB="0" anchor="ctr"/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Crane, Hoist and Related Plant Operators</a:t>
                      </a:r>
                    </a:p>
                  </a:txBody>
                  <a:tcPr marL="5861" marR="5861" marT="5861" marB="0" anchor="ctr"/>
                </a:tc>
                <a:extLst>
                  <a:ext uri="{0D108BD9-81ED-4DB2-BD59-A6C34878D82A}">
                    <a16:rowId xmlns:a16="http://schemas.microsoft.com/office/drawing/2014/main" val="2472844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499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A535F-5A80-5E1B-AB09-0E42990562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163" y="119510"/>
            <a:ext cx="9312508" cy="604800"/>
          </a:xfrm>
        </p:spPr>
        <p:txBody>
          <a:bodyPr/>
          <a:lstStyle/>
          <a:p>
            <a:r>
              <a:rPr lang="en-MY"/>
              <a:t>Overview of Critical Occupations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A4695D-F12B-7D89-10EF-706F1CFE15FC}"/>
              </a:ext>
            </a:extLst>
          </p:cNvPr>
          <p:cNvSpPr/>
          <p:nvPr/>
        </p:nvSpPr>
        <p:spPr>
          <a:xfrm>
            <a:off x="774829" y="1865783"/>
            <a:ext cx="1049866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1211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8F7413-E554-9B3D-A1AA-4F0924404594}"/>
              </a:ext>
            </a:extLst>
          </p:cNvPr>
          <p:cNvSpPr/>
          <p:nvPr/>
        </p:nvSpPr>
        <p:spPr>
          <a:xfrm>
            <a:off x="774829" y="2423002"/>
            <a:ext cx="1049866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1214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E96BF2-9D4C-3BB3-9CE5-550182002704}"/>
              </a:ext>
            </a:extLst>
          </p:cNvPr>
          <p:cNvSpPr/>
          <p:nvPr/>
        </p:nvSpPr>
        <p:spPr>
          <a:xfrm>
            <a:off x="774829" y="2980221"/>
            <a:ext cx="1049866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1511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078413-D397-700D-CBB9-AB21AD3C9176}"/>
              </a:ext>
            </a:extLst>
          </p:cNvPr>
          <p:cNvSpPr/>
          <p:nvPr/>
        </p:nvSpPr>
        <p:spPr>
          <a:xfrm>
            <a:off x="774829" y="3504083"/>
            <a:ext cx="1049866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2141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5B67DA-808B-1BE2-B9B4-2A84729FB4BD}"/>
              </a:ext>
            </a:extLst>
          </p:cNvPr>
          <p:cNvSpPr/>
          <p:nvPr/>
        </p:nvSpPr>
        <p:spPr>
          <a:xfrm>
            <a:off x="774829" y="4062882"/>
            <a:ext cx="1049866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2144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B26009-9599-1460-5BC3-335E000FF1CF}"/>
              </a:ext>
            </a:extLst>
          </p:cNvPr>
          <p:cNvSpPr/>
          <p:nvPr/>
        </p:nvSpPr>
        <p:spPr>
          <a:xfrm>
            <a:off x="774829" y="4593631"/>
            <a:ext cx="1049866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2182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37008AA-0A40-3B62-2644-0944E1CD555B}"/>
              </a:ext>
            </a:extLst>
          </p:cNvPr>
          <p:cNvSpPr/>
          <p:nvPr/>
        </p:nvSpPr>
        <p:spPr>
          <a:xfrm>
            <a:off x="774829" y="5120147"/>
            <a:ext cx="1049866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2512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D23693-EF1F-EC93-674C-3023C97B4483}"/>
              </a:ext>
            </a:extLst>
          </p:cNvPr>
          <p:cNvSpPr/>
          <p:nvPr/>
        </p:nvSpPr>
        <p:spPr>
          <a:xfrm>
            <a:off x="774829" y="5646663"/>
            <a:ext cx="1049866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2522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E8AE5BF-7EF2-66F9-AA2D-57A97E930571}"/>
              </a:ext>
            </a:extLst>
          </p:cNvPr>
          <p:cNvSpPr/>
          <p:nvPr/>
        </p:nvSpPr>
        <p:spPr>
          <a:xfrm>
            <a:off x="774829" y="6219746"/>
            <a:ext cx="1049866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3115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A4C2ECF-6D53-8062-D29C-FBB87B1829E3}"/>
              </a:ext>
            </a:extLst>
          </p:cNvPr>
          <p:cNvSpPr/>
          <p:nvPr/>
        </p:nvSpPr>
        <p:spPr>
          <a:xfrm>
            <a:off x="2039184" y="1865783"/>
            <a:ext cx="3900912" cy="381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Finance Managers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F94809-1AF9-8655-6315-A139618D1915}"/>
              </a:ext>
            </a:extLst>
          </p:cNvPr>
          <p:cNvSpPr/>
          <p:nvPr/>
        </p:nvSpPr>
        <p:spPr>
          <a:xfrm>
            <a:off x="2039184" y="2426344"/>
            <a:ext cx="3900912" cy="381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Business Services Managers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B8B0A13-A059-AF46-9F63-7D5E4D529F36}"/>
              </a:ext>
            </a:extLst>
          </p:cNvPr>
          <p:cNvSpPr/>
          <p:nvPr/>
        </p:nvSpPr>
        <p:spPr>
          <a:xfrm>
            <a:off x="2039184" y="2983563"/>
            <a:ext cx="3900912" cy="381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Information and Communications Technology Managers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17C6D6E-6AFA-BDEB-81FA-1ACC410B83D9}"/>
              </a:ext>
            </a:extLst>
          </p:cNvPr>
          <p:cNvSpPr/>
          <p:nvPr/>
        </p:nvSpPr>
        <p:spPr>
          <a:xfrm>
            <a:off x="2039184" y="3507425"/>
            <a:ext cx="3900912" cy="381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Industrial and Production Engineers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B40CF13-BDA7-8A5F-7EE8-B37FF6F8B784}"/>
              </a:ext>
            </a:extLst>
          </p:cNvPr>
          <p:cNvSpPr/>
          <p:nvPr/>
        </p:nvSpPr>
        <p:spPr>
          <a:xfrm>
            <a:off x="2039184" y="4061302"/>
            <a:ext cx="3900912" cy="381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Mechanical Engineers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077A76F-8C67-E481-F5E9-CF2EA6E0BDB4}"/>
              </a:ext>
            </a:extLst>
          </p:cNvPr>
          <p:cNvSpPr/>
          <p:nvPr/>
        </p:nvSpPr>
        <p:spPr>
          <a:xfrm>
            <a:off x="2039184" y="4588506"/>
            <a:ext cx="3900912" cy="381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Manufacturing Professionals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D19B04C-4257-E798-DB28-69332F755D56}"/>
              </a:ext>
            </a:extLst>
          </p:cNvPr>
          <p:cNvSpPr/>
          <p:nvPr/>
        </p:nvSpPr>
        <p:spPr>
          <a:xfrm>
            <a:off x="2039184" y="5123489"/>
            <a:ext cx="3900912" cy="381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Software Developers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EAE953-0F12-6E63-F466-4205BC54B70F}"/>
              </a:ext>
            </a:extLst>
          </p:cNvPr>
          <p:cNvSpPr/>
          <p:nvPr/>
        </p:nvSpPr>
        <p:spPr>
          <a:xfrm>
            <a:off x="2039184" y="5650005"/>
            <a:ext cx="3900912" cy="381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Information Technology System Administrators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690657D-DA9C-CA16-B15A-50E4209CAAF2}"/>
              </a:ext>
            </a:extLst>
          </p:cNvPr>
          <p:cNvSpPr/>
          <p:nvPr/>
        </p:nvSpPr>
        <p:spPr>
          <a:xfrm>
            <a:off x="2039184" y="6223088"/>
            <a:ext cx="3900912" cy="381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Mechanical Engineering Technicians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FF13BA5-243F-0287-744D-E4557403A863}"/>
              </a:ext>
            </a:extLst>
          </p:cNvPr>
          <p:cNvSpPr txBox="1"/>
          <p:nvPr/>
        </p:nvSpPr>
        <p:spPr>
          <a:xfrm>
            <a:off x="2039184" y="1448059"/>
            <a:ext cx="1072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Description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2192FD-FC1A-FC65-6EA8-9F685D0EC653}"/>
              </a:ext>
            </a:extLst>
          </p:cNvPr>
          <p:cNvSpPr txBox="1"/>
          <p:nvPr/>
        </p:nvSpPr>
        <p:spPr>
          <a:xfrm>
            <a:off x="719666" y="1448059"/>
            <a:ext cx="1229888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MASCO 2020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5A78474-2264-1B49-09E0-B2006DA2FC86}"/>
              </a:ext>
            </a:extLst>
          </p:cNvPr>
          <p:cNvSpPr/>
          <p:nvPr/>
        </p:nvSpPr>
        <p:spPr>
          <a:xfrm>
            <a:off x="6455121" y="1931938"/>
            <a:ext cx="1049866" cy="381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2262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40B07CA-EDA6-5E60-03E4-F0526B76AD51}"/>
              </a:ext>
            </a:extLst>
          </p:cNvPr>
          <p:cNvSpPr/>
          <p:nvPr/>
        </p:nvSpPr>
        <p:spPr>
          <a:xfrm>
            <a:off x="6455121" y="2489157"/>
            <a:ext cx="1049866" cy="381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2264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1867FCD-EE00-7FF7-E71C-9F12C561C198}"/>
              </a:ext>
            </a:extLst>
          </p:cNvPr>
          <p:cNvSpPr/>
          <p:nvPr/>
        </p:nvSpPr>
        <p:spPr>
          <a:xfrm>
            <a:off x="6455121" y="3046376"/>
            <a:ext cx="1049866" cy="381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3111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1F3F51A-1FE7-D6FE-E02D-450E2CEAEB56}"/>
              </a:ext>
            </a:extLst>
          </p:cNvPr>
          <p:cNvSpPr/>
          <p:nvPr/>
        </p:nvSpPr>
        <p:spPr>
          <a:xfrm>
            <a:off x="6455121" y="3570238"/>
            <a:ext cx="1049866" cy="381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3118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B44C0B9-F8E5-8CBD-B661-8BD6456E8E94}"/>
              </a:ext>
            </a:extLst>
          </p:cNvPr>
          <p:cNvSpPr/>
          <p:nvPr/>
        </p:nvSpPr>
        <p:spPr>
          <a:xfrm>
            <a:off x="6455121" y="4129037"/>
            <a:ext cx="1049866" cy="381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7231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80F6A5E-B818-C04C-B01E-52DD24140A28}"/>
              </a:ext>
            </a:extLst>
          </p:cNvPr>
          <p:cNvSpPr/>
          <p:nvPr/>
        </p:nvSpPr>
        <p:spPr>
          <a:xfrm>
            <a:off x="7733261" y="1931938"/>
            <a:ext cx="3900912" cy="381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Pharmacist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09CE3B9-C176-D8E0-8D38-8CAFCE7C5B8E}"/>
              </a:ext>
            </a:extLst>
          </p:cNvPr>
          <p:cNvSpPr/>
          <p:nvPr/>
        </p:nvSpPr>
        <p:spPr>
          <a:xfrm>
            <a:off x="7733261" y="2492499"/>
            <a:ext cx="3900912" cy="381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Physiotherapist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509113D-9488-6C79-13C8-70FC5A046A6E}"/>
              </a:ext>
            </a:extLst>
          </p:cNvPr>
          <p:cNvSpPr/>
          <p:nvPr/>
        </p:nvSpPr>
        <p:spPr>
          <a:xfrm>
            <a:off x="7733261" y="3049718"/>
            <a:ext cx="3900912" cy="381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Chemical and Physical Science Technicians</a:t>
            </a:r>
            <a:endParaRPr kumimoji="0" lang="en-MY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C3A8161-D2A0-A65A-A09A-9552DCB44642}"/>
              </a:ext>
            </a:extLst>
          </p:cNvPr>
          <p:cNvSpPr/>
          <p:nvPr/>
        </p:nvSpPr>
        <p:spPr>
          <a:xfrm>
            <a:off x="7733261" y="3573580"/>
            <a:ext cx="3900912" cy="381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Draughtspersons and Surveying Technicians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2C3BAF5-F7B5-1438-E048-0F6B45CA4EAA}"/>
              </a:ext>
            </a:extLst>
          </p:cNvPr>
          <p:cNvSpPr/>
          <p:nvPr/>
        </p:nvSpPr>
        <p:spPr>
          <a:xfrm>
            <a:off x="7733261" y="4127457"/>
            <a:ext cx="3900912" cy="381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Motor Vehicle Mechanics and Repairers</a:t>
            </a:r>
            <a:endParaRPr kumimoji="0" lang="en-MY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01FB678-0643-C742-8922-8C56CD15FFB6}"/>
              </a:ext>
            </a:extLst>
          </p:cNvPr>
          <p:cNvSpPr txBox="1"/>
          <p:nvPr/>
        </p:nvSpPr>
        <p:spPr>
          <a:xfrm>
            <a:off x="7673799" y="1448059"/>
            <a:ext cx="1072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Description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9DC7E88-CDEC-0B1E-65D7-6447E5D2937C}"/>
              </a:ext>
            </a:extLst>
          </p:cNvPr>
          <p:cNvSpPr txBox="1"/>
          <p:nvPr/>
        </p:nvSpPr>
        <p:spPr>
          <a:xfrm>
            <a:off x="6393306" y="1448059"/>
            <a:ext cx="1229888" cy="30777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MASCO 2020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544790B-C43A-A89F-2FF0-6681738D54E2}"/>
              </a:ext>
            </a:extLst>
          </p:cNvPr>
          <p:cNvSpPr txBox="1"/>
          <p:nvPr/>
        </p:nvSpPr>
        <p:spPr>
          <a:xfrm>
            <a:off x="1586202" y="755353"/>
            <a:ext cx="3219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3600" b="0" i="0" u="none" strike="noStrike" kern="1200" cap="none" spc="0" normalizeH="0" baseline="0" noProof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09</a:t>
            </a:r>
            <a:r>
              <a:rPr kumimoji="0" lang="en-MY" sz="1600" b="1" i="0" u="none" strike="noStrike" kern="1200" cap="none" spc="0" normalizeH="0" baseline="0" noProof="0">
                <a:ln>
                  <a:noFill/>
                </a:ln>
                <a:solidFill>
                  <a:srgbClr val="FE990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 </a:t>
            </a:r>
            <a:r>
              <a:rPr kumimoji="0" lang="en-MY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Persistent Occupations</a:t>
            </a:r>
            <a:endParaRPr kumimoji="0" lang="en-MY" sz="1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A761341-8DBC-8359-90D1-67941B57B57D}"/>
              </a:ext>
            </a:extLst>
          </p:cNvPr>
          <p:cNvSpPr txBox="1"/>
          <p:nvPr/>
        </p:nvSpPr>
        <p:spPr>
          <a:xfrm>
            <a:off x="7592340" y="755353"/>
            <a:ext cx="263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3600" b="0" i="0" u="none" strike="noStrike" kern="1200" cap="none" spc="0" normalizeH="0" baseline="0" noProof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05</a:t>
            </a:r>
            <a:r>
              <a:rPr kumimoji="0" lang="en-MY" sz="36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kumimoji="0" lang="en-MY" sz="18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New Occupations</a:t>
            </a:r>
            <a:endParaRPr kumimoji="0" lang="en-MY" sz="16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854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6E2B05-C15B-FB61-DDBB-6387E7E8A2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err="1"/>
              <a:t>MyCOL</a:t>
            </a:r>
            <a:r>
              <a:rPr lang="en-US"/>
              <a:t> IN MALAYSIA</a:t>
            </a:r>
            <a:endParaRPr lang="en-MY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93A16C-DD43-1F7E-BFE6-781857EA0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422" y="760113"/>
            <a:ext cx="4076910" cy="56771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71869F-E4AE-AF57-1D68-17F364658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585" y="725587"/>
            <a:ext cx="4579345" cy="571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6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A2415-7654-6BE9-EBCD-749BBD085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795F01-1257-F463-CC25-C40132037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err="1"/>
              <a:t>MyCOL</a:t>
            </a:r>
            <a:r>
              <a:rPr lang="en-US"/>
              <a:t> IN MALAYSIA</a:t>
            </a:r>
            <a:endParaRPr lang="en-MY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EBD010-5A67-4719-BBD6-3B314209A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863" y="848248"/>
            <a:ext cx="4064209" cy="57533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F23C255-9F91-3F69-6C71-F487359FF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749" y="848248"/>
            <a:ext cx="4597041" cy="575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28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CEFB1-6B99-3B89-4516-02723744E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B3AB30-9ABE-CD02-FD5D-E92D784C48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err="1"/>
              <a:t>MyCOL</a:t>
            </a:r>
            <a:r>
              <a:rPr lang="en-US"/>
              <a:t> IN MALAYSIA</a:t>
            </a:r>
            <a:endParaRPr lang="en-MY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9A2D1F-3B10-590F-5F55-797845784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086" y="848248"/>
            <a:ext cx="4057859" cy="56835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3B0C69-C9E3-018F-B6B1-59685C4AD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107" y="844416"/>
            <a:ext cx="4503543" cy="568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79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AF9E6-F79B-F4AF-CBD1-C1BC141CB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4137FA-6F36-1D23-011B-F37F85592E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QR TO MYCOL</a:t>
            </a:r>
            <a:endParaRPr lang="en-MY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794F07-791A-6FF9-F805-93B7940D1D10}"/>
              </a:ext>
            </a:extLst>
          </p:cNvPr>
          <p:cNvSpPr txBox="1"/>
          <p:nvPr/>
        </p:nvSpPr>
        <p:spPr>
          <a:xfrm>
            <a:off x="2006795" y="5751524"/>
            <a:ext cx="4367920" cy="646331"/>
          </a:xfrm>
          <a:prstGeom prst="rect">
            <a:avLst/>
          </a:prstGeom>
          <a:noFill/>
          <a:ln w="38100">
            <a:solidFill>
              <a:srgbClr val="FFC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MY" b="1"/>
              <a:t>QR Code to </a:t>
            </a:r>
            <a:r>
              <a:rPr lang="en-MY" b="1" err="1"/>
              <a:t>MyMahir</a:t>
            </a:r>
            <a:r>
              <a:rPr lang="en-MY" b="1"/>
              <a:t> Malaysia Critical Occupations List (</a:t>
            </a:r>
            <a:r>
              <a:rPr lang="en-MY" b="1" err="1"/>
              <a:t>MyCOL</a:t>
            </a:r>
            <a:r>
              <a:rPr lang="en-MY" b="1"/>
              <a:t>) </a:t>
            </a:r>
          </a:p>
        </p:txBody>
      </p:sp>
      <p:pic>
        <p:nvPicPr>
          <p:cNvPr id="5" name="Picture 4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7135C89D-F9E9-47DC-812D-E66F1740F5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2" b="6250"/>
          <a:stretch/>
        </p:blipFill>
        <p:spPr>
          <a:xfrm>
            <a:off x="1374781" y="786161"/>
            <a:ext cx="5631948" cy="488331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6B2A517-4F46-8320-44FD-5CB02B9ED43D}"/>
              </a:ext>
            </a:extLst>
          </p:cNvPr>
          <p:cNvSpPr>
            <a:spLocks/>
          </p:cNvSpPr>
          <p:nvPr/>
        </p:nvSpPr>
        <p:spPr>
          <a:xfrm>
            <a:off x="7260116" y="1131426"/>
            <a:ext cx="3988106" cy="1574515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Prompt the report into an AI tool and identify the answers to the following: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600" b="1" kern="0">
                <a:solidFill>
                  <a:srgbClr val="000000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List of high demand jobs.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600" b="1" kern="0">
                <a:solidFill>
                  <a:srgbClr val="000000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Skills needed in the future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600" b="1" kern="0">
                <a:solidFill>
                  <a:srgbClr val="000000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Key takeaways from the report. 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endParaRPr lang="en-US" sz="1600" b="1" kern="0">
              <a:solidFill>
                <a:srgbClr val="000000"/>
              </a:solidFill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  <a:p>
            <a:pPr marR="0" lvl="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600" kern="0">
                <a:solidFill>
                  <a:srgbClr val="000000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Share your answer. 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19E859-6070-8415-AC0D-6A4DA9FBD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029" y="3601473"/>
            <a:ext cx="2040975" cy="276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61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FF2D2D-5521-16A9-A938-920E44416E76}"/>
              </a:ext>
            </a:extLst>
          </p:cNvPr>
          <p:cNvSpPr txBox="1"/>
          <p:nvPr/>
        </p:nvSpPr>
        <p:spPr>
          <a:xfrm>
            <a:off x="2439829" y="2045082"/>
            <a:ext cx="7051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latin typeface="Amasis MT Pro Light" panose="02040304050005020304" pitchFamily="18" charset="0"/>
              </a:rPr>
              <a:t>Next, what is </a:t>
            </a:r>
            <a:r>
              <a:rPr lang="en-US" sz="5400" b="1" err="1">
                <a:latin typeface="Amasis MT Pro Light" panose="02040304050005020304" pitchFamily="18" charset="0"/>
              </a:rPr>
              <a:t>MyMahir</a:t>
            </a:r>
            <a:r>
              <a:rPr lang="en-US" sz="5400" b="1">
                <a:latin typeface="Amasis MT Pro Light" panose="02040304050005020304" pitchFamily="18" charset="0"/>
              </a:rPr>
              <a:t> Impact Study</a:t>
            </a:r>
            <a:endParaRPr lang="en-MY" sz="5400" b="1">
              <a:latin typeface="Amasis MT Pro Light" panose="02040304050005020304" pitchFamily="18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7869E9E5-A8C2-462B-226C-5AC147FA0735}"/>
              </a:ext>
            </a:extLst>
          </p:cNvPr>
          <p:cNvSpPr/>
          <p:nvPr/>
        </p:nvSpPr>
        <p:spPr>
          <a:xfrm rot="1157211">
            <a:off x="6487216" y="2934905"/>
            <a:ext cx="1962573" cy="1341606"/>
          </a:xfrm>
          <a:custGeom>
            <a:avLst/>
            <a:gdLst/>
            <a:ahLst/>
            <a:cxnLst/>
            <a:rect l="l" t="t" r="r" b="b"/>
            <a:pathLst>
              <a:path w="6082580" h="3439422">
                <a:moveTo>
                  <a:pt x="0" y="0"/>
                </a:moveTo>
                <a:lnTo>
                  <a:pt x="6082580" y="0"/>
                </a:lnTo>
                <a:lnTo>
                  <a:pt x="6082580" y="3439422"/>
                </a:lnTo>
                <a:lnTo>
                  <a:pt x="0" y="3439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664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7966" y="-4733803"/>
            <a:ext cx="16627931" cy="16325605"/>
          </a:xfrm>
          <a:custGeom>
            <a:avLst/>
            <a:gdLst/>
            <a:ahLst/>
            <a:cxnLst/>
            <a:rect l="l" t="t" r="r" b="b"/>
            <a:pathLst>
              <a:path w="24941896" h="24488407">
                <a:moveTo>
                  <a:pt x="0" y="0"/>
                </a:moveTo>
                <a:lnTo>
                  <a:pt x="24941896" y="0"/>
                </a:lnTo>
                <a:lnTo>
                  <a:pt x="24941896" y="24488406"/>
                </a:lnTo>
                <a:lnTo>
                  <a:pt x="0" y="244884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ts val="151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 w="76200">
                  <a:solidFill>
                    <a:sysClr val="windowText" lastClr="000000"/>
                  </a:solidFill>
                </a:ln>
                <a:solidFill>
                  <a:srgbClr val="FFBB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hewy"/>
                <a:ea typeface="Chewy"/>
                <a:cs typeface="Chewy"/>
                <a:sym typeface="Chewy"/>
              </a:rPr>
              <a:t>YES!</a:t>
            </a:r>
          </a:p>
          <a:p>
            <a:pPr marL="0" marR="0" lvl="0" indent="0" algn="ctr" defTabSz="914400" rtl="0" eaLnBrk="1" fontAlgn="auto" latinLnBrk="0" hangingPunct="1">
              <a:lnSpc>
                <a:spcPts val="151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 w="76200">
                  <a:solidFill>
                    <a:sysClr val="windowText" lastClr="000000"/>
                  </a:solidFill>
                </a:ln>
                <a:solidFill>
                  <a:srgbClr val="FFBB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hewy"/>
                <a:ea typeface="Chewy"/>
                <a:cs typeface="Chewy"/>
                <a:sym typeface="Chewy"/>
              </a:rPr>
              <a:t>Rock The School</a:t>
            </a:r>
          </a:p>
        </p:txBody>
      </p:sp>
      <p:sp>
        <p:nvSpPr>
          <p:cNvPr id="3" name="Freeform 3"/>
          <p:cNvSpPr/>
          <p:nvPr/>
        </p:nvSpPr>
        <p:spPr>
          <a:xfrm>
            <a:off x="2540560" y="678649"/>
            <a:ext cx="7725310" cy="5071511"/>
          </a:xfrm>
          <a:custGeom>
            <a:avLst/>
            <a:gdLst/>
            <a:ahLst/>
            <a:cxnLst/>
            <a:rect l="l" t="t" r="r" b="b"/>
            <a:pathLst>
              <a:path w="11426042" h="8060553">
                <a:moveTo>
                  <a:pt x="0" y="0"/>
                </a:moveTo>
                <a:lnTo>
                  <a:pt x="11426042" y="0"/>
                </a:lnTo>
                <a:lnTo>
                  <a:pt x="11426042" y="8060554"/>
                </a:lnTo>
                <a:lnTo>
                  <a:pt x="0" y="80605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5138072" y="4953263"/>
            <a:ext cx="1915857" cy="1162587"/>
            <a:chOff x="0" y="-921600"/>
            <a:chExt cx="3831714" cy="232517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-921600"/>
              <a:ext cx="3831714" cy="2325174"/>
              <a:chOff x="0" y="-57150"/>
              <a:chExt cx="237610" cy="14418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37610" cy="87038"/>
              </a:xfrm>
              <a:custGeom>
                <a:avLst/>
                <a:gdLst/>
                <a:ahLst/>
                <a:cxnLst/>
                <a:rect l="l" t="t" r="r" b="b"/>
                <a:pathLst>
                  <a:path w="237610" h="87038">
                    <a:moveTo>
                      <a:pt x="43519" y="0"/>
                    </a:moveTo>
                    <a:lnTo>
                      <a:pt x="194091" y="0"/>
                    </a:lnTo>
                    <a:cubicBezTo>
                      <a:pt x="205633" y="0"/>
                      <a:pt x="216703" y="4585"/>
                      <a:pt x="224864" y="12746"/>
                    </a:cubicBezTo>
                    <a:cubicBezTo>
                      <a:pt x="233025" y="20908"/>
                      <a:pt x="237610" y="31977"/>
                      <a:pt x="237610" y="43519"/>
                    </a:cubicBezTo>
                    <a:lnTo>
                      <a:pt x="237610" y="43519"/>
                    </a:lnTo>
                    <a:cubicBezTo>
                      <a:pt x="237610" y="55061"/>
                      <a:pt x="233025" y="66130"/>
                      <a:pt x="224864" y="74291"/>
                    </a:cubicBezTo>
                    <a:cubicBezTo>
                      <a:pt x="216703" y="82453"/>
                      <a:pt x="205633" y="87038"/>
                      <a:pt x="194091" y="87038"/>
                    </a:cubicBezTo>
                    <a:lnTo>
                      <a:pt x="43519" y="87038"/>
                    </a:lnTo>
                    <a:cubicBezTo>
                      <a:pt x="31977" y="87038"/>
                      <a:pt x="20908" y="82453"/>
                      <a:pt x="12746" y="74291"/>
                    </a:cubicBezTo>
                    <a:cubicBezTo>
                      <a:pt x="4585" y="66130"/>
                      <a:pt x="0" y="55061"/>
                      <a:pt x="0" y="43519"/>
                    </a:cubicBezTo>
                    <a:lnTo>
                      <a:pt x="0" y="43519"/>
                    </a:lnTo>
                    <a:cubicBezTo>
                      <a:pt x="0" y="31977"/>
                      <a:pt x="4585" y="20908"/>
                      <a:pt x="12746" y="12746"/>
                    </a:cubicBezTo>
                    <a:cubicBezTo>
                      <a:pt x="20908" y="4585"/>
                      <a:pt x="31977" y="0"/>
                      <a:pt x="43519" y="0"/>
                    </a:cubicBezTo>
                    <a:close/>
                  </a:path>
                </a:pathLst>
              </a:custGeom>
              <a:solidFill>
                <a:srgbClr val="F95C32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MY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57150"/>
                <a:ext cx="237610" cy="144188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2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362686" y="149338"/>
              <a:ext cx="3106344" cy="1077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4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hewy"/>
                  <a:ea typeface="Chewy"/>
                  <a:cs typeface="Chewy"/>
                  <a:sym typeface="Chewy"/>
                </a:rPr>
                <a:t>START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844256" y="3584125"/>
            <a:ext cx="3010033" cy="2468227"/>
          </a:xfrm>
          <a:prstGeom prst="rect">
            <a:avLst/>
          </a:prstGeom>
        </p:spPr>
      </p:pic>
      <p:sp>
        <p:nvSpPr>
          <p:cNvPr id="11" name="Freeform 11"/>
          <p:cNvSpPr/>
          <p:nvPr/>
        </p:nvSpPr>
        <p:spPr>
          <a:xfrm>
            <a:off x="8678235" y="174930"/>
            <a:ext cx="3350832" cy="1007439"/>
          </a:xfrm>
          <a:custGeom>
            <a:avLst/>
            <a:gdLst/>
            <a:ahLst/>
            <a:cxnLst/>
            <a:rect l="l" t="t" r="r" b="b"/>
            <a:pathLst>
              <a:path w="5026248" h="1511159">
                <a:moveTo>
                  <a:pt x="0" y="0"/>
                </a:moveTo>
                <a:lnTo>
                  <a:pt x="5026248" y="0"/>
                </a:lnTo>
                <a:lnTo>
                  <a:pt x="5026248" y="1511159"/>
                </a:lnTo>
                <a:lnTo>
                  <a:pt x="0" y="15111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A62786-D5F2-79E5-E08D-378F2F12074C}"/>
              </a:ext>
            </a:extLst>
          </p:cNvPr>
          <p:cNvSpPr txBox="1"/>
          <p:nvPr/>
        </p:nvSpPr>
        <p:spPr>
          <a:xfrm>
            <a:off x="3315902" y="1858278"/>
            <a:ext cx="55601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Brush Script MT" panose="03060802040406070304" pitchFamily="66" charset="0"/>
                <a:ea typeface="+mn-ea"/>
                <a:cs typeface="+mn-cs"/>
              </a:rPr>
              <a:t>ICE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Brush Script MT" panose="03060802040406070304" pitchFamily="66" charset="0"/>
                <a:ea typeface="+mn-ea"/>
                <a:cs typeface="+mn-cs"/>
              </a:rPr>
              <a:t>BREAKING</a:t>
            </a:r>
            <a:endParaRPr kumimoji="0" lang="en-MY" sz="8000" b="1" i="0" u="none" strike="noStrike" kern="1200" cap="none" spc="0" normalizeH="0" baseline="0" noProof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Brush Script MT" panose="03060802040406070304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5E1411-DE4B-C9A7-852E-8C6D5E6D76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anchor="ctr"/>
          <a:lstStyle/>
          <a:p>
            <a:r>
              <a:rPr lang="en-US" sz="1800">
                <a:latin typeface="Poppins" panose="00000500000000000000" pitchFamily="2" charset="0"/>
                <a:cs typeface="Poppins" panose="00000500000000000000" pitchFamily="2" charset="0"/>
              </a:rPr>
              <a:t>Following announcement by the Minister of Human Resource, TalentCorp was tasked to deliver an impact study of AI, Digital and Green Economy to Future Proof Malaysian Workforce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FD41F1-4689-BF35-92A4-F3FB0CF8B6EB}"/>
              </a:ext>
            </a:extLst>
          </p:cNvPr>
          <p:cNvSpPr/>
          <p:nvPr/>
        </p:nvSpPr>
        <p:spPr>
          <a:xfrm>
            <a:off x="1772240" y="1193509"/>
            <a:ext cx="8908329" cy="566437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Impact Study of Artificial Intelligence (AI), Digital and Green Economy on Malaysian Workforce</a:t>
            </a:r>
            <a:endParaRPr kumimoji="0" lang="en-GB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979115-5B03-41FB-B485-A1F72BADA202}"/>
              </a:ext>
            </a:extLst>
          </p:cNvPr>
          <p:cNvSpPr/>
          <p:nvPr/>
        </p:nvSpPr>
        <p:spPr>
          <a:xfrm>
            <a:off x="2123392" y="2086353"/>
            <a:ext cx="7801296" cy="426731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Study on the effect of 3 key trends shaping global landscape towards Malaysian workforce and work landscape: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Artificial Intelligence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Digital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Green Economy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Study to be conducted across 3 phases: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1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1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1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Reference for policymakers and industry to prepare the workforce of the future</a:t>
            </a:r>
            <a:endParaRPr kumimoji="0" lang="en-US" sz="1400" b="0" i="1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F950CA-29E4-AE10-E17A-C3236F95E03F}"/>
              </a:ext>
            </a:extLst>
          </p:cNvPr>
          <p:cNvSpPr/>
          <p:nvPr/>
        </p:nvSpPr>
        <p:spPr>
          <a:xfrm>
            <a:off x="2140323" y="4572000"/>
            <a:ext cx="2453983" cy="383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Phase 1</a:t>
            </a:r>
            <a:endParaRPr kumimoji="0" lang="en-GB" sz="1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F1D304-F7F3-B6F3-DC08-37BC3960A74D}"/>
              </a:ext>
            </a:extLst>
          </p:cNvPr>
          <p:cNvSpPr/>
          <p:nvPr/>
        </p:nvSpPr>
        <p:spPr>
          <a:xfrm>
            <a:off x="4797049" y="4572000"/>
            <a:ext cx="2453983" cy="383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Phase 2</a:t>
            </a:r>
            <a:endParaRPr kumimoji="0" lang="en-GB" sz="1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A11FAA-F2BC-8816-4528-871E362E8890}"/>
              </a:ext>
            </a:extLst>
          </p:cNvPr>
          <p:cNvSpPr/>
          <p:nvPr/>
        </p:nvSpPr>
        <p:spPr>
          <a:xfrm>
            <a:off x="7491483" y="4572000"/>
            <a:ext cx="2453983" cy="383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Phase 3</a:t>
            </a:r>
            <a:endParaRPr kumimoji="0" lang="en-GB" sz="1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1D8C6A-C312-B540-BACB-6DC69188BB97}"/>
              </a:ext>
            </a:extLst>
          </p:cNvPr>
          <p:cNvSpPr txBox="1"/>
          <p:nvPr/>
        </p:nvSpPr>
        <p:spPr>
          <a:xfrm>
            <a:off x="4797049" y="5011565"/>
            <a:ext cx="2453983" cy="80227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E7E6E6"/>
              </a:buClr>
              <a:buSzPct val="100000"/>
              <a:buFontTx/>
              <a:buNone/>
              <a:tabLst/>
              <a:defRPr/>
            </a:pPr>
            <a:r>
              <a:rPr lang="en-US" sz="16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12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sectors</a:t>
            </a: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E7E6E6"/>
              </a:buClr>
              <a:buSzPct val="100000"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Completed December 2025</a:t>
            </a:r>
            <a:endParaRPr kumimoji="0" lang="en-US" sz="1600" i="1" u="none" strike="noStrike" kern="1200" cap="none" spc="0" normalizeH="0" baseline="0" noProof="0">
              <a:ln>
                <a:noFill/>
              </a:ln>
              <a:solidFill>
                <a:srgbClr val="FBAA24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74D203-B8A3-CE28-BFAF-D3137F129FC3}"/>
              </a:ext>
            </a:extLst>
          </p:cNvPr>
          <p:cNvSpPr txBox="1"/>
          <p:nvPr/>
        </p:nvSpPr>
        <p:spPr>
          <a:xfrm>
            <a:off x="7487198" y="5057091"/>
            <a:ext cx="2453983" cy="59298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E7E6E6"/>
              </a:buClr>
              <a:buSzPct val="100000"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To be </a:t>
            </a: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E7E6E6"/>
              </a:buClr>
              <a:buSzPct val="100000"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confirmed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3EB19D-E104-DA8A-8C55-FF680760C665}"/>
              </a:ext>
            </a:extLst>
          </p:cNvPr>
          <p:cNvSpPr txBox="1"/>
          <p:nvPr/>
        </p:nvSpPr>
        <p:spPr>
          <a:xfrm>
            <a:off x="2139885" y="4999373"/>
            <a:ext cx="2453983" cy="80227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E7E6E6"/>
              </a:buClr>
              <a:buSzPct val="100000"/>
              <a:buFontTx/>
              <a:buNone/>
              <a:tabLst/>
              <a:defRPr/>
            </a:pPr>
            <a:r>
              <a:rPr lang="en-US" sz="16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sectors</a:t>
            </a: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E7E6E6"/>
              </a:buClr>
              <a:buSzPct val="100000"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Completed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254108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C8257C88-D1E5-375E-FDDA-13EEBA4B53B1}"/>
              </a:ext>
            </a:extLst>
          </p:cNvPr>
          <p:cNvSpPr/>
          <p:nvPr/>
        </p:nvSpPr>
        <p:spPr>
          <a:xfrm>
            <a:off x="1272170" y="1862635"/>
            <a:ext cx="1476211" cy="39333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9B391D-B330-E581-F57B-6DFFB90B7B6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8AB3D-644E-4AFE-875F-1F0B7B57C030}" type="slidenum">
              <a:rPr lang="en-US" sz="1100" smtClean="0">
                <a:latin typeface="Poppins" panose="00000500000000000000" pitchFamily="2" charset="0"/>
                <a:cs typeface="Poppins" panose="000005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FD1B42-A831-3ACA-F055-7194B9DBBF1B}"/>
              </a:ext>
            </a:extLst>
          </p:cNvPr>
          <p:cNvSpPr>
            <a:spLocks/>
          </p:cNvSpPr>
          <p:nvPr/>
        </p:nvSpPr>
        <p:spPr>
          <a:xfrm>
            <a:off x="439617" y="572286"/>
            <a:ext cx="6917726" cy="31987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 anchorCtr="0"/>
          <a:lstStyle/>
          <a:p>
            <a:pPr marL="0" marR="0" lvl="0" indent="0" algn="ctr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Objective</a:t>
            </a:r>
            <a:endParaRPr kumimoji="0" lang="en-US" sz="1400" b="1" i="0" u="none" strike="sng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3CBFED4-443C-A0B7-DC6E-7AF4C883B76B}"/>
              </a:ext>
            </a:extLst>
          </p:cNvPr>
          <p:cNvCxnSpPr>
            <a:cxnSpLocks/>
          </p:cNvCxnSpPr>
          <p:nvPr/>
        </p:nvCxnSpPr>
        <p:spPr>
          <a:xfrm>
            <a:off x="7592780" y="1298454"/>
            <a:ext cx="0" cy="493776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A8C8734D-B5A1-AC99-ACDD-822DE6DA8334}"/>
              </a:ext>
            </a:extLst>
          </p:cNvPr>
          <p:cNvSpPr>
            <a:spLocks/>
          </p:cNvSpPr>
          <p:nvPr/>
        </p:nvSpPr>
        <p:spPr>
          <a:xfrm rot="5400000">
            <a:off x="7024214" y="3653147"/>
            <a:ext cx="1137133" cy="228375"/>
          </a:xfrm>
          <a:prstGeom prst="triangle">
            <a:avLst/>
          </a:prstGeom>
          <a:solidFill>
            <a:schemeClr val="tx2"/>
          </a:solidFill>
          <a:ln w="285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E59761F-587F-6505-F04C-2636165CA9DD}"/>
              </a:ext>
            </a:extLst>
          </p:cNvPr>
          <p:cNvSpPr>
            <a:spLocks/>
          </p:cNvSpPr>
          <p:nvPr/>
        </p:nvSpPr>
        <p:spPr>
          <a:xfrm>
            <a:off x="439617" y="910839"/>
            <a:ext cx="6917726" cy="732495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Understand the 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impact of AI, Digital and Green Economy 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on the 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Malaysian workforce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, and identify the 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skills, training </a:t>
            </a:r>
            <a:r>
              <a:rPr kumimoji="0" lang="en-US" sz="12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programmes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 and pivoting strategies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 required to address the impact</a:t>
            </a:r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DC7E77-C187-581A-4589-014BF3BFBE63}"/>
              </a:ext>
            </a:extLst>
          </p:cNvPr>
          <p:cNvSpPr txBox="1">
            <a:spLocks/>
          </p:cNvSpPr>
          <p:nvPr/>
        </p:nvSpPr>
        <p:spPr>
          <a:xfrm>
            <a:off x="7828216" y="1188229"/>
            <a:ext cx="4114800" cy="307777"/>
          </a:xfrm>
          <a:prstGeom prst="rect">
            <a:avLst/>
          </a:prstGeom>
          <a:solidFill>
            <a:srgbClr val="FFE600"/>
          </a:solidFill>
          <a:ln>
            <a:solidFill>
              <a:srgbClr val="FFF066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Key Deliverables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F731F61-38F4-883B-B731-3B4A65B6D531}"/>
              </a:ext>
            </a:extLst>
          </p:cNvPr>
          <p:cNvSpPr>
            <a:spLocks/>
          </p:cNvSpPr>
          <p:nvPr/>
        </p:nvSpPr>
        <p:spPr>
          <a:xfrm>
            <a:off x="8115376" y="1722130"/>
            <a:ext cx="94786" cy="4480560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E82A58A-5E5B-BA8D-CA56-8D48824DA3E2}"/>
              </a:ext>
            </a:extLst>
          </p:cNvPr>
          <p:cNvSpPr txBox="1">
            <a:spLocks/>
          </p:cNvSpPr>
          <p:nvPr/>
        </p:nvSpPr>
        <p:spPr>
          <a:xfrm>
            <a:off x="1663206" y="1928512"/>
            <a:ext cx="2930224" cy="484620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27ACAA"/>
              </a:buClr>
              <a:buSzPct val="70000"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Phase 1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27ACAA"/>
              </a:buClr>
              <a:buSzPct val="70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B94C761-B48A-83E8-4F29-9E9984335761}"/>
              </a:ext>
            </a:extLst>
          </p:cNvPr>
          <p:cNvGrpSpPr>
            <a:grpSpLocks/>
          </p:cNvGrpSpPr>
          <p:nvPr/>
        </p:nvGrpSpPr>
        <p:grpSpPr>
          <a:xfrm>
            <a:off x="7956528" y="4084496"/>
            <a:ext cx="3698336" cy="553560"/>
            <a:chOff x="7454103" y="3301799"/>
            <a:chExt cx="3698336" cy="55356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4907FC1-68B9-4FF7-A5B7-F1EACC8739E7}"/>
                </a:ext>
              </a:extLst>
            </p:cNvPr>
            <p:cNvSpPr>
              <a:spLocks/>
            </p:cNvSpPr>
            <p:nvPr/>
          </p:nvSpPr>
          <p:spPr>
            <a:xfrm>
              <a:off x="7962970" y="3301799"/>
              <a:ext cx="3189469" cy="553560"/>
            </a:xfrm>
            <a:prstGeom prst="rect">
              <a:avLst/>
            </a:prstGeom>
            <a:noFill/>
            <a:ln w="19050" cap="flat" cmpd="sng" algn="ctr">
              <a:noFill/>
              <a:prstDash val="solid"/>
            </a:ln>
            <a:effectLst/>
          </p:spPr>
          <p:txBody>
            <a:bodyPr rtlCol="0" anchor="t" anchorCtr="0"/>
            <a:lstStyle/>
            <a:p>
              <a:pPr marL="0" marR="0" lvl="0" indent="0" algn="l" defTabSz="912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Update </a:t>
              </a:r>
              <a:r>
                <a:rPr kumimoji="0" lang="en-US" sz="1200" b="1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MyNSR</a:t>
              </a:r>
              <a:r>
                <a:rPr kumimoji="0" lang="en-US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 with Roles and Skills from Impact Study Report</a:t>
              </a:r>
            </a:p>
            <a:p>
              <a:pPr marL="285750" marR="0" lvl="0" indent="-285750" algn="l" defTabSz="912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Central platform with information on occupation and skills </a:t>
              </a:r>
            </a:p>
            <a:p>
              <a:pPr marL="285750" marR="0" lvl="0" indent="-285750" algn="l" defTabSz="912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Aligned to internationally benchmarked and accepted standards</a:t>
              </a:r>
            </a:p>
            <a:p>
              <a:pPr marL="285750" marR="0" lvl="0" indent="-285750" algn="l" defTabSz="912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Assist in policy coordination and human capital planning</a:t>
              </a:r>
            </a:p>
            <a:p>
              <a:pPr marL="0" marR="0" lvl="0" indent="0" algn="l" defTabSz="912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AF8D9B6-6192-BF23-D38B-F3F14ECBE431}"/>
                </a:ext>
              </a:extLst>
            </p:cNvPr>
            <p:cNvSpPr>
              <a:spLocks/>
            </p:cNvSpPr>
            <p:nvPr/>
          </p:nvSpPr>
          <p:spPr>
            <a:xfrm>
              <a:off x="7454103" y="3371636"/>
              <a:ext cx="412483" cy="413886"/>
            </a:xfrm>
            <a:prstGeom prst="ellipse">
              <a:avLst/>
            </a:prstGeom>
            <a:solidFill>
              <a:srgbClr val="FFE6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</a:rPr>
                <a:t>2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121EB84-CA71-51E8-7127-29FAFF9E5072}"/>
              </a:ext>
            </a:extLst>
          </p:cNvPr>
          <p:cNvGrpSpPr>
            <a:grpSpLocks/>
          </p:cNvGrpSpPr>
          <p:nvPr/>
        </p:nvGrpSpPr>
        <p:grpSpPr>
          <a:xfrm>
            <a:off x="7956528" y="1893250"/>
            <a:ext cx="4125488" cy="1574515"/>
            <a:chOff x="7454103" y="1648712"/>
            <a:chExt cx="4125488" cy="1574515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2C7E1F5-52C4-70CC-54D2-4AEB5D825590}"/>
                </a:ext>
              </a:extLst>
            </p:cNvPr>
            <p:cNvSpPr>
              <a:spLocks/>
            </p:cNvSpPr>
            <p:nvPr/>
          </p:nvSpPr>
          <p:spPr>
            <a:xfrm>
              <a:off x="7454103" y="1648712"/>
              <a:ext cx="412483" cy="413886"/>
            </a:xfrm>
            <a:prstGeom prst="ellipse">
              <a:avLst/>
            </a:prstGeom>
            <a:solidFill>
              <a:srgbClr val="FFE6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</a:rPr>
                <a:t>1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1DB454-AF37-408C-6A1E-633C62142142}"/>
                </a:ext>
              </a:extLst>
            </p:cNvPr>
            <p:cNvSpPr>
              <a:spLocks/>
            </p:cNvSpPr>
            <p:nvPr/>
          </p:nvSpPr>
          <p:spPr>
            <a:xfrm>
              <a:off x="7934191" y="1648712"/>
              <a:ext cx="3645400" cy="1574515"/>
            </a:xfrm>
            <a:prstGeom prst="rect">
              <a:avLst/>
            </a:prstGeom>
            <a:noFill/>
            <a:ln w="19050" cap="flat" cmpd="sng" algn="ctr">
              <a:noFill/>
              <a:prstDash val="solid"/>
            </a:ln>
            <a:effectLst/>
          </p:spPr>
          <p:txBody>
            <a:bodyPr rtlCol="0" anchor="t" anchorCtr="0"/>
            <a:lstStyle/>
            <a:p>
              <a:pPr marL="0" marR="0" lvl="0" indent="0" algn="l" defTabSz="912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Impact Study Report containing: </a:t>
              </a:r>
            </a:p>
            <a:p>
              <a:pPr marL="285750" marR="0" lvl="0" indent="-285750" algn="l" defTabSz="912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Impact of AI, Digital and Green Economy to industries, roles and skills</a:t>
              </a:r>
            </a:p>
            <a:p>
              <a:pPr marL="285750" marR="0" lvl="0" indent="-285750" algn="l" defTabSz="912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Pivoting strategies for </a:t>
              </a:r>
              <a:r>
                <a:rPr lang="en-US" sz="1200" kern="0" err="1">
                  <a:solidFill>
                    <a:srgbClr val="000000"/>
                  </a:solidFill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i</a:t>
              </a:r>
              <a:r>
                <a:rPr kumimoji="0" lang="en-US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mpacted</a:t>
              </a: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 roles</a:t>
              </a:r>
            </a:p>
            <a:p>
              <a:pPr marL="285750" marR="0" lvl="0" indent="-285750" algn="l" defTabSz="912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Mapping of training </a:t>
              </a:r>
              <a:r>
                <a:rPr kumimoji="0" lang="en-US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programmes</a:t>
              </a: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 to skills</a:t>
              </a:r>
            </a:p>
            <a:p>
              <a:pPr marL="285750" marR="0" lvl="0" indent="-285750" algn="l" defTabSz="912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Roboto" panose="02000000000000000000" pitchFamily="2" charset="0"/>
                  <a:cs typeface="Poppins" panose="00000500000000000000" pitchFamily="2" charset="0"/>
                </a:rPr>
                <a:t>Key actions to address impact to workforce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64CB79E-0863-351D-A659-FFE826446FCD}"/>
              </a:ext>
            </a:extLst>
          </p:cNvPr>
          <p:cNvGrpSpPr/>
          <p:nvPr/>
        </p:nvGrpSpPr>
        <p:grpSpPr>
          <a:xfrm>
            <a:off x="186663" y="2536228"/>
            <a:ext cx="3509042" cy="933354"/>
            <a:chOff x="-75889" y="2770850"/>
            <a:chExt cx="3965870" cy="105486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539CD9A-FEF5-8ECD-C2CE-87B171E92AA0}"/>
                </a:ext>
              </a:extLst>
            </p:cNvPr>
            <p:cNvGrpSpPr/>
            <p:nvPr/>
          </p:nvGrpSpPr>
          <p:grpSpPr>
            <a:xfrm>
              <a:off x="-75889" y="2778534"/>
              <a:ext cx="1580915" cy="1041657"/>
              <a:chOff x="340782" y="3818744"/>
              <a:chExt cx="1580915" cy="1041657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93DDE3D9-0B3E-AF07-E350-B88F3BC1455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0782" y="4403201"/>
                <a:ext cx="1580915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InfoComm</a:t>
                </a:r>
                <a:endPara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Technology</a:t>
                </a: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0920A896-5DED-B2C6-CCB0-386ABB874D89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6230" y="3870899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5" name="Picture 4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49FC6512-CCE7-0878-1E33-BB6CA437CA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7167" y="3818744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49A6DB0-E198-0E45-2307-C22ED9E44E4A}"/>
                </a:ext>
              </a:extLst>
            </p:cNvPr>
            <p:cNvGrpSpPr/>
            <p:nvPr/>
          </p:nvGrpSpPr>
          <p:grpSpPr>
            <a:xfrm>
              <a:off x="1118683" y="2778536"/>
              <a:ext cx="1580915" cy="1041655"/>
              <a:chOff x="1623713" y="3818746"/>
              <a:chExt cx="1580915" cy="1041655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B46BA3D-1BA0-3082-EBA9-2204082E1A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23713" y="4403201"/>
                <a:ext cx="1580915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Global Business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Services</a:t>
                </a: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66" name="Picture 4" descr="GBS Online Conferencing Icon - Global Business Solutions">
                <a:extLst>
                  <a:ext uri="{FF2B5EF4-FFF2-40B4-BE49-F238E27FC236}">
                    <a16:creationId xmlns:a16="http://schemas.microsoft.com/office/drawing/2014/main" id="{42E56C16-620A-EA30-AD44-E6CE0E8CBE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5570" y="3886895"/>
                <a:ext cx="457201" cy="4572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8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5D28ED19-C2E6-6525-53CB-4459C9A144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9196" y="3818746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CF6DA72-3E02-329F-F2CF-FFC3C1F21FB2}"/>
                </a:ext>
              </a:extLst>
            </p:cNvPr>
            <p:cNvGrpSpPr/>
            <p:nvPr/>
          </p:nvGrpSpPr>
          <p:grpSpPr>
            <a:xfrm>
              <a:off x="2309066" y="2770850"/>
              <a:ext cx="1580915" cy="1054863"/>
              <a:chOff x="2906644" y="3805538"/>
              <a:chExt cx="1580915" cy="105486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E3947816-4F75-FB3A-27A8-ACFBFB720434}"/>
                  </a:ext>
                </a:extLst>
              </p:cNvPr>
              <p:cNvPicPr>
                <a:picLocks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68501" y="3886895"/>
                <a:ext cx="457200" cy="457200"/>
              </a:xfrm>
              <a:prstGeom prst="rect">
                <a:avLst/>
              </a:prstGeom>
            </p:spPr>
          </p:pic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A2F3FFA4-35F6-5D33-8C5A-58544C3054A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906644" y="4403201"/>
                <a:ext cx="1580915" cy="4572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Aerospace</a:t>
                </a:r>
              </a:p>
            </p:txBody>
          </p:sp>
          <p:pic>
            <p:nvPicPr>
              <p:cNvPr id="12" name="Picture 11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EB62AF79-FAD2-5CFD-1997-34E8A437E1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46130" y="3805538"/>
                <a:ext cx="372481" cy="372481"/>
              </a:xfrm>
              <a:prstGeom prst="rect">
                <a:avLst/>
              </a:prstGeom>
            </p:spPr>
          </p:pic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EA27F91-B231-03FA-43B0-3E02CFEF638C}"/>
              </a:ext>
            </a:extLst>
          </p:cNvPr>
          <p:cNvGrpSpPr/>
          <p:nvPr/>
        </p:nvGrpSpPr>
        <p:grpSpPr>
          <a:xfrm>
            <a:off x="179158" y="4790152"/>
            <a:ext cx="3367060" cy="946790"/>
            <a:chOff x="-29239" y="5180527"/>
            <a:chExt cx="3805404" cy="1070049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FF03AAF4-5F75-B156-3E04-0755942980A2}"/>
                </a:ext>
              </a:extLst>
            </p:cNvPr>
            <p:cNvGrpSpPr/>
            <p:nvPr/>
          </p:nvGrpSpPr>
          <p:grpSpPr>
            <a:xfrm>
              <a:off x="-29239" y="5180527"/>
              <a:ext cx="1580915" cy="1062131"/>
              <a:chOff x="1623713" y="4980541"/>
              <a:chExt cx="1580915" cy="1062131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DE5DE418-231E-03A5-97CF-B4D9B183622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23713" y="5585472"/>
                <a:ext cx="1580915" cy="4572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Pharmaceutical Manufacturing</a:t>
                </a:r>
              </a:p>
            </p:txBody>
          </p:sp>
          <p:pic>
            <p:nvPicPr>
              <p:cNvPr id="65" name="Picture 10" descr="Pharmacy - Free healthcare and medical icons">
                <a:extLst>
                  <a:ext uri="{FF2B5EF4-FFF2-40B4-BE49-F238E27FC236}">
                    <a16:creationId xmlns:a16="http://schemas.microsoft.com/office/drawing/2014/main" id="{2AA24725-A367-324C-09E2-36FB31FCC0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6645" y="5028994"/>
                <a:ext cx="536816" cy="5368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10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5D62B544-D03B-EFD0-2215-B714BEC805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9196" y="4980541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AB7AFE00-28E2-E44C-5083-B5A2E9098750}"/>
                </a:ext>
              </a:extLst>
            </p:cNvPr>
            <p:cNvGrpSpPr/>
            <p:nvPr/>
          </p:nvGrpSpPr>
          <p:grpSpPr>
            <a:xfrm>
              <a:off x="1249806" y="5182457"/>
              <a:ext cx="1580915" cy="1068119"/>
              <a:chOff x="3015731" y="4984404"/>
              <a:chExt cx="1580915" cy="1068119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80B757FC-5835-AD99-EB11-1395FC27137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015731" y="5595323"/>
                <a:ext cx="1580915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Medical               Devices</a:t>
                </a:r>
              </a:p>
            </p:txBody>
          </p:sp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BC5A60C4-B53F-BAE9-338D-EF63EF859C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06739" y="5078377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14" name="Picture 13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84B0BCD3-7A19-25B5-B7DE-D73C190B76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42215" y="4984404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A883EBA4-7163-FC6A-A8D9-1A8DEC198D32}"/>
                </a:ext>
              </a:extLst>
            </p:cNvPr>
            <p:cNvGrpSpPr/>
            <p:nvPr/>
          </p:nvGrpSpPr>
          <p:grpSpPr>
            <a:xfrm>
              <a:off x="2493234" y="5182459"/>
              <a:ext cx="1282931" cy="1056967"/>
              <a:chOff x="4291159" y="4984406"/>
              <a:chExt cx="1282931" cy="1056967"/>
            </a:xfrm>
          </p:grpSpPr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160B77A5-6801-4593-C661-0FC6C1E8AB86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01746" y="5012520"/>
                <a:ext cx="584064" cy="567347"/>
              </a:xfrm>
              <a:prstGeom prst="rect">
                <a:avLst/>
              </a:prstGeom>
            </p:spPr>
          </p:pic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69CB4FC9-D17E-470F-B924-EF948B3031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91159" y="5584173"/>
                <a:ext cx="1282931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rIns="0" rtlCol="0" anchor="t" anchorCtr="0"/>
              <a:lstStyle/>
              <a:p>
                <a:pPr marL="0" marR="0" lvl="0" indent="0" algn="ctr" defTabSz="91394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Chemical</a:t>
                </a:r>
              </a:p>
            </p:txBody>
          </p:sp>
          <p:pic>
            <p:nvPicPr>
              <p:cNvPr id="15" name="Picture 14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939B863D-9133-2D9F-96B4-71D94373B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94263" y="4984406"/>
                <a:ext cx="372481" cy="372481"/>
              </a:xfrm>
              <a:prstGeom prst="rect">
                <a:avLst/>
              </a:prstGeom>
            </p:spPr>
          </p:pic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A91BEFB-A749-F4B1-875C-6CE1FF10000C}"/>
              </a:ext>
            </a:extLst>
          </p:cNvPr>
          <p:cNvGrpSpPr/>
          <p:nvPr/>
        </p:nvGrpSpPr>
        <p:grpSpPr>
          <a:xfrm>
            <a:off x="186663" y="3645527"/>
            <a:ext cx="3550878" cy="938190"/>
            <a:chOff x="-106507" y="3880605"/>
            <a:chExt cx="4013152" cy="106032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F230BBF-B65B-8135-76B0-27733C63B4CF}"/>
                </a:ext>
              </a:extLst>
            </p:cNvPr>
            <p:cNvGrpSpPr/>
            <p:nvPr/>
          </p:nvGrpSpPr>
          <p:grpSpPr>
            <a:xfrm>
              <a:off x="2325730" y="3880605"/>
              <a:ext cx="1580915" cy="1060329"/>
              <a:chOff x="340782" y="4982343"/>
              <a:chExt cx="1580915" cy="1060329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60935FD-0508-482F-7354-BA7C3ED0D46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0782" y="5585472"/>
                <a:ext cx="1580915" cy="4572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Electrical and Electronics</a:t>
                </a:r>
              </a:p>
            </p:txBody>
          </p:sp>
          <p:pic>
            <p:nvPicPr>
              <p:cNvPr id="53" name="Picture 2" descr="Electronics Icons - Free SVG &amp; PNG Electronics Images - Noun Project">
                <a:extLst>
                  <a:ext uri="{FF2B5EF4-FFF2-40B4-BE49-F238E27FC236}">
                    <a16:creationId xmlns:a16="http://schemas.microsoft.com/office/drawing/2014/main" id="{F142374F-3093-F701-9842-DED04EE04A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389" y="4982343"/>
                <a:ext cx="627700" cy="6277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9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E65572F0-26AA-2F14-E9EB-A641DAEB85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6338" y="4988930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34B7131-8890-735D-1E6B-A0F3E49CF7CF}"/>
                </a:ext>
              </a:extLst>
            </p:cNvPr>
            <p:cNvGrpSpPr/>
            <p:nvPr/>
          </p:nvGrpSpPr>
          <p:grpSpPr>
            <a:xfrm>
              <a:off x="-106507" y="3882746"/>
              <a:ext cx="1580915" cy="1053472"/>
              <a:chOff x="4189575" y="3806929"/>
              <a:chExt cx="1580915" cy="1053472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0DCABF3E-33E2-3551-0C50-22656927342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189575" y="4403201"/>
                <a:ext cx="1580915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rIns="0"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Food Manu.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and Services</a:t>
                </a: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72D46FBB-5475-B92D-5128-21E838494AEA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04308" y="3886895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13" name="Picture 12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A7E127DE-3CD9-B218-CB13-78FA3778D1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94815" y="3806929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120D49E-D9E4-3D57-308E-F373876D0218}"/>
                </a:ext>
              </a:extLst>
            </p:cNvPr>
            <p:cNvGrpSpPr/>
            <p:nvPr/>
          </p:nvGrpSpPr>
          <p:grpSpPr>
            <a:xfrm>
              <a:off x="1092358" y="3883519"/>
              <a:ext cx="1580915" cy="1052699"/>
              <a:chOff x="5472507" y="3807702"/>
              <a:chExt cx="1580915" cy="1052699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B0E65525-EC43-2854-75B6-325B1E827F61}"/>
                  </a:ext>
                </a:extLst>
              </p:cNvPr>
              <p:cNvPicPr>
                <a:picLocks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30313" y="3902891"/>
                <a:ext cx="465302" cy="425208"/>
              </a:xfrm>
              <a:prstGeom prst="rect">
                <a:avLst/>
              </a:prstGeom>
            </p:spPr>
          </p:pic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503C6FB8-9D11-8455-FB95-FF43F87CA13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72507" y="4403201"/>
                <a:ext cx="1580915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rtlCol="0" anchor="t" anchorCtr="0"/>
              <a:lstStyle/>
              <a:p>
                <a:pPr marL="0" marR="0" lvl="0" indent="0" algn="ctr" defTabSz="91394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rPr>
                  <a:t>Wholesale and Retail Trade</a:t>
                </a: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16" name="Picture 15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820506CC-9377-8611-8D1B-B620F16DF2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80804" y="3807702"/>
                <a:ext cx="372481" cy="372481"/>
              </a:xfrm>
              <a:prstGeom prst="rect">
                <a:avLst/>
              </a:prstGeom>
            </p:spPr>
          </p:pic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1583E7F-EA1C-CE0C-291B-0CEA3B7DE638}"/>
              </a:ext>
            </a:extLst>
          </p:cNvPr>
          <p:cNvGrpSpPr/>
          <p:nvPr/>
        </p:nvGrpSpPr>
        <p:grpSpPr>
          <a:xfrm>
            <a:off x="2254212" y="5667784"/>
            <a:ext cx="1398809" cy="927654"/>
            <a:chOff x="5472507" y="4994250"/>
            <a:chExt cx="1580915" cy="104842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522C9E9-2A66-723B-B102-5B0CD0D856D5}"/>
                </a:ext>
              </a:extLst>
            </p:cNvPr>
            <p:cNvSpPr>
              <a:spLocks/>
            </p:cNvSpPr>
            <p:nvPr/>
          </p:nvSpPr>
          <p:spPr>
            <a:xfrm>
              <a:off x="5472507" y="5585472"/>
              <a:ext cx="1580915" cy="45720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rtlCol="0" anchor="t" anchorCtr="0"/>
            <a:lstStyle/>
            <a:p>
              <a:pPr marL="0" marR="0" lvl="0" indent="0" algn="ctr" defTabSz="913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cs typeface="Poppins" panose="00000500000000000000" pitchFamily="2" charset="0"/>
                </a:rPr>
                <a:t>Energy &amp; Power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B1F82D2-A3D2-722A-EEFB-CDA37327C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944451" y="4994250"/>
              <a:ext cx="611021" cy="611021"/>
            </a:xfrm>
            <a:prstGeom prst="rect">
              <a:avLst/>
            </a:prstGeom>
          </p:spPr>
        </p:pic>
        <p:pic>
          <p:nvPicPr>
            <p:cNvPr id="8" name="Picture 7" descr="A green circle with a white tick in the middle&#10;&#10;Description automatically generated">
              <a:extLst>
                <a:ext uri="{FF2B5EF4-FFF2-40B4-BE49-F238E27FC236}">
                  <a16:creationId xmlns:a16="http://schemas.microsoft.com/office/drawing/2014/main" id="{59DB6821-5113-E6E1-7600-012D0F320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735" y="5007410"/>
              <a:ext cx="372481" cy="372481"/>
            </a:xfrm>
            <a:prstGeom prst="rect">
              <a:avLst/>
            </a:prstGeom>
          </p:spPr>
        </p:pic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AE4AD556-FB58-BBF4-9E3E-8907E2AE8D2D}"/>
              </a:ext>
            </a:extLst>
          </p:cNvPr>
          <p:cNvGrpSpPr/>
          <p:nvPr/>
        </p:nvGrpSpPr>
        <p:grpSpPr>
          <a:xfrm>
            <a:off x="3761804" y="2627360"/>
            <a:ext cx="3604522" cy="3737294"/>
            <a:chOff x="3761804" y="2627360"/>
            <a:chExt cx="3604522" cy="3737294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495931D0-4616-EA2E-DEA3-4A649166B6DF}"/>
                </a:ext>
              </a:extLst>
            </p:cNvPr>
            <p:cNvGrpSpPr/>
            <p:nvPr/>
          </p:nvGrpSpPr>
          <p:grpSpPr>
            <a:xfrm>
              <a:off x="3761804" y="2627360"/>
              <a:ext cx="3426474" cy="822989"/>
              <a:chOff x="4245339" y="2549830"/>
              <a:chExt cx="3426474" cy="822989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54D82218-E426-342B-BFCC-6D10AFEB15D7}"/>
                  </a:ext>
                </a:extLst>
              </p:cNvPr>
              <p:cNvGrpSpPr/>
              <p:nvPr/>
            </p:nvGrpSpPr>
            <p:grpSpPr>
              <a:xfrm>
                <a:off x="4245339" y="2550570"/>
                <a:ext cx="1285967" cy="821509"/>
                <a:chOff x="9843503" y="2324151"/>
                <a:chExt cx="1580915" cy="1009929"/>
              </a:xfrm>
            </p:grpSpPr>
            <p:pic>
              <p:nvPicPr>
                <p:cNvPr id="97" name="Picture 96">
                  <a:extLst>
                    <a:ext uri="{FF2B5EF4-FFF2-40B4-BE49-F238E27FC236}">
                      <a16:creationId xmlns:a16="http://schemas.microsoft.com/office/drawing/2014/main" id="{BABFAA63-B2F0-6D3F-0C16-2B7B04297D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368937" y="2324151"/>
                  <a:ext cx="530046" cy="530046"/>
                </a:xfrm>
                <a:prstGeom prst="rect">
                  <a:avLst/>
                </a:prstGeom>
              </p:spPr>
            </p:pic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902BBD83-AFC3-A47C-51F6-00F8A9341E4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843503" y="2876880"/>
                  <a:ext cx="1580915" cy="457200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3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Public </a:t>
                  </a:r>
                </a:p>
                <a:p>
                  <a:pPr marL="0" marR="0" lvl="0" indent="0" algn="ctr" defTabSz="913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Transport</a:t>
                  </a:r>
                </a:p>
              </p:txBody>
            </p: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A933ADD5-98D5-E0E8-F2E4-09C646EA30F5}"/>
                  </a:ext>
                </a:extLst>
              </p:cNvPr>
              <p:cNvGrpSpPr/>
              <p:nvPr/>
            </p:nvGrpSpPr>
            <p:grpSpPr>
              <a:xfrm>
                <a:off x="6385845" y="2549830"/>
                <a:ext cx="1285968" cy="822988"/>
                <a:chOff x="4726608" y="2322333"/>
                <a:chExt cx="1580915" cy="1011747"/>
              </a:xfrm>
            </p:grpSpPr>
            <p:pic>
              <p:nvPicPr>
                <p:cNvPr id="103" name="Picture 102">
                  <a:extLst>
                    <a:ext uri="{FF2B5EF4-FFF2-40B4-BE49-F238E27FC236}">
                      <a16:creationId xmlns:a16="http://schemas.microsoft.com/office/drawing/2014/main" id="{2C2442BC-6DD6-0EED-C0E5-ACEDE3F680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252042" y="2322333"/>
                  <a:ext cx="530046" cy="533682"/>
                </a:xfrm>
                <a:prstGeom prst="rect">
                  <a:avLst/>
                </a:prstGeom>
              </p:spPr>
            </p:pic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3940A947-EC7A-B677-1003-E76624F4BC3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726608" y="2876880"/>
                  <a:ext cx="1580915" cy="457200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Tourism</a:t>
                  </a:r>
                </a:p>
              </p:txBody>
            </p: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0520447F-DD1E-62B3-E053-BD78C41DB188}"/>
                  </a:ext>
                </a:extLst>
              </p:cNvPr>
              <p:cNvGrpSpPr/>
              <p:nvPr/>
            </p:nvGrpSpPr>
            <p:grpSpPr>
              <a:xfrm>
                <a:off x="5354941" y="2549830"/>
                <a:ext cx="1285968" cy="822989"/>
                <a:chOff x="5972819" y="2322332"/>
                <a:chExt cx="1580915" cy="1011748"/>
              </a:xfrm>
            </p:grpSpPr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1CA982D0-BFE5-FB80-3243-2AC9758009E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972819" y="2876880"/>
                  <a:ext cx="1580915" cy="457200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lIns="0" rIns="0" rtlCol="0" anchor="t" anchorCtr="0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Hotel &amp; Accom. Services</a:t>
                  </a:r>
                </a:p>
              </p:txBody>
            </p:sp>
            <p:pic>
              <p:nvPicPr>
                <p:cNvPr id="107" name="Picture 106">
                  <a:extLst>
                    <a:ext uri="{FF2B5EF4-FFF2-40B4-BE49-F238E27FC236}">
                      <a16:creationId xmlns:a16="http://schemas.microsoft.com/office/drawing/2014/main" id="{2505F59A-8ABA-3B7D-4C16-A337E2C0EF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487705" y="2322332"/>
                  <a:ext cx="530046" cy="533683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4CA7A777-6284-3060-0E07-A63E2FB401CD}"/>
                </a:ext>
              </a:extLst>
            </p:cNvPr>
            <p:cNvGrpSpPr/>
            <p:nvPr/>
          </p:nvGrpSpPr>
          <p:grpSpPr>
            <a:xfrm>
              <a:off x="3761804" y="4488418"/>
              <a:ext cx="3604522" cy="824929"/>
              <a:chOff x="4342039" y="4410888"/>
              <a:chExt cx="3604522" cy="824929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D656CEAF-09A0-3042-F838-4B598EC35912}"/>
                  </a:ext>
                </a:extLst>
              </p:cNvPr>
              <p:cNvGrpSpPr/>
              <p:nvPr/>
            </p:nvGrpSpPr>
            <p:grpSpPr>
              <a:xfrm>
                <a:off x="4342039" y="4410888"/>
                <a:ext cx="1043578" cy="822789"/>
                <a:chOff x="7317738" y="3504849"/>
                <a:chExt cx="1282931" cy="1011502"/>
              </a:xfrm>
            </p:grpSpPr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3D4F14B6-3A85-ECE4-3570-74076C0E096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317738" y="4059151"/>
                  <a:ext cx="1282931" cy="457200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lIns="0" rIns="0" rtlCol="0" anchor="t" anchorCtr="0"/>
                <a:lstStyle/>
                <a:p>
                  <a:pPr marL="0" marR="0" lvl="0" indent="0" algn="ctr" defTabSz="913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Construction</a:t>
                  </a:r>
                </a:p>
              </p:txBody>
            </p:sp>
            <p:pic>
              <p:nvPicPr>
                <p:cNvPr id="101" name="Picture 100">
                  <a:extLst>
                    <a:ext uri="{FF2B5EF4-FFF2-40B4-BE49-F238E27FC236}">
                      <a16:creationId xmlns:a16="http://schemas.microsoft.com/office/drawing/2014/main" id="{B5C61F84-AA86-AAA3-422A-A7CFE3CB8B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723951" y="3504849"/>
                  <a:ext cx="530046" cy="530046"/>
                </a:xfrm>
                <a:prstGeom prst="rect">
                  <a:avLst/>
                </a:prstGeom>
              </p:spPr>
            </p:pic>
          </p:grp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48BF5B88-6329-C7CF-DE55-F3B3B3F210E2}"/>
                  </a:ext>
                </a:extLst>
              </p:cNvPr>
              <p:cNvGrpSpPr/>
              <p:nvPr/>
            </p:nvGrpSpPr>
            <p:grpSpPr>
              <a:xfrm>
                <a:off x="5412007" y="4421365"/>
                <a:ext cx="1285968" cy="814452"/>
                <a:chOff x="8449508" y="3517729"/>
                <a:chExt cx="1580915" cy="1001253"/>
              </a:xfrm>
            </p:grpSpPr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44ECB5AD-A389-1DEF-FD66-2954615AC52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449508" y="4061781"/>
                  <a:ext cx="1580915" cy="457201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3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Automotive</a:t>
                  </a:r>
                </a:p>
              </p:txBody>
            </p:sp>
            <p:pic>
              <p:nvPicPr>
                <p:cNvPr id="110" name="Picture 109">
                  <a:extLst>
                    <a:ext uri="{FF2B5EF4-FFF2-40B4-BE49-F238E27FC236}">
                      <a16:creationId xmlns:a16="http://schemas.microsoft.com/office/drawing/2014/main" id="{6375C22C-A155-0247-8681-2776FC98C1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934910" y="3517729"/>
                  <a:ext cx="530046" cy="530046"/>
                </a:xfrm>
                <a:prstGeom prst="rect">
                  <a:avLst/>
                </a:prstGeom>
              </p:spPr>
            </p:pic>
          </p:grpSp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984789C6-A850-2F5F-8488-B8C0C8BB9E7E}"/>
                  </a:ext>
                </a:extLst>
              </p:cNvPr>
              <p:cNvGrpSpPr/>
              <p:nvPr/>
            </p:nvGrpSpPr>
            <p:grpSpPr>
              <a:xfrm>
                <a:off x="6515134" y="4452405"/>
                <a:ext cx="1431427" cy="689958"/>
                <a:chOff x="4697235" y="3499107"/>
                <a:chExt cx="1759736" cy="848205"/>
              </a:xfrm>
            </p:grpSpPr>
            <p:pic>
              <p:nvPicPr>
                <p:cNvPr id="121" name="Picture 120">
                  <a:extLst>
                    <a:ext uri="{FF2B5EF4-FFF2-40B4-BE49-F238E27FC236}">
                      <a16:creationId xmlns:a16="http://schemas.microsoft.com/office/drawing/2014/main" id="{F0133ED3-C3E3-54BE-5B1F-B222EF684D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249704" y="3499107"/>
                  <a:ext cx="530046" cy="530046"/>
                </a:xfrm>
                <a:prstGeom prst="rect">
                  <a:avLst/>
                </a:prstGeom>
              </p:spPr>
            </p:pic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0A10C803-DA2E-98E0-AEED-0BE4FFB4D82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697235" y="4003678"/>
                  <a:ext cx="1759736" cy="343634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E&amp;P 2.0 </a:t>
                  </a:r>
                  <a:r>
                    <a:rPr lang="it-IT" sz="1100" b="1" kern="0">
                      <a:solidFill>
                        <a:srgbClr val="000000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(</a:t>
                  </a:r>
                  <a:r>
                    <a:rPr kumimoji="0" lang="it-IT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Retail &amp; Commercial)</a:t>
                  </a:r>
                </a:p>
              </p:txBody>
            </p:sp>
          </p:grp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9FB66F08-7364-7DD0-7B5B-7A8903D92817}"/>
                </a:ext>
              </a:extLst>
            </p:cNvPr>
            <p:cNvGrpSpPr/>
            <p:nvPr/>
          </p:nvGrpSpPr>
          <p:grpSpPr>
            <a:xfrm>
              <a:off x="3761804" y="5429180"/>
              <a:ext cx="3308381" cy="935474"/>
              <a:chOff x="4225490" y="5351650"/>
              <a:chExt cx="3308381" cy="935474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C56ED0A3-4BDB-80B5-5895-1744F6CEC025}"/>
                  </a:ext>
                </a:extLst>
              </p:cNvPr>
              <p:cNvGrpSpPr/>
              <p:nvPr/>
            </p:nvGrpSpPr>
            <p:grpSpPr>
              <a:xfrm>
                <a:off x="6610511" y="5429416"/>
                <a:ext cx="923360" cy="857708"/>
                <a:chOff x="9712981" y="3532769"/>
                <a:chExt cx="1135140" cy="1054430"/>
              </a:xfrm>
            </p:grpSpPr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C7F5F67D-CE2A-5ACC-DA09-3F433CD7F79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712981" y="4057155"/>
                  <a:ext cx="1135140" cy="530044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Air Transport</a:t>
                  </a:r>
                  <a:endParaRPr kumimoji="0" lang="en-US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113" name="Picture 112">
                  <a:extLst>
                    <a:ext uri="{FF2B5EF4-FFF2-40B4-BE49-F238E27FC236}">
                      <a16:creationId xmlns:a16="http://schemas.microsoft.com/office/drawing/2014/main" id="{265302D2-4B95-8D5D-8F66-83531ECDC6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006028" y="3532769"/>
                  <a:ext cx="530046" cy="530046"/>
                </a:xfrm>
                <a:prstGeom prst="rect">
                  <a:avLst/>
                </a:prstGeom>
              </p:spPr>
            </p:pic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7E7C4A47-AAA8-5D90-0FDE-6646D2F2DAA7}"/>
                  </a:ext>
                </a:extLst>
              </p:cNvPr>
              <p:cNvGrpSpPr/>
              <p:nvPr/>
            </p:nvGrpSpPr>
            <p:grpSpPr>
              <a:xfrm>
                <a:off x="4225490" y="5428194"/>
                <a:ext cx="1285968" cy="833121"/>
                <a:chOff x="5928016" y="3492147"/>
                <a:chExt cx="1580915" cy="1024204"/>
              </a:xfrm>
            </p:grpSpPr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D221479A-9210-B9FD-C13E-24135B664EA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928016" y="4059151"/>
                  <a:ext cx="1580915" cy="457200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Agriculture – Commodities </a:t>
                  </a:r>
                </a:p>
              </p:txBody>
            </p:sp>
            <p:pic>
              <p:nvPicPr>
                <p:cNvPr id="116" name="Picture 115">
                  <a:extLst>
                    <a:ext uri="{FF2B5EF4-FFF2-40B4-BE49-F238E27FC236}">
                      <a16:creationId xmlns:a16="http://schemas.microsoft.com/office/drawing/2014/main" id="{0198B60B-90A8-3EC2-D943-6DFC506E3C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396371" y="3492147"/>
                  <a:ext cx="530046" cy="530046"/>
                </a:xfrm>
                <a:prstGeom prst="rect">
                  <a:avLst/>
                </a:prstGeom>
              </p:spPr>
            </p:pic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A77470FC-001B-E2BC-F7E4-07B7F72FAD4F}"/>
                  </a:ext>
                </a:extLst>
              </p:cNvPr>
              <p:cNvGrpSpPr/>
              <p:nvPr/>
            </p:nvGrpSpPr>
            <p:grpSpPr>
              <a:xfrm>
                <a:off x="5484139" y="5351650"/>
                <a:ext cx="1005059" cy="786338"/>
                <a:chOff x="10578950" y="3299746"/>
                <a:chExt cx="1235576" cy="966694"/>
              </a:xfrm>
            </p:grpSpPr>
            <p:pic>
              <p:nvPicPr>
                <p:cNvPr id="127" name="Picture 126">
                  <a:extLst>
                    <a:ext uri="{FF2B5EF4-FFF2-40B4-BE49-F238E27FC236}">
                      <a16:creationId xmlns:a16="http://schemas.microsoft.com/office/drawing/2014/main" id="{05340772-2BAC-5602-C68D-A9C9605262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861373" y="3299746"/>
                  <a:ext cx="677877" cy="677873"/>
                </a:xfrm>
                <a:prstGeom prst="rect">
                  <a:avLst/>
                </a:prstGeom>
              </p:spPr>
            </p:pic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CA048BB6-38DF-2146-F1A2-85AE6A66B17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0578950" y="3929962"/>
                  <a:ext cx="1235576" cy="336478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Sea Transport</a:t>
                  </a:r>
                  <a:endParaRPr kumimoji="0" lang="en-US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407024FF-3696-05F5-74A5-1EF4DC653E29}"/>
                </a:ext>
              </a:extLst>
            </p:cNvPr>
            <p:cNvGrpSpPr/>
            <p:nvPr/>
          </p:nvGrpSpPr>
          <p:grpSpPr>
            <a:xfrm>
              <a:off x="3761804" y="3533265"/>
              <a:ext cx="3602601" cy="840449"/>
              <a:chOff x="4238101" y="3455735"/>
              <a:chExt cx="3602601" cy="840449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6CD51A18-F0D6-5561-CE9B-3A2EADB3F670}"/>
                  </a:ext>
                </a:extLst>
              </p:cNvPr>
              <p:cNvGrpSpPr/>
              <p:nvPr/>
            </p:nvGrpSpPr>
            <p:grpSpPr>
              <a:xfrm>
                <a:off x="4238101" y="3465046"/>
                <a:ext cx="1285969" cy="827757"/>
                <a:chOff x="8600749" y="2316471"/>
                <a:chExt cx="1580915" cy="1017609"/>
              </a:xfrm>
            </p:grpSpPr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C1491186-C770-CAB1-DAF1-14A17045151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600749" y="2876880"/>
                  <a:ext cx="1580915" cy="457200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Oil &amp; Gas</a:t>
                  </a:r>
                </a:p>
              </p:txBody>
            </p:sp>
            <p:pic>
              <p:nvPicPr>
                <p:cNvPr id="119" name="Picture 118">
                  <a:extLst>
                    <a:ext uri="{FF2B5EF4-FFF2-40B4-BE49-F238E27FC236}">
                      <a16:creationId xmlns:a16="http://schemas.microsoft.com/office/drawing/2014/main" id="{E0CD63FE-634C-9B7A-0C25-30598E70B7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06403" y="2316471"/>
                  <a:ext cx="569607" cy="545406"/>
                </a:xfrm>
                <a:prstGeom prst="rect">
                  <a:avLst/>
                </a:prstGeom>
              </p:spPr>
            </p:pic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A4C283FA-F78F-410B-64BF-22E969A13CC8}"/>
                  </a:ext>
                </a:extLst>
              </p:cNvPr>
              <p:cNvGrpSpPr/>
              <p:nvPr/>
            </p:nvGrpSpPr>
            <p:grpSpPr>
              <a:xfrm>
                <a:off x="5327935" y="3535409"/>
                <a:ext cx="1285968" cy="760775"/>
                <a:chOff x="7345250" y="2389671"/>
                <a:chExt cx="1580915" cy="935265"/>
              </a:xfrm>
            </p:grpSpPr>
            <p:pic>
              <p:nvPicPr>
                <p:cNvPr id="124" name="Picture 123">
                  <a:extLst>
                    <a:ext uri="{FF2B5EF4-FFF2-40B4-BE49-F238E27FC236}">
                      <a16:creationId xmlns:a16="http://schemas.microsoft.com/office/drawing/2014/main" id="{54D80066-4306-92CD-36E6-1900891767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902181" y="2389671"/>
                  <a:ext cx="530046" cy="530046"/>
                </a:xfrm>
                <a:prstGeom prst="rect">
                  <a:avLst/>
                </a:prstGeom>
              </p:spPr>
            </p:pic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C94F66D5-8ECA-CC7F-573D-1C1227AA6BF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345250" y="2867736"/>
                  <a:ext cx="1580915" cy="457200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Healthcare</a:t>
                  </a:r>
                </a:p>
              </p:txBody>
            </p: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7C2F89B1-03F3-B72C-EB64-BDD9E1253716}"/>
                  </a:ext>
                </a:extLst>
              </p:cNvPr>
              <p:cNvGrpSpPr/>
              <p:nvPr/>
            </p:nvGrpSpPr>
            <p:grpSpPr>
              <a:xfrm>
                <a:off x="6396782" y="3455735"/>
                <a:ext cx="1443920" cy="793842"/>
                <a:chOff x="7183202" y="3464695"/>
                <a:chExt cx="1521497" cy="836491"/>
              </a:xfrm>
            </p:grpSpPr>
            <p:pic>
              <p:nvPicPr>
                <p:cNvPr id="130" name="Picture 129">
                  <a:extLst>
                    <a:ext uri="{FF2B5EF4-FFF2-40B4-BE49-F238E27FC236}">
                      <a16:creationId xmlns:a16="http://schemas.microsoft.com/office/drawing/2014/main" id="{29102D21-E8E9-38BB-7931-E038D89F4D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642956" y="3464695"/>
                  <a:ext cx="500239" cy="500239"/>
                </a:xfrm>
                <a:prstGeom prst="rect">
                  <a:avLst/>
                </a:prstGeom>
              </p:spPr>
            </p:pic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A41D50A2-3BEF-1EB4-F3DF-D97FB4936CF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183202" y="3953905"/>
                  <a:ext cx="1521497" cy="347281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cs typeface="Poppins" panose="00000500000000000000" pitchFamily="2" charset="0"/>
                    </a:rPr>
                    <a:t>Communications &amp; Multimedia</a:t>
                  </a:r>
                </a:p>
              </p:txBody>
            </p:sp>
          </p:grp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7F2D8DF0-A68F-508B-E56C-C4BEDACFEDC9}"/>
              </a:ext>
            </a:extLst>
          </p:cNvPr>
          <p:cNvGrpSpPr/>
          <p:nvPr/>
        </p:nvGrpSpPr>
        <p:grpSpPr>
          <a:xfrm>
            <a:off x="4734292" y="1867755"/>
            <a:ext cx="3321260" cy="550497"/>
            <a:chOff x="4734292" y="1679865"/>
            <a:chExt cx="3321260" cy="550497"/>
          </a:xfrm>
        </p:grpSpPr>
        <p:sp>
          <p:nvSpPr>
            <p:cNvPr id="139" name="Rectangle: Rounded Corners 138">
              <a:extLst>
                <a:ext uri="{FF2B5EF4-FFF2-40B4-BE49-F238E27FC236}">
                  <a16:creationId xmlns:a16="http://schemas.microsoft.com/office/drawing/2014/main" id="{5E0E307B-F5F7-7B67-6862-C852F5B63EB9}"/>
                </a:ext>
              </a:extLst>
            </p:cNvPr>
            <p:cNvSpPr/>
            <p:nvPr/>
          </p:nvSpPr>
          <p:spPr>
            <a:xfrm>
              <a:off x="4734292" y="1679865"/>
              <a:ext cx="1476211" cy="393337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MY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265DBBA3-E1E6-CCAD-B3EF-83F85693D0C7}"/>
                </a:ext>
              </a:extLst>
            </p:cNvPr>
            <p:cNvSpPr txBox="1">
              <a:spLocks/>
            </p:cNvSpPr>
            <p:nvPr/>
          </p:nvSpPr>
          <p:spPr>
            <a:xfrm>
              <a:off x="5125328" y="1745742"/>
              <a:ext cx="2930224" cy="484620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7ACAA"/>
                </a:buClr>
                <a:buSzPct val="70000"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ea typeface="Times New Roman" panose="02020603050405020304" pitchFamily="18" charset="0"/>
                  <a:cs typeface="Poppins" panose="00000500000000000000" pitchFamily="2" charset="0"/>
                </a:rPr>
                <a:t>Phase 2</a:t>
              </a:r>
            </a:p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7ACAA"/>
                </a:buClr>
                <a:buSzPct val="70000"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pic>
        <p:nvPicPr>
          <p:cNvPr id="2" name="Picture 1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4117C6A6-CF3F-29A4-8B2B-2294BA80C6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268" y="5387286"/>
            <a:ext cx="329575" cy="329575"/>
          </a:xfrm>
          <a:prstGeom prst="rect">
            <a:avLst/>
          </a:prstGeom>
        </p:spPr>
      </p:pic>
      <p:pic>
        <p:nvPicPr>
          <p:cNvPr id="3" name="Picture 2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42DBA01F-027F-1BE3-4745-88A100129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763" y="5387285"/>
            <a:ext cx="329575" cy="329575"/>
          </a:xfrm>
          <a:prstGeom prst="rect">
            <a:avLst/>
          </a:prstGeom>
        </p:spPr>
      </p:pic>
      <p:pic>
        <p:nvPicPr>
          <p:cNvPr id="6" name="Picture 5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6444CA88-3129-4FB4-EB24-AB14ED456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86" y="4403431"/>
            <a:ext cx="329575" cy="329575"/>
          </a:xfrm>
          <a:prstGeom prst="rect">
            <a:avLst/>
          </a:prstGeom>
        </p:spPr>
      </p:pic>
      <p:pic>
        <p:nvPicPr>
          <p:cNvPr id="17" name="Picture 16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45F3BF92-FFBF-C9A0-3B89-66D06CA1DD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268" y="4414754"/>
            <a:ext cx="329575" cy="329575"/>
          </a:xfrm>
          <a:prstGeom prst="rect">
            <a:avLst/>
          </a:prstGeom>
        </p:spPr>
      </p:pic>
      <p:pic>
        <p:nvPicPr>
          <p:cNvPr id="23" name="Picture 22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BF838E24-13D8-6307-515A-14AA7DB043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806" y="4403431"/>
            <a:ext cx="329575" cy="329575"/>
          </a:xfrm>
          <a:prstGeom prst="rect">
            <a:avLst/>
          </a:prstGeom>
        </p:spPr>
      </p:pic>
      <p:pic>
        <p:nvPicPr>
          <p:cNvPr id="24" name="Picture 23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7AAFF20F-779F-BAD9-1199-C24D4D39FF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450" y="5387285"/>
            <a:ext cx="329575" cy="329575"/>
          </a:xfrm>
          <a:prstGeom prst="rect">
            <a:avLst/>
          </a:prstGeom>
        </p:spPr>
      </p:pic>
      <p:pic>
        <p:nvPicPr>
          <p:cNvPr id="25" name="Picture 24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A5938294-C4AA-91EA-C601-A7F5F4503A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939" y="3450500"/>
            <a:ext cx="329575" cy="329575"/>
          </a:xfrm>
          <a:prstGeom prst="rect">
            <a:avLst/>
          </a:prstGeom>
        </p:spPr>
      </p:pic>
      <p:pic>
        <p:nvPicPr>
          <p:cNvPr id="26" name="Picture 25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E827CEFD-D209-68BF-8AC2-A99A92B06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269" y="3486567"/>
            <a:ext cx="329575" cy="329575"/>
          </a:xfrm>
          <a:prstGeom prst="rect">
            <a:avLst/>
          </a:prstGeom>
        </p:spPr>
      </p:pic>
      <p:pic>
        <p:nvPicPr>
          <p:cNvPr id="34" name="Picture 33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7B6DBF0B-16FA-F00D-76CE-7ED9AFA724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833" y="3486567"/>
            <a:ext cx="329575" cy="329575"/>
          </a:xfrm>
          <a:prstGeom prst="rect">
            <a:avLst/>
          </a:prstGeom>
        </p:spPr>
      </p:pic>
      <p:pic>
        <p:nvPicPr>
          <p:cNvPr id="35" name="Picture 34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65E4663B-3016-987E-0E06-394243F8A8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434" y="2536227"/>
            <a:ext cx="329575" cy="329575"/>
          </a:xfrm>
          <a:prstGeom prst="rect">
            <a:avLst/>
          </a:prstGeom>
        </p:spPr>
      </p:pic>
      <p:pic>
        <p:nvPicPr>
          <p:cNvPr id="42" name="Picture 41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FA8C9C2E-F421-3055-E959-6C457BCDA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979" y="2543028"/>
            <a:ext cx="329575" cy="329575"/>
          </a:xfrm>
          <a:prstGeom prst="rect">
            <a:avLst/>
          </a:prstGeom>
        </p:spPr>
      </p:pic>
      <p:pic>
        <p:nvPicPr>
          <p:cNvPr id="43" name="Picture 42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5384C46C-9675-1553-13DE-081C946FD4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684" y="2536227"/>
            <a:ext cx="329575" cy="329575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3D00995-83D6-5521-804C-82ED393E7580}"/>
              </a:ext>
            </a:extLst>
          </p:cNvPr>
          <p:cNvCxnSpPr>
            <a:cxnSpLocks/>
          </p:cNvCxnSpPr>
          <p:nvPr/>
        </p:nvCxnSpPr>
        <p:spPr>
          <a:xfrm>
            <a:off x="3740477" y="1919161"/>
            <a:ext cx="0" cy="4676277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1638136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E3AF4-7A5B-15C5-9700-EB1FD1CED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4CA3BAE-1E75-08B9-D133-952BD75EC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638" y="163177"/>
            <a:ext cx="9312508" cy="604800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sz="20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 Findings from Phase 1 &amp; 2</a:t>
            </a:r>
            <a:endParaRPr kumimoji="0" lang="en-MY" sz="2000" b="1" i="0" u="none" strike="noStrike" kern="120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3EB1708-D65A-52F0-89FE-0F34F55B51F8}"/>
              </a:ext>
            </a:extLst>
          </p:cNvPr>
          <p:cNvSpPr txBox="1">
            <a:spLocks/>
          </p:cNvSpPr>
          <p:nvPr/>
        </p:nvSpPr>
        <p:spPr>
          <a:xfrm>
            <a:off x="11820992" y="6423296"/>
            <a:ext cx="51522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8AB3D-644E-4AFE-875F-1F0B7B57C030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DEF5F3D-8FDC-035D-B794-3D21554073F2}"/>
              </a:ext>
            </a:extLst>
          </p:cNvPr>
          <p:cNvSpPr/>
          <p:nvPr/>
        </p:nvSpPr>
        <p:spPr>
          <a:xfrm>
            <a:off x="384638" y="938095"/>
            <a:ext cx="3842502" cy="2851765"/>
          </a:xfrm>
          <a:prstGeom prst="roundRect">
            <a:avLst/>
          </a:prstGeom>
          <a:solidFill>
            <a:srgbClr val="B1D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All sectors have adopted </a:t>
            </a:r>
            <a:r>
              <a:rPr kumimoji="0" lang="en-US" sz="13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Digitalisation</a:t>
            </a: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albeit at different paces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sectors 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(</a:t>
            </a:r>
            <a:r>
              <a:rPr kumimoji="0" lang="en-US" sz="120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Aerospace, GBS, ICT, Air Transport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indicated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higher degree of AI adoption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as a result of advanced automation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6 others </a:t>
            </a:r>
            <a:r>
              <a:rPr lang="en-US" sz="120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</a:t>
            </a:r>
            <a:r>
              <a:rPr lang="en-US" sz="1200" i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Chemical, E&amp;P, Oil &amp; Gas, Automotive, Agri, Air Transport</a:t>
            </a:r>
            <a:r>
              <a:rPr lang="en-US" sz="120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)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highlighted higher adoption of Green Economy practices due to regulatory requirements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2932CF6-B1F8-8392-3260-152B47435F60}"/>
              </a:ext>
            </a:extLst>
          </p:cNvPr>
          <p:cNvSpPr/>
          <p:nvPr/>
        </p:nvSpPr>
        <p:spPr>
          <a:xfrm>
            <a:off x="4285883" y="938095"/>
            <a:ext cx="3896260" cy="2851765"/>
          </a:xfrm>
          <a:prstGeom prst="roundRect">
            <a:avLst/>
          </a:prstGeom>
          <a:solidFill>
            <a:srgbClr val="B1D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 total of </a:t>
            </a:r>
            <a:r>
              <a:rPr lang="en-US" sz="14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2,266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roles were validated across the </a:t>
            </a:r>
            <a:r>
              <a:rPr lang="en-US" sz="14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21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sectors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L="3429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2,146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(95%)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represented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existing roles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while the remaining</a:t>
            </a:r>
          </a:p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120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(5%)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are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emerging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roles that will be increasingly in demand in next 3-5 years</a:t>
            </a:r>
          </a:p>
          <a:p>
            <a:pPr marL="3429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848E745-8F1D-0D34-9367-44042280DB57}"/>
              </a:ext>
            </a:extLst>
          </p:cNvPr>
          <p:cNvSpPr/>
          <p:nvPr/>
        </p:nvSpPr>
        <p:spPr>
          <a:xfrm>
            <a:off x="4285882" y="3848097"/>
            <a:ext cx="3896261" cy="2800746"/>
          </a:xfrm>
          <a:prstGeom prst="roundRect">
            <a:avLst/>
          </a:prstGeom>
          <a:solidFill>
            <a:srgbClr val="B1D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Highly impacted roles can pivot to other roles within or across sectors</a:t>
            </a:r>
          </a:p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Skills transferability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will become increasingly desired and the norm</a:t>
            </a:r>
          </a:p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Upskilling is a necessity to future-proof the workforce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– no longer an option for talent development and retention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D2A6170-80DA-A6C8-D199-65490CB4384C}"/>
              </a:ext>
            </a:extLst>
          </p:cNvPr>
          <p:cNvSpPr/>
          <p:nvPr/>
        </p:nvSpPr>
        <p:spPr>
          <a:xfrm>
            <a:off x="8234654" y="947849"/>
            <a:ext cx="3842502" cy="2851765"/>
          </a:xfrm>
          <a:prstGeom prst="roundRect">
            <a:avLst/>
          </a:prstGeom>
          <a:solidFill>
            <a:srgbClr val="B1D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~697K </a:t>
            </a:r>
            <a:r>
              <a:rPr lang="en-US" sz="14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employees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expected to be highly impacted in the next 3-5 years</a:t>
            </a:r>
            <a:endParaRPr lang="en-US" sz="14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Represents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~12% of the total ~</a:t>
            </a:r>
            <a:r>
              <a:rPr lang="en-US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mil employees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in the </a:t>
            </a:r>
            <a:r>
              <a:rPr lang="en-US" sz="120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21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sectors</a:t>
            </a:r>
            <a:r>
              <a:rPr lang="en-US" sz="120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Including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~3.2 mil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medium-impacted employees</a:t>
            </a:r>
            <a:r>
              <a:rPr lang="en-US" sz="120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(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53%)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estimated to be affected.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53CBC96-7358-8678-488A-A6ED2C1BBE48}"/>
              </a:ext>
            </a:extLst>
          </p:cNvPr>
          <p:cNvSpPr/>
          <p:nvPr/>
        </p:nvSpPr>
        <p:spPr>
          <a:xfrm>
            <a:off x="384638" y="3848097"/>
            <a:ext cx="3842502" cy="2800746"/>
          </a:xfrm>
          <a:prstGeom prst="roundRect">
            <a:avLst/>
          </a:prstGeom>
          <a:solidFill>
            <a:srgbClr val="B1D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120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emerging roles will become increasingly important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87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(73%) 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are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AI and Digital-related roles</a:t>
            </a:r>
            <a:endParaRPr lang="en-US" sz="1200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e.g., AI engineers, data scientists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22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(</a:t>
            </a:r>
            <a:r>
              <a:rPr lang="en-US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18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%) 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are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“Green” roles</a:t>
            </a:r>
            <a:endParaRPr lang="en-US" sz="1200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e.g., sustainability specialists, recycling engineers</a:t>
            </a:r>
            <a:endParaRPr lang="en-US" sz="1200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11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(</a:t>
            </a:r>
            <a:r>
              <a:rPr lang="en-US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9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%) 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are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“New Tech” roles</a:t>
            </a:r>
            <a:endParaRPr lang="en-US" sz="1200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e.g., autonomous/ remote operator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83C8454-BED7-E9D3-2457-C0F3F7D90D64}"/>
              </a:ext>
            </a:extLst>
          </p:cNvPr>
          <p:cNvSpPr/>
          <p:nvPr/>
        </p:nvSpPr>
        <p:spPr>
          <a:xfrm>
            <a:off x="8234654" y="3848097"/>
            <a:ext cx="3842502" cy="2800746"/>
          </a:xfrm>
          <a:prstGeom prst="roundRect">
            <a:avLst/>
          </a:prstGeom>
          <a:solidFill>
            <a:srgbClr val="B1D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 total of 16 basic skills and </a:t>
            </a:r>
            <a:r>
              <a:rPr lang="en-US" sz="14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1,601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unique specific skills were identified across the </a:t>
            </a:r>
            <a:r>
              <a:rPr lang="en-US" sz="14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21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sectors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Specific skills in demand revolve around data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, e.g., data engineering, data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visualisation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and management</a:t>
            </a:r>
          </a:p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Digital fluency and sustainability awareness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are 2 examples of basic skills that future workforce must have</a:t>
            </a:r>
          </a:p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8390F2-455C-00AB-19B1-A72574505094}"/>
              </a:ext>
            </a:extLst>
          </p:cNvPr>
          <p:cNvSpPr/>
          <p:nvPr/>
        </p:nvSpPr>
        <p:spPr>
          <a:xfrm>
            <a:off x="255533" y="768438"/>
            <a:ext cx="408495" cy="377149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1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34F5998-F745-4E7A-47D6-5C6520BCF1EF}"/>
              </a:ext>
            </a:extLst>
          </p:cNvPr>
          <p:cNvSpPr/>
          <p:nvPr/>
        </p:nvSpPr>
        <p:spPr>
          <a:xfrm>
            <a:off x="4198298" y="761133"/>
            <a:ext cx="408495" cy="377149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692D547-D869-293B-FA44-4BE428E142A8}"/>
              </a:ext>
            </a:extLst>
          </p:cNvPr>
          <p:cNvSpPr/>
          <p:nvPr/>
        </p:nvSpPr>
        <p:spPr>
          <a:xfrm>
            <a:off x="8182144" y="761133"/>
            <a:ext cx="408495" cy="377149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3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2FCE2C3-15FD-747F-FEF6-7306922A5683}"/>
              </a:ext>
            </a:extLst>
          </p:cNvPr>
          <p:cNvSpPr/>
          <p:nvPr/>
        </p:nvSpPr>
        <p:spPr>
          <a:xfrm>
            <a:off x="255533" y="3681869"/>
            <a:ext cx="408495" cy="377149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4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9DE6A58-358B-9FEB-70A1-32074E23C1E9}"/>
              </a:ext>
            </a:extLst>
          </p:cNvPr>
          <p:cNvSpPr/>
          <p:nvPr/>
        </p:nvSpPr>
        <p:spPr>
          <a:xfrm>
            <a:off x="4198298" y="3681869"/>
            <a:ext cx="408495" cy="377149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5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33B7E14-9708-8560-BCD2-F0C4A478F3A8}"/>
              </a:ext>
            </a:extLst>
          </p:cNvPr>
          <p:cNvSpPr/>
          <p:nvPr/>
        </p:nvSpPr>
        <p:spPr>
          <a:xfrm>
            <a:off x="8182144" y="3681869"/>
            <a:ext cx="408495" cy="377149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027642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45B7F-BA36-C87A-C7AC-6AC55ADF7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1D56C84E-E8E8-2597-29C0-83C7BAE190B8}"/>
              </a:ext>
            </a:extLst>
          </p:cNvPr>
          <p:cNvGraphicFramePr>
            <a:graphicFrameLocks noGrp="1"/>
          </p:cNvGraphicFramePr>
          <p:nvPr/>
        </p:nvGraphicFramePr>
        <p:xfrm>
          <a:off x="5623543" y="1149609"/>
          <a:ext cx="6135429" cy="5378093"/>
        </p:xfrm>
        <a:graphic>
          <a:graphicData uri="http://schemas.openxmlformats.org/drawingml/2006/table">
            <a:tbl>
              <a:tblPr firstRow="1" bandRow="1"/>
              <a:tblGrid>
                <a:gridCol w="3360336">
                  <a:extLst>
                    <a:ext uri="{9D8B030D-6E8A-4147-A177-3AD203B41FA5}">
                      <a16:colId xmlns:a16="http://schemas.microsoft.com/office/drawing/2014/main" val="1650776140"/>
                    </a:ext>
                  </a:extLst>
                </a:gridCol>
                <a:gridCol w="925031">
                  <a:extLst>
                    <a:ext uri="{9D8B030D-6E8A-4147-A177-3AD203B41FA5}">
                      <a16:colId xmlns:a16="http://schemas.microsoft.com/office/drawing/2014/main" val="1273862251"/>
                    </a:ext>
                  </a:extLst>
                </a:gridCol>
                <a:gridCol w="925031">
                  <a:extLst>
                    <a:ext uri="{9D8B030D-6E8A-4147-A177-3AD203B41FA5}">
                      <a16:colId xmlns:a16="http://schemas.microsoft.com/office/drawing/2014/main" val="562581480"/>
                    </a:ext>
                  </a:extLst>
                </a:gridCol>
                <a:gridCol w="925031">
                  <a:extLst>
                    <a:ext uri="{9D8B030D-6E8A-4147-A177-3AD203B41FA5}">
                      <a16:colId xmlns:a16="http://schemas.microsoft.com/office/drawing/2014/main" val="2638354867"/>
                    </a:ext>
                  </a:extLst>
                </a:gridCol>
              </a:tblGrid>
              <a:tr h="33914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Sectors</a:t>
                      </a:r>
                    </a:p>
                  </a:txBody>
                  <a:tcPr marL="97971" marR="97971" marT="48986" marB="4898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F79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Adoption Level</a:t>
                      </a:r>
                    </a:p>
                  </a:txBody>
                  <a:tcPr marL="48986" marR="48986" marT="48986" marB="4898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F7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SzPct val="70000"/>
                        <a:buFont typeface="Arial" panose="020B0604020202020204" pitchFamily="34" charset="0"/>
                        <a:buNone/>
                      </a:pPr>
                      <a:endParaRPr lang="en-IN" sz="900" b="1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SzPct val="70000"/>
                        <a:buFont typeface="Arial" panose="020B0604020202020204" pitchFamily="34" charset="0"/>
                        <a:buNone/>
                      </a:pPr>
                      <a:endParaRPr lang="en-IN" sz="900" b="1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14368"/>
                  </a:ext>
                </a:extLst>
              </a:tr>
              <a:tr h="39280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AI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F7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Digital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F7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</a:t>
                      </a:r>
                    </a:p>
                  </a:txBody>
                  <a:tcPr marL="0" marR="0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F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05567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Oil &amp; Gas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174296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Healthcare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099811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Public Transport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746141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Tourism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070339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Hotel &amp; Accommodation Services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37167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Automotive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382372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Construction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85584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E&amp;P 2.0 - </a:t>
                      </a:r>
                      <a:r>
                        <a:rPr lang="en-US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Retail and Commercial</a:t>
                      </a:r>
                      <a:endParaRPr lang="en-IN" sz="1100" b="1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204860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Comms &amp; Multimedia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199019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Agri-Commodity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612227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Air Transport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318937"/>
                  </a:ext>
                </a:extLst>
              </a:tr>
              <a:tr h="3871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Sea Transport</a:t>
                      </a: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594" marR="45594" marT="45594" marB="455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868276"/>
                  </a:ext>
                </a:extLst>
              </a:tr>
            </a:tbl>
          </a:graphicData>
        </a:graphic>
      </p:graphicFrame>
      <p:grpSp>
        <p:nvGrpSpPr>
          <p:cNvPr id="38" name="Group 37">
            <a:extLst>
              <a:ext uri="{FF2B5EF4-FFF2-40B4-BE49-F238E27FC236}">
                <a16:creationId xmlns:a16="http://schemas.microsoft.com/office/drawing/2014/main" id="{66BE9B2E-B4AC-2159-12E1-ECF97650A17F}"/>
              </a:ext>
            </a:extLst>
          </p:cNvPr>
          <p:cNvGrpSpPr/>
          <p:nvPr/>
        </p:nvGrpSpPr>
        <p:grpSpPr>
          <a:xfrm>
            <a:off x="9842368" y="692592"/>
            <a:ext cx="2243503" cy="302783"/>
            <a:chOff x="9791478" y="4713501"/>
            <a:chExt cx="2243503" cy="30278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17FAAF2-D82D-CEBA-F195-4705F304262E}"/>
                </a:ext>
              </a:extLst>
            </p:cNvPr>
            <p:cNvSpPr/>
            <p:nvPr/>
          </p:nvSpPr>
          <p:spPr>
            <a:xfrm>
              <a:off x="9791478" y="4791806"/>
              <a:ext cx="237195" cy="14150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ctr" defTabSz="913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9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8A53CCD-B26E-DAAD-ABAA-991909AB3EAC}"/>
                </a:ext>
              </a:extLst>
            </p:cNvPr>
            <p:cNvSpPr/>
            <p:nvPr/>
          </p:nvSpPr>
          <p:spPr>
            <a:xfrm>
              <a:off x="10468286" y="4791806"/>
              <a:ext cx="237195" cy="141503"/>
            </a:xfrm>
            <a:prstGeom prst="rect">
              <a:avLst/>
            </a:prstGeom>
            <a:solidFill>
              <a:schemeClr val="accent6">
                <a:lumMod val="9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ctr" defTabSz="913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9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2130DF7-9560-75EA-4D34-59F70A32C1CB}"/>
                </a:ext>
              </a:extLst>
            </p:cNvPr>
            <p:cNvSpPr/>
            <p:nvPr/>
          </p:nvSpPr>
          <p:spPr>
            <a:xfrm>
              <a:off x="11274872" y="4795701"/>
              <a:ext cx="237195" cy="14150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ctr" defTabSz="913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9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0869FE4-02C0-05C4-C75D-C10B3134347E}"/>
                </a:ext>
              </a:extLst>
            </p:cNvPr>
            <p:cNvSpPr/>
            <p:nvPr/>
          </p:nvSpPr>
          <p:spPr>
            <a:xfrm>
              <a:off x="10032104" y="4713501"/>
              <a:ext cx="1344077" cy="298113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l" defTabSz="913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A32B4E8-8DB6-7F22-BB37-6777CEA396C4}"/>
                </a:ext>
              </a:extLst>
            </p:cNvPr>
            <p:cNvSpPr/>
            <p:nvPr/>
          </p:nvSpPr>
          <p:spPr>
            <a:xfrm>
              <a:off x="10690904" y="4713888"/>
              <a:ext cx="1344077" cy="298113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l" defTabSz="913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Medium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12CA31A-D369-EE36-030A-4757DF1170B5}"/>
                </a:ext>
              </a:extLst>
            </p:cNvPr>
            <p:cNvSpPr/>
            <p:nvPr/>
          </p:nvSpPr>
          <p:spPr>
            <a:xfrm>
              <a:off x="11479482" y="4718171"/>
              <a:ext cx="457200" cy="298113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l" defTabSz="913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Low</a:t>
              </a:r>
            </a:p>
          </p:txBody>
        </p:sp>
      </p:grp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BCFB5BF-86AD-0C1A-AF88-C464C7EC1469}"/>
              </a:ext>
            </a:extLst>
          </p:cNvPr>
          <p:cNvGraphicFramePr/>
          <p:nvPr/>
        </p:nvGraphicFramePr>
        <p:xfrm>
          <a:off x="154996" y="14133"/>
          <a:ext cx="6115176" cy="242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F8C48A1-7747-1530-AD2A-120A15E2C4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5788" y="383905"/>
            <a:ext cx="11053318" cy="604800"/>
          </a:xfrm>
        </p:spPr>
        <p:txBody>
          <a:bodyPr lIns="91440" tIns="45720" rIns="91440" bIns="45720" anchor="ctr"/>
          <a:lstStyle/>
          <a:p>
            <a:pPr>
              <a:spcBef>
                <a:spcPts val="200"/>
              </a:spcBef>
            </a:pPr>
            <a:r>
              <a:rPr lang="en-US" sz="1800">
                <a:latin typeface="Poppins" panose="00000500000000000000" pitchFamily="2" charset="0"/>
                <a:cs typeface="Poppins" panose="00000500000000000000" pitchFamily="2" charset="0"/>
              </a:rPr>
              <a:t>Level of Adoption on AI, Digital and Green Economy across 22 sectors</a:t>
            </a:r>
            <a:endParaRPr lang="en-US" sz="28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36AE223-A69C-F7D7-764B-C8721295C849}"/>
              </a:ext>
            </a:extLst>
          </p:cNvPr>
          <p:cNvGraphicFramePr>
            <a:graphicFrameLocks noGrp="1"/>
          </p:cNvGraphicFramePr>
          <p:nvPr/>
        </p:nvGraphicFramePr>
        <p:xfrm>
          <a:off x="325788" y="1137585"/>
          <a:ext cx="5037519" cy="5444226"/>
        </p:xfrm>
        <a:graphic>
          <a:graphicData uri="http://schemas.openxmlformats.org/drawingml/2006/table">
            <a:tbl>
              <a:tblPr firstRow="1" bandRow="1"/>
              <a:tblGrid>
                <a:gridCol w="1582143">
                  <a:extLst>
                    <a:ext uri="{9D8B030D-6E8A-4147-A177-3AD203B41FA5}">
                      <a16:colId xmlns:a16="http://schemas.microsoft.com/office/drawing/2014/main" val="1650776140"/>
                    </a:ext>
                  </a:extLst>
                </a:gridCol>
                <a:gridCol w="1069182">
                  <a:extLst>
                    <a:ext uri="{9D8B030D-6E8A-4147-A177-3AD203B41FA5}">
                      <a16:colId xmlns:a16="http://schemas.microsoft.com/office/drawing/2014/main" val="1273862251"/>
                    </a:ext>
                  </a:extLst>
                </a:gridCol>
                <a:gridCol w="1193097">
                  <a:extLst>
                    <a:ext uri="{9D8B030D-6E8A-4147-A177-3AD203B41FA5}">
                      <a16:colId xmlns:a16="http://schemas.microsoft.com/office/drawing/2014/main" val="562581480"/>
                    </a:ext>
                  </a:extLst>
                </a:gridCol>
                <a:gridCol w="1193097">
                  <a:extLst>
                    <a:ext uri="{9D8B030D-6E8A-4147-A177-3AD203B41FA5}">
                      <a16:colId xmlns:a16="http://schemas.microsoft.com/office/drawing/2014/main" val="2638354867"/>
                    </a:ext>
                  </a:extLst>
                </a:gridCol>
              </a:tblGrid>
              <a:tr h="35719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Sectors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F79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Adoption Level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F7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SzPct val="70000"/>
                        <a:buFont typeface="Arial" panose="020B0604020202020204" pitchFamily="34" charset="0"/>
                        <a:buNone/>
                      </a:pPr>
                      <a:endParaRPr lang="en-IN" sz="900" b="1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SzPct val="70000"/>
                        <a:buFont typeface="Arial" panose="020B0604020202020204" pitchFamily="34" charset="0"/>
                        <a:buNone/>
                      </a:pPr>
                      <a:endParaRPr lang="en-IN" sz="900" b="1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14368"/>
                  </a:ext>
                </a:extLst>
              </a:tr>
              <a:tr h="41314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AI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F7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Digital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F7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</a:t>
                      </a:r>
                    </a:p>
                  </a:txBody>
                  <a:tcPr marL="0" marR="0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F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05567"/>
                  </a:ext>
                </a:extLst>
              </a:tr>
              <a:tr h="4673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Aerospace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kern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701424"/>
                  </a:ext>
                </a:extLst>
              </a:tr>
              <a:tr h="4673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Global Business Services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637326"/>
                  </a:ext>
                </a:extLst>
              </a:tr>
              <a:tr h="4673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ICT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562217"/>
                  </a:ext>
                </a:extLst>
              </a:tr>
              <a:tr h="467388">
                <a:tc>
                  <a:txBody>
                    <a:bodyPr/>
                    <a:lstStyle/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Chemicals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081508"/>
                  </a:ext>
                </a:extLst>
              </a:tr>
              <a:tr h="4673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Energy &amp; Power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551351"/>
                  </a:ext>
                </a:extLst>
              </a:tr>
              <a:tr h="4673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Electrical &amp; Electronics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418031"/>
                  </a:ext>
                </a:extLst>
              </a:tr>
              <a:tr h="4673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Medical Devices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836860"/>
                  </a:ext>
                </a:extLst>
              </a:tr>
              <a:tr h="4673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Pharma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741160"/>
                  </a:ext>
                </a:extLst>
              </a:tr>
              <a:tr h="4673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Wholesale &amp; Retail Trade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234954"/>
                  </a:ext>
                </a:extLst>
              </a:tr>
              <a:tr h="4673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indent="0" algn="ctr"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IN" sz="1100" b="1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Food Manufacturing &amp; Services</a:t>
                      </a: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100" b="0">
                        <a:solidFill>
                          <a:schemeClr val="tx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7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 marL="45696" marR="45696" marT="45696" marB="45696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7C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644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4133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59DC3-F432-472A-C170-A1D067E8C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AD7FC7D5-6CB7-DB70-74C1-CF058054D1F4}"/>
              </a:ext>
            </a:extLst>
          </p:cNvPr>
          <p:cNvSpPr/>
          <p:nvPr/>
        </p:nvSpPr>
        <p:spPr>
          <a:xfrm>
            <a:off x="300000" y="1344980"/>
            <a:ext cx="11592000" cy="2520000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FDC91-CB2E-72B5-187B-DDEAB4E472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838576" y="6306246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8AB3D-644E-4AFE-875F-1F0B7B57C030}" type="slidenum">
              <a:rPr lang="en-US" smtClean="0">
                <a:latin typeface="Poppins" panose="00000500000000000000" pitchFamily="2" charset="0"/>
                <a:cs typeface="Poppins" panose="000005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D18ACED4-7C03-7B7D-33B2-1FE31EEF82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722" y="419972"/>
            <a:ext cx="9499398" cy="604800"/>
          </a:xfrm>
        </p:spPr>
        <p:txBody>
          <a:bodyPr lIns="91440" tIns="45720" rIns="91440" bIns="45720" anchor="ctr"/>
          <a:lstStyle/>
          <a:p>
            <a:r>
              <a:rPr lang="en-US" sz="180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84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roles identified in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Phase 1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that will be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highly impacted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due to acceleration of AI and traction gain in Green Economy </a:t>
            </a:r>
          </a:p>
          <a:p>
            <a:r>
              <a:rPr lang="en-US" sz="1400" b="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 Phase 1, </a:t>
            </a:r>
            <a:r>
              <a:rPr lang="en-US" sz="140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9 out of 10 sectors </a:t>
            </a:r>
            <a:r>
              <a:rPr lang="en-US" sz="1400" b="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had highly impacted roles. </a:t>
            </a:r>
            <a:r>
              <a:rPr lang="en-US" sz="140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Energy &amp; Power </a:t>
            </a:r>
            <a:r>
              <a:rPr lang="en-US" sz="1400" b="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sector was the only sector without any highly impacted roles.</a:t>
            </a:r>
            <a:endParaRPr lang="en-US" sz="1400" b="0" i="0" u="none" strike="noStrike" kern="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5B56A42-8E97-7162-245D-FDCD4575CEDF}"/>
              </a:ext>
            </a:extLst>
          </p:cNvPr>
          <p:cNvSpPr/>
          <p:nvPr/>
        </p:nvSpPr>
        <p:spPr>
          <a:xfrm>
            <a:off x="399840" y="2200400"/>
            <a:ext cx="2124000" cy="90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ICT</a:t>
            </a:r>
          </a:p>
          <a:p>
            <a:pPr algn="ctr"/>
            <a:r>
              <a:rPr lang="en-MY"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14 Roles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C6D72E5-EBD7-BE94-88DD-01DD7F76FBE5}"/>
              </a:ext>
            </a:extLst>
          </p:cNvPr>
          <p:cNvSpPr/>
          <p:nvPr/>
        </p:nvSpPr>
        <p:spPr>
          <a:xfrm>
            <a:off x="2870379" y="1567463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Incident Investigator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6ED6D12-71EA-81A0-10D2-649488F0B9EE}"/>
              </a:ext>
            </a:extLst>
          </p:cNvPr>
          <p:cNvSpPr/>
          <p:nvPr/>
        </p:nvSpPr>
        <p:spPr>
          <a:xfrm>
            <a:off x="4625748" y="1561446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Associate Security Analyst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79908C8-D846-60CE-87DA-707EF1702215}"/>
              </a:ext>
            </a:extLst>
          </p:cNvPr>
          <p:cNvSpPr/>
          <p:nvPr/>
        </p:nvSpPr>
        <p:spPr>
          <a:xfrm>
            <a:off x="6380319" y="1561446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Security Operations Analyst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79AA74-BC90-5C7B-9143-98DAF999925F}"/>
              </a:ext>
            </a:extLst>
          </p:cNvPr>
          <p:cNvSpPr/>
          <p:nvPr/>
        </p:nvSpPr>
        <p:spPr>
          <a:xfrm>
            <a:off x="8134890" y="1561446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Analyst / Associate Data Engineer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56AF5BB-E89D-F4EA-F8D5-E347CF525EEF}"/>
              </a:ext>
            </a:extLst>
          </p:cNvPr>
          <p:cNvSpPr/>
          <p:nvPr/>
        </p:nvSpPr>
        <p:spPr>
          <a:xfrm>
            <a:off x="9889461" y="1561446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Cloud Administrator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B4CFAE3-A21E-6470-4AE5-42D75DF95528}"/>
              </a:ext>
            </a:extLst>
          </p:cNvPr>
          <p:cNvSpPr/>
          <p:nvPr/>
        </p:nvSpPr>
        <p:spPr>
          <a:xfrm>
            <a:off x="2870379" y="2321035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Applications Support Engineer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F0A7B6A-9531-0A7A-8236-D9C3A8A25951}"/>
              </a:ext>
            </a:extLst>
          </p:cNvPr>
          <p:cNvSpPr/>
          <p:nvPr/>
        </p:nvSpPr>
        <p:spPr>
          <a:xfrm>
            <a:off x="4625748" y="2315018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Assoc. Applications Support Engineer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21A7EFB-E1C9-E4C4-39C6-536650BF14AA}"/>
              </a:ext>
            </a:extLst>
          </p:cNvPr>
          <p:cNvSpPr/>
          <p:nvPr/>
        </p:nvSpPr>
        <p:spPr>
          <a:xfrm>
            <a:off x="6380319" y="2315018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Assoc. Operations Centre Support Engineer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63CFFD7-46FC-6261-2916-878D70D7BEA0}"/>
              </a:ext>
            </a:extLst>
          </p:cNvPr>
          <p:cNvSpPr/>
          <p:nvPr/>
        </p:nvSpPr>
        <p:spPr>
          <a:xfrm>
            <a:off x="8134890" y="2315018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Assoc Systems Support Engineer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FEF4EE5-490A-0A84-2C01-A12CA430FCAC}"/>
              </a:ext>
            </a:extLst>
          </p:cNvPr>
          <p:cNvSpPr/>
          <p:nvPr/>
        </p:nvSpPr>
        <p:spPr>
          <a:xfrm>
            <a:off x="300000" y="3962165"/>
            <a:ext cx="11592000" cy="1624443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34BE006-1B0D-6F8C-E3D8-B4D7C0CF92E1}"/>
              </a:ext>
            </a:extLst>
          </p:cNvPr>
          <p:cNvSpPr/>
          <p:nvPr/>
        </p:nvSpPr>
        <p:spPr>
          <a:xfrm>
            <a:off x="9889461" y="2315018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OSS Analyst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FA6129E-572D-41D1-CAAB-EBF0007F435D}"/>
              </a:ext>
            </a:extLst>
          </p:cNvPr>
          <p:cNvSpPr/>
          <p:nvPr/>
        </p:nvSpPr>
        <p:spPr>
          <a:xfrm>
            <a:off x="2870379" y="3074607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NOC Technician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2AB79CA-33D7-BC6D-3171-006474805782}"/>
              </a:ext>
            </a:extLst>
          </p:cNvPr>
          <p:cNvSpPr/>
          <p:nvPr/>
        </p:nvSpPr>
        <p:spPr>
          <a:xfrm>
            <a:off x="4625748" y="3068590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Customer Insights Analyst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4A5B4C3-0EC1-0B2B-57D7-0B895D672CC0}"/>
              </a:ext>
            </a:extLst>
          </p:cNvPr>
          <p:cNvSpPr/>
          <p:nvPr/>
        </p:nvSpPr>
        <p:spPr>
          <a:xfrm>
            <a:off x="6380319" y="3068590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Associate UI Designer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00F4CE3-C7FE-9C58-30C3-77AE97B39165}"/>
              </a:ext>
            </a:extLst>
          </p:cNvPr>
          <p:cNvSpPr/>
          <p:nvPr/>
        </p:nvSpPr>
        <p:spPr>
          <a:xfrm>
            <a:off x="8134890" y="3068590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Cloud Analyst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603626B-7B07-F93E-F933-D5804B96DC3A}"/>
              </a:ext>
            </a:extLst>
          </p:cNvPr>
          <p:cNvSpPr/>
          <p:nvPr/>
        </p:nvSpPr>
        <p:spPr>
          <a:xfrm>
            <a:off x="2870379" y="4056926"/>
            <a:ext cx="1656000" cy="68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HSE Executive / Assistant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90DF480-81C8-0DB5-5166-198ADA163E48}"/>
              </a:ext>
            </a:extLst>
          </p:cNvPr>
          <p:cNvSpPr/>
          <p:nvPr/>
        </p:nvSpPr>
        <p:spPr>
          <a:xfrm>
            <a:off x="4625748" y="4050909"/>
            <a:ext cx="1656000" cy="68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Process Engineer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B6A7481-E261-5021-5E55-5BA849EB97CF}"/>
              </a:ext>
            </a:extLst>
          </p:cNvPr>
          <p:cNvSpPr/>
          <p:nvPr/>
        </p:nvSpPr>
        <p:spPr>
          <a:xfrm>
            <a:off x="6380319" y="4050909"/>
            <a:ext cx="1656000" cy="68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Production Planner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B35C00F-FA94-1567-3342-6F0EAF0AAF69}"/>
              </a:ext>
            </a:extLst>
          </p:cNvPr>
          <p:cNvSpPr/>
          <p:nvPr/>
        </p:nvSpPr>
        <p:spPr>
          <a:xfrm>
            <a:off x="8134890" y="4050909"/>
            <a:ext cx="1656000" cy="68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Laboratory Analyst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DCE4BE1-862D-7BA8-E2B1-5959ED9502B3}"/>
              </a:ext>
            </a:extLst>
          </p:cNvPr>
          <p:cNvSpPr/>
          <p:nvPr/>
        </p:nvSpPr>
        <p:spPr>
          <a:xfrm>
            <a:off x="9889461" y="4050909"/>
            <a:ext cx="1656000" cy="68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R&amp;D Assistant / Laboratory Technician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A28A00E-2FB3-EB3D-BECE-E06796FA30CD}"/>
              </a:ext>
            </a:extLst>
          </p:cNvPr>
          <p:cNvSpPr/>
          <p:nvPr/>
        </p:nvSpPr>
        <p:spPr>
          <a:xfrm>
            <a:off x="2870379" y="4810498"/>
            <a:ext cx="1656000" cy="68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Weighbridge Supervisor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CE3B164-BEBB-265F-6E61-A08AC6FCF2AE}"/>
              </a:ext>
            </a:extLst>
          </p:cNvPr>
          <p:cNvSpPr/>
          <p:nvPr/>
        </p:nvSpPr>
        <p:spPr>
          <a:xfrm>
            <a:off x="6403201" y="4800409"/>
            <a:ext cx="1656000" cy="68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Warehouse Storekeeper / Inventory Coordinator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04BE961-6846-EE22-20DA-2A5A1BF74DF9}"/>
              </a:ext>
            </a:extLst>
          </p:cNvPr>
          <p:cNvSpPr/>
          <p:nvPr/>
        </p:nvSpPr>
        <p:spPr>
          <a:xfrm>
            <a:off x="8157772" y="4800409"/>
            <a:ext cx="1656000" cy="68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Forklift Operator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0864E1E-2A11-F359-3B62-43B78AE3D75E}"/>
              </a:ext>
            </a:extLst>
          </p:cNvPr>
          <p:cNvSpPr/>
          <p:nvPr/>
        </p:nvSpPr>
        <p:spPr>
          <a:xfrm>
            <a:off x="9912343" y="4800409"/>
            <a:ext cx="1656000" cy="68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Occupational / Industrial Hygiene Officer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6CCED63-5620-AB92-E74B-ABD1D12C84F3}"/>
              </a:ext>
            </a:extLst>
          </p:cNvPr>
          <p:cNvSpPr/>
          <p:nvPr/>
        </p:nvSpPr>
        <p:spPr>
          <a:xfrm>
            <a:off x="4625748" y="4810498"/>
            <a:ext cx="1656000" cy="68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Weighbridge Operator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B98C03B-0201-090F-1F81-59A0863ED74D}"/>
              </a:ext>
            </a:extLst>
          </p:cNvPr>
          <p:cNvSpPr/>
          <p:nvPr/>
        </p:nvSpPr>
        <p:spPr>
          <a:xfrm>
            <a:off x="454722" y="4256938"/>
            <a:ext cx="2124000" cy="900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latin typeface="Poppins" panose="00000500000000000000" pitchFamily="2" charset="0"/>
                <a:cs typeface="Poppins" panose="00000500000000000000" pitchFamily="2" charset="0"/>
              </a:rPr>
              <a:t>Chemical</a:t>
            </a:r>
          </a:p>
          <a:p>
            <a:pPr algn="ctr"/>
            <a:r>
              <a:rPr lang="en-MY" sz="1600">
                <a:latin typeface="Poppins" panose="00000500000000000000" pitchFamily="2" charset="0"/>
                <a:cs typeface="Poppins" panose="00000500000000000000" pitchFamily="2" charset="0"/>
              </a:rPr>
              <a:t>10 Roles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866B13-EA34-715A-FD76-9BE43DAF4EB9}"/>
              </a:ext>
            </a:extLst>
          </p:cNvPr>
          <p:cNvSpPr/>
          <p:nvPr/>
        </p:nvSpPr>
        <p:spPr>
          <a:xfrm>
            <a:off x="300000" y="5672923"/>
            <a:ext cx="11592000" cy="1048552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01EF9E1-357A-1629-B0F5-10F6D8D8891F}"/>
              </a:ext>
            </a:extLst>
          </p:cNvPr>
          <p:cNvSpPr/>
          <p:nvPr/>
        </p:nvSpPr>
        <p:spPr>
          <a:xfrm>
            <a:off x="2877912" y="5882918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Production Operator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B7519FF-DCF0-B2C9-8070-76AC61E9CF61}"/>
              </a:ext>
            </a:extLst>
          </p:cNvPr>
          <p:cNvSpPr/>
          <p:nvPr/>
        </p:nvSpPr>
        <p:spPr>
          <a:xfrm>
            <a:off x="6398381" y="5842390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Assistant / Coordinator, Operations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6D39F92-C117-9E92-047E-D576E1ACCF28}"/>
              </a:ext>
            </a:extLst>
          </p:cNvPr>
          <p:cNvSpPr/>
          <p:nvPr/>
        </p:nvSpPr>
        <p:spPr>
          <a:xfrm>
            <a:off x="4620928" y="5852479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Planning Officer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C2C4CD-DD8A-5264-9C86-D0C67B91C3C6}"/>
              </a:ext>
            </a:extLst>
          </p:cNvPr>
          <p:cNvSpPr/>
          <p:nvPr/>
        </p:nvSpPr>
        <p:spPr>
          <a:xfrm>
            <a:off x="454721" y="5759697"/>
            <a:ext cx="2124000" cy="90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chemeClr val="tx1"/>
                </a:solidFill>
                <a:latin typeface="+mn-lt"/>
              </a:rPr>
              <a:t>Electrical &amp; Electronics</a:t>
            </a:r>
          </a:p>
          <a:p>
            <a:pPr algn="ctr"/>
            <a:r>
              <a:rPr lang="en-MY"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 Roles</a:t>
            </a:r>
          </a:p>
        </p:txBody>
      </p:sp>
    </p:spTree>
    <p:extLst>
      <p:ext uri="{BB962C8B-B14F-4D97-AF65-F5344CB8AC3E}">
        <p14:creationId xmlns:p14="http://schemas.microsoft.com/office/powerpoint/2010/main" val="387906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59DC3-F432-472A-C170-A1D067E8C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E7CD6CD-7900-88CF-A411-942C40AF9D12}"/>
              </a:ext>
            </a:extLst>
          </p:cNvPr>
          <p:cNvSpPr/>
          <p:nvPr/>
        </p:nvSpPr>
        <p:spPr>
          <a:xfrm>
            <a:off x="300000" y="5121778"/>
            <a:ext cx="11592000" cy="1642277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D7FC7D5-6CB7-DB70-74C1-CF058054D1F4}"/>
              </a:ext>
            </a:extLst>
          </p:cNvPr>
          <p:cNvSpPr/>
          <p:nvPr/>
        </p:nvSpPr>
        <p:spPr>
          <a:xfrm>
            <a:off x="300000" y="218115"/>
            <a:ext cx="11592000" cy="1682553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5B56A42-8E97-7162-245D-FDCD4575CEDF}"/>
              </a:ext>
            </a:extLst>
          </p:cNvPr>
          <p:cNvSpPr/>
          <p:nvPr/>
        </p:nvSpPr>
        <p:spPr>
          <a:xfrm>
            <a:off x="454722" y="547159"/>
            <a:ext cx="2124000" cy="900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Aerospace</a:t>
            </a:r>
          </a:p>
          <a:p>
            <a:pPr algn="ctr"/>
            <a:r>
              <a:rPr lang="en-MY"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 Roles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C6D72E5-EBD7-BE94-88DD-01DD7F76FBE5}"/>
              </a:ext>
            </a:extLst>
          </p:cNvPr>
          <p:cNvSpPr/>
          <p:nvPr/>
        </p:nvSpPr>
        <p:spPr>
          <a:xfrm>
            <a:off x="2870379" y="334398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General Worker / Operator (Aircraft Engine)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6ED6D12-71EA-81A0-10D2-649488F0B9EE}"/>
              </a:ext>
            </a:extLst>
          </p:cNvPr>
          <p:cNvSpPr/>
          <p:nvPr/>
        </p:nvSpPr>
        <p:spPr>
          <a:xfrm>
            <a:off x="4625748" y="328381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Store Assistant (Aircraft Engine)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79908C8-D846-60CE-87DA-707EF1702215}"/>
              </a:ext>
            </a:extLst>
          </p:cNvPr>
          <p:cNvSpPr/>
          <p:nvPr/>
        </p:nvSpPr>
        <p:spPr>
          <a:xfrm>
            <a:off x="6380319" y="328381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Planning Assistant / Supervisor (Aircraft Engine)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79AA74-BC90-5C7B-9143-98DAF999925F}"/>
              </a:ext>
            </a:extLst>
          </p:cNvPr>
          <p:cNvSpPr/>
          <p:nvPr/>
        </p:nvSpPr>
        <p:spPr>
          <a:xfrm>
            <a:off x="8134890" y="328381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General Worker / Operator (Aircraft Maintenance)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56AF5BB-E89D-F4EA-F8D5-E347CF525EEF}"/>
              </a:ext>
            </a:extLst>
          </p:cNvPr>
          <p:cNvSpPr/>
          <p:nvPr/>
        </p:nvSpPr>
        <p:spPr>
          <a:xfrm>
            <a:off x="9889461" y="328381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Store Assistant (Aircraft Maintenance)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B4CFAE3-A21E-6470-4AE5-42D75DF95528}"/>
              </a:ext>
            </a:extLst>
          </p:cNvPr>
          <p:cNvSpPr/>
          <p:nvPr/>
        </p:nvSpPr>
        <p:spPr>
          <a:xfrm>
            <a:off x="2870379" y="1087970"/>
            <a:ext cx="1656000" cy="73361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Planning Assistant / Supervisor (Aircraft Maintenance)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F0A7B6A-9531-0A7A-8236-D9C3A8A25951}"/>
              </a:ext>
            </a:extLst>
          </p:cNvPr>
          <p:cNvSpPr/>
          <p:nvPr/>
        </p:nvSpPr>
        <p:spPr>
          <a:xfrm>
            <a:off x="4625748" y="1081953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Planning Assistant / Supervisor (Fleet Management)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21A7EFB-E1C9-E4C4-39C6-536650BF14AA}"/>
              </a:ext>
            </a:extLst>
          </p:cNvPr>
          <p:cNvSpPr/>
          <p:nvPr/>
        </p:nvSpPr>
        <p:spPr>
          <a:xfrm>
            <a:off x="6380319" y="1081953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Document Controller (Manufacturing)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63CFFD7-46FC-6261-2916-878D70D7BEA0}"/>
              </a:ext>
            </a:extLst>
          </p:cNvPr>
          <p:cNvSpPr/>
          <p:nvPr/>
        </p:nvSpPr>
        <p:spPr>
          <a:xfrm>
            <a:off x="8134890" y="1081953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General Worker / Operator (Manufacturing)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FEF4EE5-490A-0A84-2C01-A12CA430FCAC}"/>
              </a:ext>
            </a:extLst>
          </p:cNvPr>
          <p:cNvSpPr/>
          <p:nvPr/>
        </p:nvSpPr>
        <p:spPr>
          <a:xfrm>
            <a:off x="300000" y="1944546"/>
            <a:ext cx="11592000" cy="3131943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34BE006-1B0D-6F8C-E3D8-B4D7C0CF92E1}"/>
              </a:ext>
            </a:extLst>
          </p:cNvPr>
          <p:cNvSpPr/>
          <p:nvPr/>
        </p:nvSpPr>
        <p:spPr>
          <a:xfrm>
            <a:off x="9889461" y="1081953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Store Assistant (Manufacturing)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603626B-7B07-F93E-F933-D5804B96DC3A}"/>
              </a:ext>
            </a:extLst>
          </p:cNvPr>
          <p:cNvSpPr/>
          <p:nvPr/>
        </p:nvSpPr>
        <p:spPr>
          <a:xfrm>
            <a:off x="2865559" y="3515951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Master Data Management Analyst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90DF480-81C8-0DB5-5166-198ADA163E48}"/>
              </a:ext>
            </a:extLst>
          </p:cNvPr>
          <p:cNvSpPr/>
          <p:nvPr/>
        </p:nvSpPr>
        <p:spPr>
          <a:xfrm>
            <a:off x="4620928" y="35099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Analyst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B6A7481-E261-5021-5E55-5BA849EB97CF}"/>
              </a:ext>
            </a:extLst>
          </p:cNvPr>
          <p:cNvSpPr/>
          <p:nvPr/>
        </p:nvSpPr>
        <p:spPr>
          <a:xfrm>
            <a:off x="6375499" y="35099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IT Helpdesk Technician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B35C00F-FA94-1567-3342-6F0EAF0AAF69}"/>
              </a:ext>
            </a:extLst>
          </p:cNvPr>
          <p:cNvSpPr/>
          <p:nvPr/>
        </p:nvSpPr>
        <p:spPr>
          <a:xfrm>
            <a:off x="8130070" y="35099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HR Information Analyst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DCE4BE1-862D-7BA8-E2B1-5959ED9502B3}"/>
              </a:ext>
            </a:extLst>
          </p:cNvPr>
          <p:cNvSpPr/>
          <p:nvPr/>
        </p:nvSpPr>
        <p:spPr>
          <a:xfrm>
            <a:off x="9884641" y="35099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Learning and Development Specialist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A28A00E-2FB3-EB3D-BECE-E06796FA30CD}"/>
              </a:ext>
            </a:extLst>
          </p:cNvPr>
          <p:cNvSpPr/>
          <p:nvPr/>
        </p:nvSpPr>
        <p:spPr>
          <a:xfrm>
            <a:off x="2865559" y="4269523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Payroll Specialist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CE3B164-BEBB-265F-6E61-A08AC6FCF2AE}"/>
              </a:ext>
            </a:extLst>
          </p:cNvPr>
          <p:cNvSpPr/>
          <p:nvPr/>
        </p:nvSpPr>
        <p:spPr>
          <a:xfrm>
            <a:off x="6398381" y="42594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Customer Service Representative (CSR)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6CCED63-5620-AB92-E74B-ABD1D12C84F3}"/>
              </a:ext>
            </a:extLst>
          </p:cNvPr>
          <p:cNvSpPr/>
          <p:nvPr/>
        </p:nvSpPr>
        <p:spPr>
          <a:xfrm>
            <a:off x="4620928" y="4269523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Logistics Coordinator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B98C03B-0201-090F-1F81-59A0863ED74D}"/>
              </a:ext>
            </a:extLst>
          </p:cNvPr>
          <p:cNvSpPr/>
          <p:nvPr/>
        </p:nvSpPr>
        <p:spPr>
          <a:xfrm>
            <a:off x="454721" y="2694934"/>
            <a:ext cx="2124000" cy="14335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Global Business Services</a:t>
            </a:r>
          </a:p>
          <a:p>
            <a:pPr algn="ctr"/>
            <a:r>
              <a:rPr lang="en-MY" sz="1600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18 Roles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A96A20-C7E7-6CFC-DE63-8881788D7468}"/>
              </a:ext>
            </a:extLst>
          </p:cNvPr>
          <p:cNvSpPr/>
          <p:nvPr/>
        </p:nvSpPr>
        <p:spPr>
          <a:xfrm>
            <a:off x="2865559" y="2016951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Financial Analyst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B5950B-35D8-167B-6D59-E44145222C59}"/>
              </a:ext>
            </a:extLst>
          </p:cNvPr>
          <p:cNvSpPr/>
          <p:nvPr/>
        </p:nvSpPr>
        <p:spPr>
          <a:xfrm>
            <a:off x="4620928" y="20109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Accounts Payable (AP) Analyst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4C1ACF7-9D1F-3860-2FF8-64F14E6DEE31}"/>
              </a:ext>
            </a:extLst>
          </p:cNvPr>
          <p:cNvSpPr/>
          <p:nvPr/>
        </p:nvSpPr>
        <p:spPr>
          <a:xfrm>
            <a:off x="6375499" y="20109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Accounts Receivable (AR) Analyst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ABA78BE-A0F4-A22D-C7B6-A2864732C658}"/>
              </a:ext>
            </a:extLst>
          </p:cNvPr>
          <p:cNvSpPr/>
          <p:nvPr/>
        </p:nvSpPr>
        <p:spPr>
          <a:xfrm>
            <a:off x="8130070" y="20109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Invoice Processing Administrator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E28AE5C-1245-F53B-8EBC-09057020249A}"/>
              </a:ext>
            </a:extLst>
          </p:cNvPr>
          <p:cNvSpPr/>
          <p:nvPr/>
        </p:nvSpPr>
        <p:spPr>
          <a:xfrm>
            <a:off x="9884641" y="20109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Vendor Master Data Administrator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2F78EBB-4727-9AD0-B45B-99A51ACC831A}"/>
              </a:ext>
            </a:extLst>
          </p:cNvPr>
          <p:cNvSpPr/>
          <p:nvPr/>
        </p:nvSpPr>
        <p:spPr>
          <a:xfrm>
            <a:off x="2865559" y="2770523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Payment Processing Analyst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D101372-B7F6-57F7-1E75-A4ADD365C3FE}"/>
              </a:ext>
            </a:extLst>
          </p:cNvPr>
          <p:cNvSpPr/>
          <p:nvPr/>
        </p:nvSpPr>
        <p:spPr>
          <a:xfrm>
            <a:off x="6398381" y="27604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Billing Analyst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3498A64-2E71-FC2D-C60E-16B992A76F36}"/>
              </a:ext>
            </a:extLst>
          </p:cNvPr>
          <p:cNvSpPr/>
          <p:nvPr/>
        </p:nvSpPr>
        <p:spPr>
          <a:xfrm>
            <a:off x="8152952" y="27604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Credit Analyst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D3AA653-3EC4-C6E6-84A1-4BBA3FAE7FBF}"/>
              </a:ext>
            </a:extLst>
          </p:cNvPr>
          <p:cNvSpPr/>
          <p:nvPr/>
        </p:nvSpPr>
        <p:spPr>
          <a:xfrm>
            <a:off x="9907523" y="2760434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Cash Application Analyst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15EF38E-6A86-E77E-1710-232F9078C801}"/>
              </a:ext>
            </a:extLst>
          </p:cNvPr>
          <p:cNvSpPr/>
          <p:nvPr/>
        </p:nvSpPr>
        <p:spPr>
          <a:xfrm>
            <a:off x="4620928" y="2770523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Order Management Analyst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7F73040-74F1-1193-E27F-C4FA3B15382B}"/>
              </a:ext>
            </a:extLst>
          </p:cNvPr>
          <p:cNvSpPr/>
          <p:nvPr/>
        </p:nvSpPr>
        <p:spPr>
          <a:xfrm>
            <a:off x="2877912" y="5331774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Biostatisticians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0C42840-5CAC-3999-4018-30FC4FE1E1FB}"/>
              </a:ext>
            </a:extLst>
          </p:cNvPr>
          <p:cNvSpPr/>
          <p:nvPr/>
        </p:nvSpPr>
        <p:spPr>
          <a:xfrm>
            <a:off x="6398381" y="5291246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Engineering and Maintenance Supervisor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DC56FC-EB31-E9AB-0F66-6523FF3FDA2D}"/>
              </a:ext>
            </a:extLst>
          </p:cNvPr>
          <p:cNvSpPr/>
          <p:nvPr/>
        </p:nvSpPr>
        <p:spPr>
          <a:xfrm>
            <a:off x="4620928" y="5301335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Lab Technician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1C1942D-3470-3145-0E05-16285AD9316D}"/>
              </a:ext>
            </a:extLst>
          </p:cNvPr>
          <p:cNvSpPr/>
          <p:nvPr/>
        </p:nvSpPr>
        <p:spPr>
          <a:xfrm>
            <a:off x="454721" y="5396443"/>
            <a:ext cx="2124000" cy="110228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Medical Devices</a:t>
            </a:r>
          </a:p>
          <a:p>
            <a:pPr algn="ctr"/>
            <a:r>
              <a:rPr lang="en-MY"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 Roles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B885BD-8B4B-FC54-CFDB-8E5B4F786F1D}"/>
              </a:ext>
            </a:extLst>
          </p:cNvPr>
          <p:cNvSpPr/>
          <p:nvPr/>
        </p:nvSpPr>
        <p:spPr>
          <a:xfrm>
            <a:off x="9943096" y="5269474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Assembler (Production Operator)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AF6487E-16FA-7732-B1D1-6FDBCE4F9ECC}"/>
              </a:ext>
            </a:extLst>
          </p:cNvPr>
          <p:cNvSpPr/>
          <p:nvPr/>
        </p:nvSpPr>
        <p:spPr>
          <a:xfrm>
            <a:off x="8165643" y="5279563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Production Executive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6574252-F51B-48CA-C4E5-A4EDF451DAD7}"/>
              </a:ext>
            </a:extLst>
          </p:cNvPr>
          <p:cNvSpPr/>
          <p:nvPr/>
        </p:nvSpPr>
        <p:spPr>
          <a:xfrm>
            <a:off x="2865559" y="6073961"/>
            <a:ext cx="1656000" cy="56592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Quality Assurance Technician</a:t>
            </a:r>
          </a:p>
        </p:txBody>
      </p:sp>
    </p:spTree>
    <p:extLst>
      <p:ext uri="{BB962C8B-B14F-4D97-AF65-F5344CB8AC3E}">
        <p14:creationId xmlns:p14="http://schemas.microsoft.com/office/powerpoint/2010/main" val="1974822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0A33E-E31F-0002-B37A-FC4CCC67A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D2185D29-FCF3-442B-26BC-7A43B5108F49}"/>
              </a:ext>
            </a:extLst>
          </p:cNvPr>
          <p:cNvSpPr/>
          <p:nvPr/>
        </p:nvSpPr>
        <p:spPr>
          <a:xfrm>
            <a:off x="300000" y="4620738"/>
            <a:ext cx="11592000" cy="1642277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54420E6-B444-3C6F-A3BD-DBE9CAEEA134}"/>
              </a:ext>
            </a:extLst>
          </p:cNvPr>
          <p:cNvSpPr/>
          <p:nvPr/>
        </p:nvSpPr>
        <p:spPr>
          <a:xfrm>
            <a:off x="300000" y="881993"/>
            <a:ext cx="11592000" cy="1682553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8525F75-7334-D6DB-BA60-A8FFD94C42B8}"/>
              </a:ext>
            </a:extLst>
          </p:cNvPr>
          <p:cNvSpPr/>
          <p:nvPr/>
        </p:nvSpPr>
        <p:spPr>
          <a:xfrm>
            <a:off x="454722" y="1023148"/>
            <a:ext cx="2124000" cy="1387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Wholesale &amp; Retails Trade</a:t>
            </a:r>
          </a:p>
          <a:p>
            <a:pPr algn="ctr"/>
            <a:r>
              <a:rPr lang="en-MY"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 Roles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CB8684F-1962-7669-AEE9-DE61036A0D64}"/>
              </a:ext>
            </a:extLst>
          </p:cNvPr>
          <p:cNvSpPr/>
          <p:nvPr/>
        </p:nvSpPr>
        <p:spPr>
          <a:xfrm>
            <a:off x="2870379" y="998276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Asst/Coordinator, Procurement &amp; Sourcing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DEA5549-1C12-9CD5-7FBC-CD5AC6F402ED}"/>
              </a:ext>
            </a:extLst>
          </p:cNvPr>
          <p:cNvSpPr/>
          <p:nvPr/>
        </p:nvSpPr>
        <p:spPr>
          <a:xfrm>
            <a:off x="4625748" y="992259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Specialist, Contract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6C3406F-7528-3592-7412-FFA6BE97A9CF}"/>
              </a:ext>
            </a:extLst>
          </p:cNvPr>
          <p:cNvSpPr/>
          <p:nvPr/>
        </p:nvSpPr>
        <p:spPr>
          <a:xfrm>
            <a:off x="6380319" y="992259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Asst./Coordinator, Marketing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EA318BF-325F-32FB-59CB-91054772ABE8}"/>
              </a:ext>
            </a:extLst>
          </p:cNvPr>
          <p:cNvSpPr/>
          <p:nvPr/>
        </p:nvSpPr>
        <p:spPr>
          <a:xfrm>
            <a:off x="8134890" y="992259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Asst./Coordinator, Sales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779A9A6-F64E-37B8-48D4-739892800F1B}"/>
              </a:ext>
            </a:extLst>
          </p:cNvPr>
          <p:cNvSpPr/>
          <p:nvPr/>
        </p:nvSpPr>
        <p:spPr>
          <a:xfrm>
            <a:off x="9889461" y="992259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Assoc./Asst, Warehouse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3E993AB-9547-4B2B-6AED-B64171852DEC}"/>
              </a:ext>
            </a:extLst>
          </p:cNvPr>
          <p:cNvSpPr/>
          <p:nvPr/>
        </p:nvSpPr>
        <p:spPr>
          <a:xfrm>
            <a:off x="2870379" y="1751848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Specialist, Order Fulfilment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FBEA98F-8585-4573-9F6D-2D654111AD5D}"/>
              </a:ext>
            </a:extLst>
          </p:cNvPr>
          <p:cNvSpPr/>
          <p:nvPr/>
        </p:nvSpPr>
        <p:spPr>
          <a:xfrm>
            <a:off x="4625748" y="1745831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Specialist, Chat Support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83440A3-171D-5C15-D0B6-8E2C773B83ED}"/>
              </a:ext>
            </a:extLst>
          </p:cNvPr>
          <p:cNvSpPr/>
          <p:nvPr/>
        </p:nvSpPr>
        <p:spPr>
          <a:xfrm>
            <a:off x="6380319" y="1745831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Cashier, Customer Care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F74BAE9-0770-E006-AFD8-C4E5F73A3829}"/>
              </a:ext>
            </a:extLst>
          </p:cNvPr>
          <p:cNvSpPr/>
          <p:nvPr/>
        </p:nvSpPr>
        <p:spPr>
          <a:xfrm>
            <a:off x="8134890" y="1745831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Store Assistant, Receiving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8159BD0-1A62-AFB9-21D2-4B4B8E5B0B6A}"/>
              </a:ext>
            </a:extLst>
          </p:cNvPr>
          <p:cNvSpPr/>
          <p:nvPr/>
        </p:nvSpPr>
        <p:spPr>
          <a:xfrm>
            <a:off x="300000" y="2658528"/>
            <a:ext cx="11592000" cy="1833512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C5EC2CF-14DF-6DC6-F321-088BB8DCD272}"/>
              </a:ext>
            </a:extLst>
          </p:cNvPr>
          <p:cNvSpPr/>
          <p:nvPr/>
        </p:nvSpPr>
        <p:spPr>
          <a:xfrm>
            <a:off x="9889461" y="1745831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Display Artist / Vis. Merchandising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BD910FB-869E-DD0C-13A6-FD1527FB98EF}"/>
              </a:ext>
            </a:extLst>
          </p:cNvPr>
          <p:cNvSpPr/>
          <p:nvPr/>
        </p:nvSpPr>
        <p:spPr>
          <a:xfrm>
            <a:off x="468180" y="3063980"/>
            <a:ext cx="2124000" cy="106890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Pharmaceutical Manufacturing</a:t>
            </a:r>
          </a:p>
          <a:p>
            <a:pPr algn="ctr"/>
            <a:r>
              <a:rPr lang="en-MY"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 Roles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C2FF02-3CCD-2E70-6FFB-F2EA2E0708B5}"/>
              </a:ext>
            </a:extLst>
          </p:cNvPr>
          <p:cNvSpPr/>
          <p:nvPr/>
        </p:nvSpPr>
        <p:spPr>
          <a:xfrm>
            <a:off x="2865559" y="2781037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Process Development / MS&amp;T Engineer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B089BB8-0FE5-340C-49A4-450BE5170604}"/>
              </a:ext>
            </a:extLst>
          </p:cNvPr>
          <p:cNvSpPr/>
          <p:nvPr/>
        </p:nvSpPr>
        <p:spPr>
          <a:xfrm>
            <a:off x="2865559" y="3560856"/>
            <a:ext cx="1656000" cy="78120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Process Development / MS&amp;T Senior Engineer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3AD1A2B-5DD4-98BA-FE68-1D45A9A45DBB}"/>
              </a:ext>
            </a:extLst>
          </p:cNvPr>
          <p:cNvSpPr/>
          <p:nvPr/>
        </p:nvSpPr>
        <p:spPr>
          <a:xfrm>
            <a:off x="6375499" y="2775020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Lab Technician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BF39232-95A0-C4A2-CD59-B66F37A6B1AC}"/>
              </a:ext>
            </a:extLst>
          </p:cNvPr>
          <p:cNvSpPr/>
          <p:nvPr/>
        </p:nvSpPr>
        <p:spPr>
          <a:xfrm>
            <a:off x="8130070" y="2775020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Production Executive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B849C1D-F84E-A25F-E860-F2FF8EC471A3}"/>
              </a:ext>
            </a:extLst>
          </p:cNvPr>
          <p:cNvSpPr/>
          <p:nvPr/>
        </p:nvSpPr>
        <p:spPr>
          <a:xfrm>
            <a:off x="9884641" y="2775020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Post-Production Engineer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6732859-6767-A93B-138F-949F97096833}"/>
              </a:ext>
            </a:extLst>
          </p:cNvPr>
          <p:cNvSpPr/>
          <p:nvPr/>
        </p:nvSpPr>
        <p:spPr>
          <a:xfrm>
            <a:off x="4620467" y="2780086"/>
            <a:ext cx="165600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Field Engineer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0114C44-2E5A-0909-AF8B-EC43E678A8E1}"/>
              </a:ext>
            </a:extLst>
          </p:cNvPr>
          <p:cNvSpPr/>
          <p:nvPr/>
        </p:nvSpPr>
        <p:spPr>
          <a:xfrm>
            <a:off x="2877912" y="4755578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Process Technician / Maintenance Technician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B2D6EE2-E4F0-C591-60A3-012FB44B8A67}"/>
              </a:ext>
            </a:extLst>
          </p:cNvPr>
          <p:cNvSpPr/>
          <p:nvPr/>
        </p:nvSpPr>
        <p:spPr>
          <a:xfrm>
            <a:off x="6398381" y="4715050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Quality Control Technician / Asst. / Laboratory Technician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1CB82B-4237-C098-79BB-66899A5B37DA}"/>
              </a:ext>
            </a:extLst>
          </p:cNvPr>
          <p:cNvSpPr/>
          <p:nvPr/>
        </p:nvSpPr>
        <p:spPr>
          <a:xfrm>
            <a:off x="4620928" y="4725139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Production Operator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E00E217-CEDF-2F46-673A-F39EE04C953E}"/>
              </a:ext>
            </a:extLst>
          </p:cNvPr>
          <p:cNvSpPr/>
          <p:nvPr/>
        </p:nvSpPr>
        <p:spPr>
          <a:xfrm>
            <a:off x="454721" y="4820247"/>
            <a:ext cx="2124000" cy="11022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Food Manufacturing &amp; Services</a:t>
            </a:r>
          </a:p>
          <a:p>
            <a:pPr algn="ctr"/>
            <a:r>
              <a:rPr lang="en-MY"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 Roles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56C7D88-633E-5316-8B7C-1DA9921DB840}"/>
              </a:ext>
            </a:extLst>
          </p:cNvPr>
          <p:cNvSpPr/>
          <p:nvPr/>
        </p:nvSpPr>
        <p:spPr>
          <a:xfrm>
            <a:off x="9943096" y="4693278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Transportation Asst.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998D566-7955-8A2D-341B-23832D34681B}"/>
              </a:ext>
            </a:extLst>
          </p:cNvPr>
          <p:cNvSpPr/>
          <p:nvPr/>
        </p:nvSpPr>
        <p:spPr>
          <a:xfrm>
            <a:off x="8165643" y="4703367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Laboratory Technician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B9127F-CE87-5FBD-3FE2-07B1B7AA96EE}"/>
              </a:ext>
            </a:extLst>
          </p:cNvPr>
          <p:cNvSpPr/>
          <p:nvPr/>
        </p:nvSpPr>
        <p:spPr>
          <a:xfrm>
            <a:off x="2865559" y="5497765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Crew Leader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7F8C094-EEC5-E903-5DF9-CA7AF7123EA1}"/>
              </a:ext>
            </a:extLst>
          </p:cNvPr>
          <p:cNvSpPr/>
          <p:nvPr/>
        </p:nvSpPr>
        <p:spPr>
          <a:xfrm>
            <a:off x="4632993" y="5481553"/>
            <a:ext cx="1656000" cy="6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Server / Service Crew</a:t>
            </a:r>
          </a:p>
        </p:txBody>
      </p:sp>
    </p:spTree>
    <p:extLst>
      <p:ext uri="{BB962C8B-B14F-4D97-AF65-F5344CB8AC3E}">
        <p14:creationId xmlns:p14="http://schemas.microsoft.com/office/powerpoint/2010/main" val="219096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59DC3-F432-472A-C170-A1D067E8C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E7CD6CD-7900-88CF-A411-942C40AF9D12}"/>
              </a:ext>
            </a:extLst>
          </p:cNvPr>
          <p:cNvSpPr/>
          <p:nvPr/>
        </p:nvSpPr>
        <p:spPr>
          <a:xfrm>
            <a:off x="300000" y="4919323"/>
            <a:ext cx="11592000" cy="835805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FEF4EE5-490A-0A84-2C01-A12CA430FCAC}"/>
              </a:ext>
            </a:extLst>
          </p:cNvPr>
          <p:cNvSpPr/>
          <p:nvPr/>
        </p:nvSpPr>
        <p:spPr>
          <a:xfrm>
            <a:off x="300000" y="1056273"/>
            <a:ext cx="11592000" cy="3797878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603626B-7B07-F93E-F933-D5804B96DC3A}"/>
              </a:ext>
            </a:extLst>
          </p:cNvPr>
          <p:cNvSpPr/>
          <p:nvPr/>
        </p:nvSpPr>
        <p:spPr>
          <a:xfrm>
            <a:off x="2865559" y="3382184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Load Control Assistant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90DF480-81C8-0DB5-5166-198ADA163E48}"/>
              </a:ext>
            </a:extLst>
          </p:cNvPr>
          <p:cNvSpPr/>
          <p:nvPr/>
        </p:nvSpPr>
        <p:spPr>
          <a:xfrm>
            <a:off x="4620928" y="33761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Control Clerk, Air Transport Service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B6A7481-E261-5021-5E55-5BA849EB97CF}"/>
              </a:ext>
            </a:extLst>
          </p:cNvPr>
          <p:cNvSpPr/>
          <p:nvPr/>
        </p:nvSpPr>
        <p:spPr>
          <a:xfrm>
            <a:off x="6375499" y="33761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Cargo Officer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B35C00F-FA94-1567-3342-6F0EAF0AAF69}"/>
              </a:ext>
            </a:extLst>
          </p:cNvPr>
          <p:cNvSpPr/>
          <p:nvPr/>
        </p:nvSpPr>
        <p:spPr>
          <a:xfrm>
            <a:off x="8130070" y="33761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Executive (Ground Services)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DCE4BE1-862D-7BA8-E2B1-5959ED9502B3}"/>
              </a:ext>
            </a:extLst>
          </p:cNvPr>
          <p:cNvSpPr/>
          <p:nvPr/>
        </p:nvSpPr>
        <p:spPr>
          <a:xfrm>
            <a:off x="9884641" y="33761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Executive, Preflight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A28A00E-2FB3-EB3D-BECE-E06796FA30CD}"/>
              </a:ext>
            </a:extLst>
          </p:cNvPr>
          <p:cNvSpPr/>
          <p:nvPr/>
        </p:nvSpPr>
        <p:spPr>
          <a:xfrm>
            <a:off x="2865559" y="4135756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Turnaround Coordinator​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CE3B164-BEBB-265F-6E61-A08AC6FCF2AE}"/>
              </a:ext>
            </a:extLst>
          </p:cNvPr>
          <p:cNvSpPr/>
          <p:nvPr/>
        </p:nvSpPr>
        <p:spPr>
          <a:xfrm>
            <a:off x="6398381" y="41256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Dispatch Clerk, Air Transport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6CCED63-5620-AB92-E74B-ABD1D12C84F3}"/>
              </a:ext>
            </a:extLst>
          </p:cNvPr>
          <p:cNvSpPr/>
          <p:nvPr/>
        </p:nvSpPr>
        <p:spPr>
          <a:xfrm>
            <a:off x="4620928" y="4135756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Senior Officer (Crew Scheduling)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B98C03B-0201-090F-1F81-59A0863ED74D}"/>
              </a:ext>
            </a:extLst>
          </p:cNvPr>
          <p:cNvSpPr/>
          <p:nvPr/>
        </p:nvSpPr>
        <p:spPr>
          <a:xfrm>
            <a:off x="454721" y="2172861"/>
            <a:ext cx="2124000" cy="143358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Air Transport</a:t>
            </a:r>
          </a:p>
          <a:p>
            <a:pPr algn="ctr"/>
            <a:r>
              <a:rPr lang="en-MY" sz="1600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23 Roles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A96A20-C7E7-6CFC-DE63-8881788D7468}"/>
              </a:ext>
            </a:extLst>
          </p:cNvPr>
          <p:cNvSpPr/>
          <p:nvPr/>
        </p:nvSpPr>
        <p:spPr>
          <a:xfrm>
            <a:off x="2865559" y="1883184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Customer Service Supervisor (Call Centre)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B5950B-35D8-167B-6D59-E44145222C59}"/>
              </a:ext>
            </a:extLst>
          </p:cNvPr>
          <p:cNvSpPr/>
          <p:nvPr/>
        </p:nvSpPr>
        <p:spPr>
          <a:xfrm>
            <a:off x="4620928" y="18771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Customer Service Supervisor (Reservations &amp;Ticketing)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4C1ACF7-9D1F-3860-2FF8-64F14E6DEE31}"/>
              </a:ext>
            </a:extLst>
          </p:cNvPr>
          <p:cNvSpPr/>
          <p:nvPr/>
        </p:nvSpPr>
        <p:spPr>
          <a:xfrm>
            <a:off x="6375499" y="18771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Executive (Contact Centre Operations)​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ABA78BE-A0F4-A22D-C7B6-A2864732C658}"/>
              </a:ext>
            </a:extLst>
          </p:cNvPr>
          <p:cNvSpPr/>
          <p:nvPr/>
        </p:nvSpPr>
        <p:spPr>
          <a:xfrm>
            <a:off x="8130070" y="18771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Customer Relations Analyst​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E28AE5C-1245-F53B-8EBC-09057020249A}"/>
              </a:ext>
            </a:extLst>
          </p:cNvPr>
          <p:cNvSpPr/>
          <p:nvPr/>
        </p:nvSpPr>
        <p:spPr>
          <a:xfrm>
            <a:off x="9884641" y="18771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Customer Service Agent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2F78EBB-4727-9AD0-B45B-99A51ACC831A}"/>
              </a:ext>
            </a:extLst>
          </p:cNvPr>
          <p:cNvSpPr/>
          <p:nvPr/>
        </p:nvSpPr>
        <p:spPr>
          <a:xfrm>
            <a:off x="2865559" y="2636756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Airport Attendant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D101372-B7F6-57F7-1E75-A4ADD365C3FE}"/>
              </a:ext>
            </a:extLst>
          </p:cNvPr>
          <p:cNvSpPr/>
          <p:nvPr/>
        </p:nvSpPr>
        <p:spPr>
          <a:xfrm>
            <a:off x="6398381" y="26266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Baggage Services Assistant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3498A64-2E71-FC2D-C60E-16B992A76F36}"/>
              </a:ext>
            </a:extLst>
          </p:cNvPr>
          <p:cNvSpPr/>
          <p:nvPr/>
        </p:nvSpPr>
        <p:spPr>
          <a:xfrm>
            <a:off x="8152952" y="26266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Executive (Baggage Services)​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D3AA653-3EC4-C6E6-84A1-4BBA3FAE7FBF}"/>
              </a:ext>
            </a:extLst>
          </p:cNvPr>
          <p:cNvSpPr/>
          <p:nvPr/>
        </p:nvSpPr>
        <p:spPr>
          <a:xfrm>
            <a:off x="9862782" y="2626667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Air Transport Operations Clerk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15EF38E-6A86-E77E-1710-232F9078C801}"/>
              </a:ext>
            </a:extLst>
          </p:cNvPr>
          <p:cNvSpPr/>
          <p:nvPr/>
        </p:nvSpPr>
        <p:spPr>
          <a:xfrm>
            <a:off x="4620928" y="2636756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Flight Operation Agent(Passenger Handling)​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7F73040-74F1-1193-E27F-C4FA3B15382B}"/>
              </a:ext>
            </a:extLst>
          </p:cNvPr>
          <p:cNvSpPr/>
          <p:nvPr/>
        </p:nvSpPr>
        <p:spPr>
          <a:xfrm>
            <a:off x="2865559" y="4995225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Procurement Executive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1C1942D-3470-3145-0E05-16285AD9316D}"/>
              </a:ext>
            </a:extLst>
          </p:cNvPr>
          <p:cNvSpPr/>
          <p:nvPr/>
        </p:nvSpPr>
        <p:spPr>
          <a:xfrm>
            <a:off x="454721" y="4995225"/>
            <a:ext cx="2124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Construction</a:t>
            </a:r>
          </a:p>
          <a:p>
            <a:pPr algn="ctr"/>
            <a:r>
              <a:rPr lang="en-MY"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 Role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68C067F-96B7-2642-E86B-90CC91EC8684}"/>
              </a:ext>
            </a:extLst>
          </p:cNvPr>
          <p:cNvSpPr/>
          <p:nvPr/>
        </p:nvSpPr>
        <p:spPr>
          <a:xfrm>
            <a:off x="2865559" y="1139701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Production and Planning(PPC) Technician​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1000DED-92CD-D620-5C12-66B1E57AA5D6}"/>
              </a:ext>
            </a:extLst>
          </p:cNvPr>
          <p:cNvSpPr/>
          <p:nvPr/>
        </p:nvSpPr>
        <p:spPr>
          <a:xfrm>
            <a:off x="4620928" y="1133684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Customer Service Officer(Call Centre)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C747A47-3007-594E-0DDE-6DDFEA52E5B0}"/>
              </a:ext>
            </a:extLst>
          </p:cNvPr>
          <p:cNvSpPr/>
          <p:nvPr/>
        </p:nvSpPr>
        <p:spPr>
          <a:xfrm>
            <a:off x="6375499" y="1133684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Customer Service Officer(Reservations &amp; Ticketing)​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F119098-183F-6F91-C88A-7BB63656AD50}"/>
              </a:ext>
            </a:extLst>
          </p:cNvPr>
          <p:cNvSpPr/>
          <p:nvPr/>
        </p:nvSpPr>
        <p:spPr>
          <a:xfrm>
            <a:off x="8130070" y="1133684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Senior Customer Service Officer (Call Centre)​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FBB8D96-AC39-4276-98F3-8B7EFE318F10}"/>
              </a:ext>
            </a:extLst>
          </p:cNvPr>
          <p:cNvSpPr/>
          <p:nvPr/>
        </p:nvSpPr>
        <p:spPr>
          <a:xfrm>
            <a:off x="9884641" y="1133684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Senior Customer Service Officer (Reservation &amp;Ticketing)​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2D922B08-3EA4-0BA3-7A73-AA00F90C22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721" y="312921"/>
            <a:ext cx="9499398" cy="604800"/>
          </a:xfrm>
        </p:spPr>
        <p:txBody>
          <a:bodyPr lIns="91440" tIns="45720" rIns="91440" bIns="45720" anchor="ctr"/>
          <a:lstStyle/>
          <a:p>
            <a:r>
              <a:rPr lang="en-US" sz="180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73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roles identified in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Phase 2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that will be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highly impacted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due to acceleration of AI and traction gain in Green Economy </a:t>
            </a:r>
            <a:endParaRPr lang="en-US" sz="1800" b="0" i="0" u="none" strike="noStrike" kern="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1400" b="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 Phase 2, </a:t>
            </a:r>
            <a:r>
              <a:rPr lang="en-US" sz="140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 Transport and Agriculture </a:t>
            </a:r>
            <a:r>
              <a:rPr lang="en-US" sz="1400" b="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sector didn’t have any highly impacted roles.</a:t>
            </a:r>
            <a:endParaRPr lang="en-US" sz="1400" b="0" i="0" u="none" strike="noStrike" kern="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D1C2D79-49F3-1399-0E50-12698EF512E7}"/>
              </a:ext>
            </a:extLst>
          </p:cNvPr>
          <p:cNvSpPr/>
          <p:nvPr/>
        </p:nvSpPr>
        <p:spPr>
          <a:xfrm>
            <a:off x="300000" y="5816277"/>
            <a:ext cx="11592000" cy="835805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BE4C0900-69F3-A7FA-8FC3-8884A9005CD1}"/>
              </a:ext>
            </a:extLst>
          </p:cNvPr>
          <p:cNvSpPr/>
          <p:nvPr/>
        </p:nvSpPr>
        <p:spPr>
          <a:xfrm>
            <a:off x="454721" y="5878414"/>
            <a:ext cx="2124000" cy="68786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Automotive</a:t>
            </a:r>
          </a:p>
          <a:p>
            <a:pPr algn="ctr"/>
            <a:r>
              <a:rPr lang="en-MY" sz="1600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 Roles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AA16B266-968E-89F9-829D-65A5D837A153}"/>
              </a:ext>
            </a:extLst>
          </p:cNvPr>
          <p:cNvSpPr/>
          <p:nvPr/>
        </p:nvSpPr>
        <p:spPr>
          <a:xfrm>
            <a:off x="2865559" y="5878414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Automobile Engineering Assistant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220815C-E9C3-8843-EBF9-FC835A6770EB}"/>
              </a:ext>
            </a:extLst>
          </p:cNvPr>
          <p:cNvSpPr/>
          <p:nvPr/>
        </p:nvSpPr>
        <p:spPr>
          <a:xfrm>
            <a:off x="4620928" y="5878414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Welding Technician</a:t>
            </a:r>
          </a:p>
        </p:txBody>
      </p:sp>
    </p:spTree>
    <p:extLst>
      <p:ext uri="{BB962C8B-B14F-4D97-AF65-F5344CB8AC3E}">
        <p14:creationId xmlns:p14="http://schemas.microsoft.com/office/powerpoint/2010/main" val="2261002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59DC3-F432-472A-C170-A1D067E8C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E7CD6CD-7900-88CF-A411-942C40AF9D12}"/>
              </a:ext>
            </a:extLst>
          </p:cNvPr>
          <p:cNvSpPr/>
          <p:nvPr/>
        </p:nvSpPr>
        <p:spPr>
          <a:xfrm>
            <a:off x="300000" y="5071674"/>
            <a:ext cx="11592000" cy="1642277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FEF4EE5-490A-0A84-2C01-A12CA430FCAC}"/>
              </a:ext>
            </a:extLst>
          </p:cNvPr>
          <p:cNvSpPr/>
          <p:nvPr/>
        </p:nvSpPr>
        <p:spPr>
          <a:xfrm>
            <a:off x="300000" y="637565"/>
            <a:ext cx="11592000" cy="4364948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603626B-7B07-F93E-F933-D5804B96DC3A}"/>
              </a:ext>
            </a:extLst>
          </p:cNvPr>
          <p:cNvSpPr/>
          <p:nvPr/>
        </p:nvSpPr>
        <p:spPr>
          <a:xfrm>
            <a:off x="2865559" y="2453688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Program Researcher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90DF480-81C8-0DB5-5166-198ADA163E48}"/>
              </a:ext>
            </a:extLst>
          </p:cNvPr>
          <p:cNvSpPr/>
          <p:nvPr/>
        </p:nvSpPr>
        <p:spPr>
          <a:xfrm>
            <a:off x="4620928" y="2447671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Junior Scriptwriter/Junior Writer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B6A7481-E261-5021-5E55-5BA849EB97CF}"/>
              </a:ext>
            </a:extLst>
          </p:cNvPr>
          <p:cNvSpPr/>
          <p:nvPr/>
        </p:nvSpPr>
        <p:spPr>
          <a:xfrm>
            <a:off x="6375499" y="2447671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Assistant Director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B35C00F-FA94-1567-3342-6F0EAF0AAF69}"/>
              </a:ext>
            </a:extLst>
          </p:cNvPr>
          <p:cNvSpPr/>
          <p:nvPr/>
        </p:nvSpPr>
        <p:spPr>
          <a:xfrm>
            <a:off x="8130070" y="2447671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Graphic Designer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DCE4BE1-862D-7BA8-E2B1-5959ED9502B3}"/>
              </a:ext>
            </a:extLst>
          </p:cNvPr>
          <p:cNvSpPr/>
          <p:nvPr/>
        </p:nvSpPr>
        <p:spPr>
          <a:xfrm>
            <a:off x="9884641" y="2447671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Copywriter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A28A00E-2FB3-EB3D-BECE-E06796FA30CD}"/>
              </a:ext>
            </a:extLst>
          </p:cNvPr>
          <p:cNvSpPr/>
          <p:nvPr/>
        </p:nvSpPr>
        <p:spPr>
          <a:xfrm>
            <a:off x="2865559" y="3207260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Video/ Visual Editor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6CCED63-5620-AB92-E74B-ABD1D12C84F3}"/>
              </a:ext>
            </a:extLst>
          </p:cNvPr>
          <p:cNvSpPr/>
          <p:nvPr/>
        </p:nvSpPr>
        <p:spPr>
          <a:xfrm>
            <a:off x="2865559" y="4191389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Office Clerk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B98C03B-0201-090F-1F81-59A0863ED74D}"/>
              </a:ext>
            </a:extLst>
          </p:cNvPr>
          <p:cNvSpPr/>
          <p:nvPr/>
        </p:nvSpPr>
        <p:spPr>
          <a:xfrm>
            <a:off x="454721" y="1387953"/>
            <a:ext cx="2311468" cy="14335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Communication&amp; Multimedia </a:t>
            </a:r>
          </a:p>
          <a:p>
            <a:pPr algn="ctr"/>
            <a:r>
              <a:rPr lang="en-MY" sz="1600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17 Roles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A96A20-C7E7-6CFC-DE63-8881788D7468}"/>
              </a:ext>
            </a:extLst>
          </p:cNvPr>
          <p:cNvSpPr/>
          <p:nvPr/>
        </p:nvSpPr>
        <p:spPr>
          <a:xfrm>
            <a:off x="2865559" y="709970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Telco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B5950B-35D8-167B-6D59-E44145222C59}"/>
              </a:ext>
            </a:extLst>
          </p:cNvPr>
          <p:cNvSpPr/>
          <p:nvPr/>
        </p:nvSpPr>
        <p:spPr>
          <a:xfrm>
            <a:off x="4620928" y="703953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Drive Tester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4C1ACF7-9D1F-3860-2FF8-64F14E6DEE31}"/>
              </a:ext>
            </a:extLst>
          </p:cNvPr>
          <p:cNvSpPr/>
          <p:nvPr/>
        </p:nvSpPr>
        <p:spPr>
          <a:xfrm>
            <a:off x="6375499" y="703953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Network Analyst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ABA78BE-A0F4-A22D-C7B6-A2864732C658}"/>
              </a:ext>
            </a:extLst>
          </p:cNvPr>
          <p:cNvSpPr/>
          <p:nvPr/>
        </p:nvSpPr>
        <p:spPr>
          <a:xfrm>
            <a:off x="8130070" y="703953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Network Operations Center (NOC) Engineer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E28AE5C-1245-F53B-8EBC-09057020249A}"/>
              </a:ext>
            </a:extLst>
          </p:cNvPr>
          <p:cNvSpPr/>
          <p:nvPr/>
        </p:nvSpPr>
        <p:spPr>
          <a:xfrm>
            <a:off x="9884641" y="703952"/>
            <a:ext cx="1656000" cy="75958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Network Operations Center Engineer (NOC) Manager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2F78EBB-4727-9AD0-B45B-99A51ACC831A}"/>
              </a:ext>
            </a:extLst>
          </p:cNvPr>
          <p:cNvSpPr/>
          <p:nvPr/>
        </p:nvSpPr>
        <p:spPr>
          <a:xfrm>
            <a:off x="2865559" y="1463542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Application Support Engineer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D101372-B7F6-57F7-1E75-A4ADD365C3FE}"/>
              </a:ext>
            </a:extLst>
          </p:cNvPr>
          <p:cNvSpPr/>
          <p:nvPr/>
        </p:nvSpPr>
        <p:spPr>
          <a:xfrm>
            <a:off x="6398381" y="1453453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Customer Service Representative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15EF38E-6A86-E77E-1710-232F9078C801}"/>
              </a:ext>
            </a:extLst>
          </p:cNvPr>
          <p:cNvSpPr/>
          <p:nvPr/>
        </p:nvSpPr>
        <p:spPr>
          <a:xfrm>
            <a:off x="4620928" y="1463542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Cybersecurity Support Engineer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7F73040-74F1-1193-E27F-C4FA3B15382B}"/>
              </a:ext>
            </a:extLst>
          </p:cNvPr>
          <p:cNvSpPr/>
          <p:nvPr/>
        </p:nvSpPr>
        <p:spPr>
          <a:xfrm>
            <a:off x="2877912" y="5206514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Clerk, Ticket Issuing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0C42840-5CAC-3999-4018-30FC4FE1E1FB}"/>
              </a:ext>
            </a:extLst>
          </p:cNvPr>
          <p:cNvSpPr/>
          <p:nvPr/>
        </p:nvSpPr>
        <p:spPr>
          <a:xfrm>
            <a:off x="6398381" y="5208209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Cinema Projectionist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DC56FC-EB31-E9AB-0F66-6523FF3FDA2D}"/>
              </a:ext>
            </a:extLst>
          </p:cNvPr>
          <p:cNvSpPr/>
          <p:nvPr/>
        </p:nvSpPr>
        <p:spPr>
          <a:xfrm>
            <a:off x="4638146" y="5208383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Cinema / Theatre Manager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1C1942D-3470-3145-0E05-16285AD9316D}"/>
              </a:ext>
            </a:extLst>
          </p:cNvPr>
          <p:cNvSpPr/>
          <p:nvPr/>
        </p:nvSpPr>
        <p:spPr>
          <a:xfrm>
            <a:off x="454721" y="5271183"/>
            <a:ext cx="2124000" cy="11022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Tourism</a:t>
            </a:r>
          </a:p>
          <a:p>
            <a:pPr algn="ctr"/>
            <a:r>
              <a:rPr lang="en-MY"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 Roles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B885BD-8B4B-FC54-CFDB-8E5B4F786F1D}"/>
              </a:ext>
            </a:extLst>
          </p:cNvPr>
          <p:cNvSpPr/>
          <p:nvPr/>
        </p:nvSpPr>
        <p:spPr>
          <a:xfrm>
            <a:off x="9884641" y="5206514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Club Host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AF6487E-16FA-7732-B1D1-6FDBCE4F9ECC}"/>
              </a:ext>
            </a:extLst>
          </p:cNvPr>
          <p:cNvSpPr/>
          <p:nvPr/>
        </p:nvSpPr>
        <p:spPr>
          <a:xfrm>
            <a:off x="8130070" y="5206514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Betting Counter Clerk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BC67A2C-5D1B-345A-0794-AB9E2665B986}"/>
              </a:ext>
            </a:extLst>
          </p:cNvPr>
          <p:cNvSpPr/>
          <p:nvPr/>
        </p:nvSpPr>
        <p:spPr>
          <a:xfrm>
            <a:off x="4620928" y="3207260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Subtitler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F0E75F4-5905-F5E6-4A48-2607505F18D3}"/>
              </a:ext>
            </a:extLst>
          </p:cNvPr>
          <p:cNvSpPr/>
          <p:nvPr/>
        </p:nvSpPr>
        <p:spPr>
          <a:xfrm>
            <a:off x="6375499" y="3207260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Social Media Executive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C02B0E3-E685-A84D-CB9F-AF7E269E1A6B}"/>
              </a:ext>
            </a:extLst>
          </p:cNvPr>
          <p:cNvSpPr/>
          <p:nvPr/>
        </p:nvSpPr>
        <p:spPr>
          <a:xfrm>
            <a:off x="8130070" y="3207260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Traffic Scheduling Executive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677EA31-9577-B698-AF46-F194C8019A7B}"/>
              </a:ext>
            </a:extLst>
          </p:cNvPr>
          <p:cNvSpPr txBox="1"/>
          <p:nvPr/>
        </p:nvSpPr>
        <p:spPr>
          <a:xfrm>
            <a:off x="2865559" y="2176896"/>
            <a:ext cx="20807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Broadcast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DD65B8-9ECC-BB45-09EA-698E06D3A00F}"/>
              </a:ext>
            </a:extLst>
          </p:cNvPr>
          <p:cNvSpPr txBox="1"/>
          <p:nvPr/>
        </p:nvSpPr>
        <p:spPr>
          <a:xfrm>
            <a:off x="2877912" y="3929965"/>
            <a:ext cx="20807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Postal &amp; Courier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1D8BB9E-BAE3-7871-08BF-F1F09F738F87}"/>
              </a:ext>
            </a:extLst>
          </p:cNvPr>
          <p:cNvSpPr/>
          <p:nvPr/>
        </p:nvSpPr>
        <p:spPr>
          <a:xfrm>
            <a:off x="2855030" y="5970971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Travel Consultant / Coordinator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C583C10-E609-D1D4-E6E1-D94F0C957E4D}"/>
              </a:ext>
            </a:extLst>
          </p:cNvPr>
          <p:cNvSpPr/>
          <p:nvPr/>
        </p:nvSpPr>
        <p:spPr>
          <a:xfrm>
            <a:off x="6375499" y="5972666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Sports Promoter / Theatrical Agent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689C5FF-5630-DAEB-3E8D-4C1840CA57BE}"/>
              </a:ext>
            </a:extLst>
          </p:cNvPr>
          <p:cNvSpPr/>
          <p:nvPr/>
        </p:nvSpPr>
        <p:spPr>
          <a:xfrm>
            <a:off x="4615264" y="5972840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Tour Operations Coordinator / Clerk</a:t>
            </a:r>
          </a:p>
        </p:txBody>
      </p:sp>
    </p:spTree>
    <p:extLst>
      <p:ext uri="{BB962C8B-B14F-4D97-AF65-F5344CB8AC3E}">
        <p14:creationId xmlns:p14="http://schemas.microsoft.com/office/powerpoint/2010/main" val="1236633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59DC3-F432-472A-C170-A1D067E8C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E7CD6CD-7900-88CF-A411-942C40AF9D12}"/>
              </a:ext>
            </a:extLst>
          </p:cNvPr>
          <p:cNvSpPr/>
          <p:nvPr/>
        </p:nvSpPr>
        <p:spPr>
          <a:xfrm>
            <a:off x="300000" y="3004730"/>
            <a:ext cx="11592000" cy="1642277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FEF4EE5-490A-0A84-2C01-A12CA430FCAC}"/>
              </a:ext>
            </a:extLst>
          </p:cNvPr>
          <p:cNvSpPr/>
          <p:nvPr/>
        </p:nvSpPr>
        <p:spPr>
          <a:xfrm>
            <a:off x="300000" y="66578"/>
            <a:ext cx="11592000" cy="1387696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B98C03B-0201-090F-1F81-59A0863ED74D}"/>
              </a:ext>
            </a:extLst>
          </p:cNvPr>
          <p:cNvSpPr/>
          <p:nvPr/>
        </p:nvSpPr>
        <p:spPr>
          <a:xfrm>
            <a:off x="454721" y="191088"/>
            <a:ext cx="2311469" cy="114635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Hotel &amp; Accommodation Services</a:t>
            </a:r>
          </a:p>
          <a:p>
            <a:pPr algn="ctr"/>
            <a:r>
              <a:rPr lang="en-MY" sz="1600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 Roles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A96A20-C7E7-6CFC-DE63-8881788D7468}"/>
              </a:ext>
            </a:extLst>
          </p:cNvPr>
          <p:cNvSpPr/>
          <p:nvPr/>
        </p:nvSpPr>
        <p:spPr>
          <a:xfrm>
            <a:off x="2871735" y="418426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Room Controller​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B5950B-35D8-167B-6D59-E44145222C59}"/>
              </a:ext>
            </a:extLst>
          </p:cNvPr>
          <p:cNvSpPr/>
          <p:nvPr/>
        </p:nvSpPr>
        <p:spPr>
          <a:xfrm>
            <a:off x="4661028" y="418426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Housekeeping Coordinator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4C1ACF7-9D1F-3860-2FF8-64F14E6DEE31}"/>
              </a:ext>
            </a:extLst>
          </p:cNvPr>
          <p:cNvSpPr/>
          <p:nvPr/>
        </p:nvSpPr>
        <p:spPr>
          <a:xfrm>
            <a:off x="6421263" y="421857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Reservations Officer / Agent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7F73040-74F1-1193-E27F-C4FA3B15382B}"/>
              </a:ext>
            </a:extLst>
          </p:cNvPr>
          <p:cNvSpPr/>
          <p:nvPr/>
        </p:nvSpPr>
        <p:spPr>
          <a:xfrm>
            <a:off x="2900794" y="3089303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Flange Management Supervisor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0C42840-5CAC-3999-4018-30FC4FE1E1FB}"/>
              </a:ext>
            </a:extLst>
          </p:cNvPr>
          <p:cNvSpPr/>
          <p:nvPr/>
        </p:nvSpPr>
        <p:spPr>
          <a:xfrm>
            <a:off x="6421263" y="3090998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Logistics and Transportation Coordinator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DC56FC-EB31-E9AB-0F66-6523FF3FDA2D}"/>
              </a:ext>
            </a:extLst>
          </p:cNvPr>
          <p:cNvSpPr/>
          <p:nvPr/>
        </p:nvSpPr>
        <p:spPr>
          <a:xfrm>
            <a:off x="4661028" y="3091172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Materialman / Material Coordinator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1C1942D-3470-3145-0E05-16285AD9316D}"/>
              </a:ext>
            </a:extLst>
          </p:cNvPr>
          <p:cNvSpPr/>
          <p:nvPr/>
        </p:nvSpPr>
        <p:spPr>
          <a:xfrm>
            <a:off x="454721" y="3161303"/>
            <a:ext cx="2311469" cy="122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Oil &amp; Gas</a:t>
            </a:r>
          </a:p>
          <a:p>
            <a:pPr algn="ctr"/>
            <a:r>
              <a:rPr lang="en-MY"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 Roles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B885BD-8B4B-FC54-CFDB-8E5B4F786F1D}"/>
              </a:ext>
            </a:extLst>
          </p:cNvPr>
          <p:cNvSpPr/>
          <p:nvPr/>
        </p:nvSpPr>
        <p:spPr>
          <a:xfrm>
            <a:off x="9907523" y="3089303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Midstream Process Supervisor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AF6487E-16FA-7732-B1D1-6FDBCE4F9ECC}"/>
              </a:ext>
            </a:extLst>
          </p:cNvPr>
          <p:cNvSpPr/>
          <p:nvPr/>
        </p:nvSpPr>
        <p:spPr>
          <a:xfrm>
            <a:off x="8152952" y="3089303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Procurement and Sourcing Specialist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1D8BB9E-BAE3-7871-08BF-F1F09F738F87}"/>
              </a:ext>
            </a:extLst>
          </p:cNvPr>
          <p:cNvSpPr/>
          <p:nvPr/>
        </p:nvSpPr>
        <p:spPr>
          <a:xfrm>
            <a:off x="2877912" y="3853760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Terminal Operator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7AE19C-9029-A12B-CAFB-466EB1774F62}"/>
              </a:ext>
            </a:extLst>
          </p:cNvPr>
          <p:cNvSpPr/>
          <p:nvPr/>
        </p:nvSpPr>
        <p:spPr>
          <a:xfrm>
            <a:off x="300000" y="1538206"/>
            <a:ext cx="11592000" cy="1387696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28633B-F334-2EF3-3DCE-5B4418A797E3}"/>
              </a:ext>
            </a:extLst>
          </p:cNvPr>
          <p:cNvSpPr/>
          <p:nvPr/>
        </p:nvSpPr>
        <p:spPr>
          <a:xfrm>
            <a:off x="454721" y="1617034"/>
            <a:ext cx="2311469" cy="1224000"/>
          </a:xfrm>
          <a:prstGeom prst="roundRect">
            <a:avLst/>
          </a:prstGeom>
          <a:solidFill>
            <a:srgbClr val="FFD699"/>
          </a:solidFill>
          <a:ln w="9525"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Energy &amp; Power </a:t>
            </a:r>
          </a:p>
          <a:p>
            <a:pPr algn="ctr"/>
            <a:r>
              <a:rPr lang="en-MY" sz="1600" b="1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(Retail &amp; Commercial)</a:t>
            </a:r>
          </a:p>
          <a:p>
            <a:pPr algn="ctr"/>
            <a:r>
              <a:rPr lang="en-MY" sz="1600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17 Roles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5F8C479-18A0-5E3C-7369-41689C34EB65}"/>
              </a:ext>
            </a:extLst>
          </p:cNvPr>
          <p:cNvSpPr/>
          <p:nvPr/>
        </p:nvSpPr>
        <p:spPr>
          <a:xfrm>
            <a:off x="2877912" y="1924308"/>
            <a:ext cx="1656000" cy="684000"/>
          </a:xfrm>
          <a:prstGeom prst="roundRect">
            <a:avLst/>
          </a:prstGeom>
          <a:solidFill>
            <a:srgbClr val="FFD699"/>
          </a:solidFill>
          <a:ln w="9525"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Operations Admin Support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412EB9B-7C80-9A7E-01B1-27E43142E134}"/>
              </a:ext>
            </a:extLst>
          </p:cNvPr>
          <p:cNvSpPr/>
          <p:nvPr/>
        </p:nvSpPr>
        <p:spPr>
          <a:xfrm>
            <a:off x="4633281" y="1918291"/>
            <a:ext cx="1656000" cy="684000"/>
          </a:xfrm>
          <a:prstGeom prst="roundRect">
            <a:avLst/>
          </a:prstGeom>
          <a:solidFill>
            <a:srgbClr val="FFD699"/>
          </a:solidFill>
          <a:ln w="9525"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Collection &amp; Recovery Support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9A18EB2-F532-46D1-A180-BF6CF56E82BB}"/>
              </a:ext>
            </a:extLst>
          </p:cNvPr>
          <p:cNvSpPr/>
          <p:nvPr/>
        </p:nvSpPr>
        <p:spPr>
          <a:xfrm>
            <a:off x="6387852" y="1918291"/>
            <a:ext cx="1656000" cy="684000"/>
          </a:xfrm>
          <a:prstGeom prst="roundRect">
            <a:avLst/>
          </a:prstGeom>
          <a:solidFill>
            <a:srgbClr val="FFD699"/>
          </a:solidFill>
          <a:ln w="9525"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Meter Reader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21B4E9-38CD-D69D-09A6-85497CC2A11C}"/>
              </a:ext>
            </a:extLst>
          </p:cNvPr>
          <p:cNvSpPr/>
          <p:nvPr/>
        </p:nvSpPr>
        <p:spPr>
          <a:xfrm>
            <a:off x="8142423" y="1918291"/>
            <a:ext cx="1656000" cy="684000"/>
          </a:xfrm>
          <a:prstGeom prst="roundRect">
            <a:avLst/>
          </a:prstGeom>
          <a:solidFill>
            <a:srgbClr val="FFD699"/>
          </a:solidFill>
          <a:ln w="9525"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Meter Reader Supervisor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6C87802-4516-47C7-1D81-A139C943C9D8}"/>
              </a:ext>
            </a:extLst>
          </p:cNvPr>
          <p:cNvSpPr/>
          <p:nvPr/>
        </p:nvSpPr>
        <p:spPr>
          <a:xfrm>
            <a:off x="9896994" y="1918291"/>
            <a:ext cx="1656000" cy="684000"/>
          </a:xfrm>
          <a:prstGeom prst="roundRect">
            <a:avLst/>
          </a:prstGeom>
          <a:solidFill>
            <a:srgbClr val="FFD699"/>
          </a:solidFill>
          <a:ln w="9525"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Customer Service / Engagement Support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13FFDE4-A8B4-CB26-59F7-5143BCD64752}"/>
              </a:ext>
            </a:extLst>
          </p:cNvPr>
          <p:cNvSpPr/>
          <p:nvPr/>
        </p:nvSpPr>
        <p:spPr>
          <a:xfrm>
            <a:off x="300000" y="5891457"/>
            <a:ext cx="11592000" cy="899966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B454C50-258E-B389-8259-69E392594B81}"/>
              </a:ext>
            </a:extLst>
          </p:cNvPr>
          <p:cNvSpPr/>
          <p:nvPr/>
        </p:nvSpPr>
        <p:spPr>
          <a:xfrm>
            <a:off x="300000" y="4733275"/>
            <a:ext cx="11592000" cy="1071849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F79C6CD8-88D8-CE34-3D38-E3FE5758840D}"/>
              </a:ext>
            </a:extLst>
          </p:cNvPr>
          <p:cNvSpPr/>
          <p:nvPr/>
        </p:nvSpPr>
        <p:spPr>
          <a:xfrm>
            <a:off x="467074" y="4792510"/>
            <a:ext cx="2311469" cy="92896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Healthcare</a:t>
            </a:r>
          </a:p>
          <a:p>
            <a:pPr algn="ctr"/>
            <a:r>
              <a:rPr lang="en-MY" sz="1600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 Roles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A95C960-3599-9F9B-E44E-279D1FCD29D4}"/>
              </a:ext>
            </a:extLst>
          </p:cNvPr>
          <p:cNvSpPr/>
          <p:nvPr/>
        </p:nvSpPr>
        <p:spPr>
          <a:xfrm>
            <a:off x="2877912" y="4949249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Medical Laboratory Assistant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B8A9D85C-E3F2-C8EA-DF43-DA34944BB2BA}"/>
              </a:ext>
            </a:extLst>
          </p:cNvPr>
          <p:cNvSpPr/>
          <p:nvPr/>
        </p:nvSpPr>
        <p:spPr>
          <a:xfrm>
            <a:off x="4633281" y="4943232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Medical Records Analyst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E8A5D162-DFAF-E48E-3317-3E49C99FAD69}"/>
              </a:ext>
            </a:extLst>
          </p:cNvPr>
          <p:cNvSpPr/>
          <p:nvPr/>
        </p:nvSpPr>
        <p:spPr>
          <a:xfrm>
            <a:off x="6387852" y="4943232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Medical Records Clerk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C22BE1A1-74AF-543F-E52C-2E7D5DA8548A}"/>
              </a:ext>
            </a:extLst>
          </p:cNvPr>
          <p:cNvSpPr/>
          <p:nvPr/>
        </p:nvSpPr>
        <p:spPr>
          <a:xfrm>
            <a:off x="8142423" y="4943232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Medical Transcriptionist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AE83EC41-6BF2-E203-AB8D-ABC4DB306F13}"/>
              </a:ext>
            </a:extLst>
          </p:cNvPr>
          <p:cNvSpPr/>
          <p:nvPr/>
        </p:nvSpPr>
        <p:spPr>
          <a:xfrm>
            <a:off x="9896994" y="4943232"/>
            <a:ext cx="1656000" cy="68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Medical Billing Secretary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1D510476-4000-77A4-2834-7F80D6C1A1E6}"/>
              </a:ext>
            </a:extLst>
          </p:cNvPr>
          <p:cNvSpPr/>
          <p:nvPr/>
        </p:nvSpPr>
        <p:spPr>
          <a:xfrm>
            <a:off x="454721" y="5940017"/>
            <a:ext cx="2311469" cy="76991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Sea Transport</a:t>
            </a:r>
          </a:p>
          <a:p>
            <a:pPr algn="ctr"/>
            <a:r>
              <a:rPr lang="en-MY" sz="1600">
                <a:solidFill>
                  <a:sysClr val="windowText" lastClr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 Roles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BF14CC15-7894-51F5-CA96-C25DFB5B559E}"/>
              </a:ext>
            </a:extLst>
          </p:cNvPr>
          <p:cNvSpPr/>
          <p:nvPr/>
        </p:nvSpPr>
        <p:spPr>
          <a:xfrm>
            <a:off x="2877912" y="6009038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Containerised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Freight Handler​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F4F82CFE-E1BB-31AC-4D27-33A2E181616E}"/>
              </a:ext>
            </a:extLst>
          </p:cNvPr>
          <p:cNvSpPr/>
          <p:nvPr/>
        </p:nvSpPr>
        <p:spPr>
          <a:xfrm>
            <a:off x="4633281" y="6003021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Logistics Coordinator​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173A0833-0BDE-E5EB-751E-DB7D58D64B8C}"/>
              </a:ext>
            </a:extLst>
          </p:cNvPr>
          <p:cNvSpPr/>
          <p:nvPr/>
        </p:nvSpPr>
        <p:spPr>
          <a:xfrm>
            <a:off x="6387852" y="6003021"/>
            <a:ext cx="1656000" cy="684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Ticketing Clerk/ Ferry Ticketing Assistant/Terminal Sales Agent</a:t>
            </a:r>
          </a:p>
        </p:txBody>
      </p:sp>
    </p:spTree>
    <p:extLst>
      <p:ext uri="{BB962C8B-B14F-4D97-AF65-F5344CB8AC3E}">
        <p14:creationId xmlns:p14="http://schemas.microsoft.com/office/powerpoint/2010/main" val="2862242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9E49F40-7D1C-48D2-08C0-2FF21E1D5AAC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3846291" y="1301172"/>
            <a:ext cx="4564" cy="408888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A01041E4-B87C-2BB1-0706-62194BE5C22E}"/>
              </a:ext>
            </a:extLst>
          </p:cNvPr>
          <p:cNvGrpSpPr/>
          <p:nvPr/>
        </p:nvGrpSpPr>
        <p:grpSpPr>
          <a:xfrm>
            <a:off x="3125317" y="4643874"/>
            <a:ext cx="1354005" cy="1354005"/>
            <a:chOff x="5421452" y="4616158"/>
            <a:chExt cx="1354005" cy="135400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8AFD7F2-FAF9-2102-7C17-BE006B9C9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1452" y="4616158"/>
              <a:ext cx="1354005" cy="1354005"/>
            </a:xfrm>
            <a:prstGeom prst="ellipse">
              <a:avLst/>
            </a:prstGeom>
            <a:solidFill>
              <a:schemeClr val="bg1"/>
            </a:solidFill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84809E6-0CC7-26D6-1050-D68F3C335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0285" y="4929770"/>
              <a:ext cx="716342" cy="71939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15255FB-627F-341D-FB6A-37B213244C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29833" y="5105355"/>
              <a:ext cx="347721" cy="37617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878544A-1088-8A1B-226E-C0D350CFC7DE}"/>
              </a:ext>
            </a:extLst>
          </p:cNvPr>
          <p:cNvGrpSpPr/>
          <p:nvPr/>
        </p:nvGrpSpPr>
        <p:grpSpPr>
          <a:xfrm>
            <a:off x="3655328" y="3337816"/>
            <a:ext cx="3937466" cy="445250"/>
            <a:chOff x="5951463" y="3310100"/>
            <a:chExt cx="3937466" cy="4452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9A0EEBD-E938-CC28-AC15-B2F5C3EAD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1463" y="3344640"/>
              <a:ext cx="1158211" cy="37617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CEDFF9E-D068-F1AA-BDB2-4875E4478C82}"/>
                </a:ext>
              </a:extLst>
            </p:cNvPr>
            <p:cNvSpPr txBox="1"/>
            <p:nvPr/>
          </p:nvSpPr>
          <p:spPr>
            <a:xfrm>
              <a:off x="7469677" y="3310100"/>
              <a:ext cx="2419252" cy="44525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To transform Malaysia into a 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600" b="1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Global Talent Hub</a:t>
              </a:r>
              <a:endParaRPr kumimoji="0" lang="en-SG" sz="1200" b="1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BF975A4-C1FB-C186-9966-2778F5CA02E5}"/>
                </a:ext>
              </a:extLst>
            </p:cNvPr>
            <p:cNvCxnSpPr>
              <a:cxnSpLocks/>
              <a:stCxn id="10" idx="3"/>
              <a:endCxn id="11" idx="1"/>
            </p:cNvCxnSpPr>
            <p:nvPr/>
          </p:nvCxnSpPr>
          <p:spPr>
            <a:xfrm flipV="1">
              <a:off x="7109674" y="3532725"/>
              <a:ext cx="360003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3CA52A-522D-DF71-FDB9-682C5992C9EA}"/>
              </a:ext>
            </a:extLst>
          </p:cNvPr>
          <p:cNvGrpSpPr/>
          <p:nvPr/>
        </p:nvGrpSpPr>
        <p:grpSpPr>
          <a:xfrm>
            <a:off x="218228" y="3594226"/>
            <a:ext cx="3712118" cy="886397"/>
            <a:chOff x="2514363" y="3566510"/>
            <a:chExt cx="3712118" cy="88639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8C6B84F-D832-ACB1-D0E8-3FFB119FC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7588" y="3818264"/>
              <a:ext cx="1178893" cy="38288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41654B-C906-36C4-211C-0578606355FB}"/>
                </a:ext>
              </a:extLst>
            </p:cNvPr>
            <p:cNvSpPr txBox="1"/>
            <p:nvPr/>
          </p:nvSpPr>
          <p:spPr>
            <a:xfrm>
              <a:off x="2514363" y="3566510"/>
              <a:ext cx="2305376" cy="8863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Attract, nurture, and retain</a:t>
              </a:r>
            </a:p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600" b="1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the right expertise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to spur economic growth</a:t>
              </a:r>
            </a:p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to achieve high-income nation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74A640B-412D-BAB0-07CD-1CF4DBEBA4A0}"/>
                </a:ext>
              </a:extLst>
            </p:cNvPr>
            <p:cNvCxnSpPr>
              <a:cxnSpLocks/>
              <a:stCxn id="15" idx="3"/>
              <a:endCxn id="14" idx="1"/>
            </p:cNvCxnSpPr>
            <p:nvPr/>
          </p:nvCxnSpPr>
          <p:spPr>
            <a:xfrm flipV="1">
              <a:off x="4819739" y="4009708"/>
              <a:ext cx="227849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7A8F96-869F-5DC8-0177-DE7B51D5B80E}"/>
              </a:ext>
            </a:extLst>
          </p:cNvPr>
          <p:cNvGrpSpPr/>
          <p:nvPr/>
        </p:nvGrpSpPr>
        <p:grpSpPr>
          <a:xfrm>
            <a:off x="468312" y="1866901"/>
            <a:ext cx="3462034" cy="1604583"/>
            <a:chOff x="2764447" y="1839185"/>
            <a:chExt cx="3462034" cy="160458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673900E-3E20-90E5-4936-22E5F7A97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6536" y="2881966"/>
              <a:ext cx="1199945" cy="382888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A21C922-45B9-F0BC-8B0F-3D04F9A4FC3A}"/>
                </a:ext>
              </a:extLst>
            </p:cNvPr>
            <p:cNvSpPr txBox="1"/>
            <p:nvPr/>
          </p:nvSpPr>
          <p:spPr>
            <a:xfrm>
              <a:off x="2764447" y="2703052"/>
              <a:ext cx="1919938" cy="7407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Announced in 10</a:t>
              </a:r>
              <a:r>
                <a:rPr kumimoji="0" lang="en-SG" sz="1200" b="0" i="0" u="none" strike="noStrike" kern="1200" cap="none" spc="0" normalizeH="0" baseline="3000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th </a:t>
              </a: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Malaysia Plan.</a:t>
              </a:r>
            </a:p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Began operations on</a:t>
              </a:r>
            </a:p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600" b="1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1</a:t>
              </a:r>
              <a:r>
                <a:rPr kumimoji="0" lang="en-SG" sz="1600" b="1" i="0" u="none" strike="noStrike" kern="1200" cap="none" spc="0" normalizeH="0" baseline="3000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st</a:t>
              </a:r>
              <a:r>
                <a:rPr kumimoji="0" lang="en-SG" sz="1600" b="1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 January 2011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09D1F6B-DC57-8F22-6A27-05585E10B2B0}"/>
                </a:ext>
              </a:extLst>
            </p:cNvPr>
            <p:cNvCxnSpPr>
              <a:cxnSpLocks/>
              <a:stCxn id="19" idx="3"/>
              <a:endCxn id="18" idx="1"/>
            </p:cNvCxnSpPr>
            <p:nvPr/>
          </p:nvCxnSpPr>
          <p:spPr>
            <a:xfrm>
              <a:off x="4684385" y="3073410"/>
              <a:ext cx="34215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6" descr="Untitled">
              <a:extLst>
                <a:ext uri="{FF2B5EF4-FFF2-40B4-BE49-F238E27FC236}">
                  <a16:creationId xmlns:a16="http://schemas.microsoft.com/office/drawing/2014/main" id="{13807AD3-7490-7F49-9AA4-AEC0840392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4534" y="1839185"/>
              <a:ext cx="676665" cy="887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777C73-2A81-9BD5-F888-6DF6A8135A4D}"/>
              </a:ext>
            </a:extLst>
          </p:cNvPr>
          <p:cNvGrpSpPr/>
          <p:nvPr/>
        </p:nvGrpSpPr>
        <p:grpSpPr>
          <a:xfrm>
            <a:off x="3655328" y="2301646"/>
            <a:ext cx="3871410" cy="642227"/>
            <a:chOff x="5951463" y="2273930"/>
            <a:chExt cx="3871410" cy="64222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7971EEA-7B03-86CE-E33B-E79DC427C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1463" y="2406959"/>
              <a:ext cx="1178893" cy="37617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EF204B-3813-58EA-16AA-77ED4FB35473}"/>
                </a:ext>
              </a:extLst>
            </p:cNvPr>
            <p:cNvSpPr txBox="1"/>
            <p:nvPr/>
          </p:nvSpPr>
          <p:spPr>
            <a:xfrm>
              <a:off x="7469677" y="2273930"/>
              <a:ext cx="2353196" cy="6422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Agency under the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600" b="1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Ministry of Human Resources </a:t>
              </a: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(</a:t>
              </a:r>
              <a:r>
                <a:rPr kumimoji="0" lang="en-SG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MoHR</a:t>
              </a: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)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5469AE3-2CD3-9FC3-891F-15E34156A2C9}"/>
                </a:ext>
              </a:extLst>
            </p:cNvPr>
            <p:cNvCxnSpPr>
              <a:cxnSpLocks/>
              <a:stCxn id="23" idx="3"/>
              <a:endCxn id="24" idx="1"/>
            </p:cNvCxnSpPr>
            <p:nvPr/>
          </p:nvCxnSpPr>
          <p:spPr>
            <a:xfrm flipV="1">
              <a:off x="7130356" y="2595044"/>
              <a:ext cx="339321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FDBF15A-AE13-DFE5-6EF3-5B48DD924964}"/>
              </a:ext>
            </a:extLst>
          </p:cNvPr>
          <p:cNvSpPr txBox="1"/>
          <p:nvPr/>
        </p:nvSpPr>
        <p:spPr>
          <a:xfrm>
            <a:off x="598135" y="311140"/>
            <a:ext cx="6374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3000" b="0" i="0" u="none" strike="noStrike" kern="1200" cap="none" spc="20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ABOUT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3457AE-15DE-8878-9539-1F3610327A2F}"/>
              </a:ext>
            </a:extLst>
          </p:cNvPr>
          <p:cNvSpPr txBox="1"/>
          <p:nvPr/>
        </p:nvSpPr>
        <p:spPr>
          <a:xfrm>
            <a:off x="663838" y="654841"/>
            <a:ext cx="6374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3600" b="1" i="0" u="none" strike="noStrike" kern="1200" cap="none" spc="30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TALENTCORP</a:t>
            </a:r>
            <a:endParaRPr kumimoji="0" lang="en-MY" sz="3600" b="0" i="0" u="none" strike="noStrike" kern="1200" cap="none" spc="30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A3B581-CA60-798A-F34E-B908694F40C5}"/>
              </a:ext>
            </a:extLst>
          </p:cNvPr>
          <p:cNvSpPr txBox="1"/>
          <p:nvPr/>
        </p:nvSpPr>
        <p:spPr>
          <a:xfrm>
            <a:off x="4386864" y="4657457"/>
            <a:ext cx="2262158" cy="4698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400" b="0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Drive strong &amp; effective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PARTNERSHIPS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46315F-A032-2A5C-65FF-566C59932D07}"/>
              </a:ext>
            </a:extLst>
          </p:cNvPr>
          <p:cNvSpPr txBox="1"/>
          <p:nvPr/>
        </p:nvSpPr>
        <p:spPr>
          <a:xfrm>
            <a:off x="4378677" y="5492838"/>
            <a:ext cx="1664238" cy="4698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400" b="0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Intervention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PROGRAMMES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BA7BA6-A6C8-E48E-9675-25C13F485CCD}"/>
              </a:ext>
            </a:extLst>
          </p:cNvPr>
          <p:cNvSpPr txBox="1"/>
          <p:nvPr/>
        </p:nvSpPr>
        <p:spPr>
          <a:xfrm>
            <a:off x="2108512" y="4657456"/>
            <a:ext cx="1098379" cy="4698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400" b="0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Advocate </a:t>
            </a:r>
          </a:p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POLICIES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AFE0C61-277B-05ED-5DCD-A2AE87FBB6D9}"/>
              </a:ext>
            </a:extLst>
          </p:cNvPr>
          <p:cNvSpPr txBox="1"/>
          <p:nvPr/>
        </p:nvSpPr>
        <p:spPr>
          <a:xfrm>
            <a:off x="1339071" y="5492838"/>
            <a:ext cx="1867820" cy="4698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400" b="0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Introduce</a:t>
            </a:r>
          </a:p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BEST PRACTICES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18E4C87-EEA5-0CB8-7B79-F7D53529010F}"/>
              </a:ext>
            </a:extLst>
          </p:cNvPr>
          <p:cNvCxnSpPr>
            <a:cxnSpLocks/>
          </p:cNvCxnSpPr>
          <p:nvPr/>
        </p:nvCxnSpPr>
        <p:spPr>
          <a:xfrm>
            <a:off x="2171826" y="5077448"/>
            <a:ext cx="937094" cy="0"/>
          </a:xfrm>
          <a:prstGeom prst="line">
            <a:avLst/>
          </a:prstGeom>
          <a:ln w="28575">
            <a:solidFill>
              <a:srgbClr val="FF99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02029E3-EC8B-5D7C-4876-436B1653EB4B}"/>
              </a:ext>
            </a:extLst>
          </p:cNvPr>
          <p:cNvCxnSpPr>
            <a:cxnSpLocks/>
          </p:cNvCxnSpPr>
          <p:nvPr/>
        </p:nvCxnSpPr>
        <p:spPr>
          <a:xfrm>
            <a:off x="4479322" y="5077448"/>
            <a:ext cx="1534739" cy="0"/>
          </a:xfrm>
          <a:prstGeom prst="line">
            <a:avLst/>
          </a:prstGeom>
          <a:ln w="28575">
            <a:solidFill>
              <a:srgbClr val="FF99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D8E5647-5152-866A-CBC3-44D722A8019D}"/>
              </a:ext>
            </a:extLst>
          </p:cNvPr>
          <p:cNvCxnSpPr>
            <a:cxnSpLocks/>
          </p:cNvCxnSpPr>
          <p:nvPr/>
        </p:nvCxnSpPr>
        <p:spPr>
          <a:xfrm>
            <a:off x="1368898" y="5912836"/>
            <a:ext cx="1740022" cy="0"/>
          </a:xfrm>
          <a:prstGeom prst="line">
            <a:avLst/>
          </a:prstGeom>
          <a:ln w="28575">
            <a:solidFill>
              <a:srgbClr val="FF99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205C925-29BE-E020-EFCD-21212E8C4248}"/>
              </a:ext>
            </a:extLst>
          </p:cNvPr>
          <p:cNvCxnSpPr>
            <a:cxnSpLocks/>
          </p:cNvCxnSpPr>
          <p:nvPr/>
        </p:nvCxnSpPr>
        <p:spPr>
          <a:xfrm>
            <a:off x="4479322" y="5912836"/>
            <a:ext cx="1434828" cy="0"/>
          </a:xfrm>
          <a:prstGeom prst="line">
            <a:avLst/>
          </a:prstGeom>
          <a:ln w="28575">
            <a:solidFill>
              <a:srgbClr val="FF99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9A46406-E8EB-CB26-CD9D-68FE1433FD36}"/>
              </a:ext>
            </a:extLst>
          </p:cNvPr>
          <p:cNvSpPr txBox="1"/>
          <p:nvPr/>
        </p:nvSpPr>
        <p:spPr>
          <a:xfrm>
            <a:off x="3494457" y="5170865"/>
            <a:ext cx="6096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How?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FE173D5-F487-7E97-E3C6-CDFCC013263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712" y="2095870"/>
            <a:ext cx="4337060" cy="4110814"/>
          </a:xfrm>
          <a:prstGeom prst="rect">
            <a:avLst/>
          </a:prstGeom>
        </p:spPr>
      </p:pic>
      <p:sp>
        <p:nvSpPr>
          <p:cNvPr id="39" name="Frame 38">
            <a:extLst>
              <a:ext uri="{FF2B5EF4-FFF2-40B4-BE49-F238E27FC236}">
                <a16:creationId xmlns:a16="http://schemas.microsoft.com/office/drawing/2014/main" id="{281D9740-E292-19A5-2E2D-A8984DEEDC63}"/>
              </a:ext>
            </a:extLst>
          </p:cNvPr>
          <p:cNvSpPr/>
          <p:nvPr/>
        </p:nvSpPr>
        <p:spPr>
          <a:xfrm>
            <a:off x="7702415" y="2146471"/>
            <a:ext cx="4161383" cy="3973328"/>
          </a:xfrm>
          <a:prstGeom prst="frame">
            <a:avLst>
              <a:gd name="adj1" fmla="val 19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6B0942F-FACD-BF7E-2711-F798F8ED314D}"/>
              </a:ext>
            </a:extLst>
          </p:cNvPr>
          <p:cNvSpPr/>
          <p:nvPr/>
        </p:nvSpPr>
        <p:spPr>
          <a:xfrm>
            <a:off x="8225120" y="2576377"/>
            <a:ext cx="2682221" cy="2657832"/>
          </a:xfrm>
          <a:prstGeom prst="rect">
            <a:avLst/>
          </a:prstGeom>
          <a:solidFill>
            <a:srgbClr val="0045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7FAF7EDB-5784-29CE-981B-710895DAF75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2420" b="81690" l="16364" r="84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577" t="13354" r="14625" b="17737"/>
          <a:stretch/>
        </p:blipFill>
        <p:spPr>
          <a:xfrm>
            <a:off x="8401778" y="2679250"/>
            <a:ext cx="2983792" cy="2832731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9DA02CF-39B4-E8D7-CC8B-60904F12408F}"/>
              </a:ext>
            </a:extLst>
          </p:cNvPr>
          <p:cNvSpPr txBox="1"/>
          <p:nvPr/>
        </p:nvSpPr>
        <p:spPr>
          <a:xfrm>
            <a:off x="8052682" y="1755124"/>
            <a:ext cx="388045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6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OUR TALENT-FOCUSED STRATEGY:</a:t>
            </a:r>
            <a:endParaRPr kumimoji="0" lang="en-MY" sz="1600" b="0" i="0" u="none" strike="noStrike" kern="120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96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remove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6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5B48B-A158-9FFB-50D0-C9D21683A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05A582-6E61-0F36-AF6E-7F5967096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0442" y="227688"/>
            <a:ext cx="11482672" cy="604800"/>
          </a:xfrm>
        </p:spPr>
        <p:txBody>
          <a:bodyPr lIns="91440" tIns="45720" rIns="91440" bIns="45720" anchor="ctr"/>
          <a:lstStyle/>
          <a:p>
            <a:r>
              <a:rPr lang="en-US" sz="1800">
                <a:solidFill>
                  <a:srgbClr val="003F79"/>
                </a:solidFill>
                <a:latin typeface="Poppins"/>
                <a:cs typeface="Poppins"/>
              </a:rPr>
              <a:t>60 emerging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/>
                <a:cs typeface="Poppins"/>
              </a:rPr>
              <a:t> roles identified in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/>
                <a:cs typeface="Poppins"/>
              </a:rPr>
              <a:t>Phase 1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/>
                <a:cs typeface="Poppins"/>
              </a:rPr>
              <a:t> due to acceleration of AI and traction gain in Green Economy </a:t>
            </a:r>
            <a:endParaRPr lang="en-US" sz="1800" b="0" i="0" u="none" strike="noStrike" kern="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ECAA7D-7F93-5A43-F39D-5EAD5FDFB28B}"/>
              </a:ext>
            </a:extLst>
          </p:cNvPr>
          <p:cNvSpPr txBox="1"/>
          <p:nvPr/>
        </p:nvSpPr>
        <p:spPr>
          <a:xfrm>
            <a:off x="-318052" y="4243276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5C6B8B-40A2-7AC3-79D1-938747B2C05B}"/>
              </a:ext>
            </a:extLst>
          </p:cNvPr>
          <p:cNvSpPr/>
          <p:nvPr/>
        </p:nvSpPr>
        <p:spPr>
          <a:xfrm>
            <a:off x="464347" y="96067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Aerospace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407CE4F-CD0F-91C2-2205-586EF7E04FCD}"/>
              </a:ext>
            </a:extLst>
          </p:cNvPr>
          <p:cNvSpPr txBox="1"/>
          <p:nvPr/>
        </p:nvSpPr>
        <p:spPr>
          <a:xfrm>
            <a:off x="471722" y="1871113"/>
            <a:ext cx="2027231" cy="20983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Sustainability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Computing Researcher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Advanced Material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Additive Manufacturing Technician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Drone Pilot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B5F979-8D92-5C87-019E-F46957AE1544}"/>
              </a:ext>
            </a:extLst>
          </p:cNvPr>
          <p:cNvSpPr/>
          <p:nvPr/>
        </p:nvSpPr>
        <p:spPr>
          <a:xfrm>
            <a:off x="462504" y="1509682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 Roles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B87743-00A9-7DEB-92E9-01FCACBB7CF3}"/>
              </a:ext>
            </a:extLst>
          </p:cNvPr>
          <p:cNvSpPr/>
          <p:nvPr/>
        </p:nvSpPr>
        <p:spPr>
          <a:xfrm>
            <a:off x="2743576" y="947144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Chemical</a:t>
            </a: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5623F12E-D264-0109-402C-9E87DCA2E211}"/>
              </a:ext>
            </a:extLst>
          </p:cNvPr>
          <p:cNvSpPr txBox="1"/>
          <p:nvPr/>
        </p:nvSpPr>
        <p:spPr>
          <a:xfrm>
            <a:off x="2749107" y="1867171"/>
            <a:ext cx="2027231" cy="20983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Analyst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Sustainability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Integrated Engineer / Inter-disciplinary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Advanced Materials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Digital Project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Robotics Engineer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A682F0-2A86-B232-A9B7-B0826EA59BB2}"/>
              </a:ext>
            </a:extLst>
          </p:cNvPr>
          <p:cNvSpPr/>
          <p:nvPr/>
        </p:nvSpPr>
        <p:spPr>
          <a:xfrm>
            <a:off x="2742194" y="1509682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prstClr val="black"/>
                </a:solidFill>
                <a:latin typeface="Arial"/>
                <a:cs typeface="Arial"/>
              </a:rPr>
              <a:t>8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Roles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DA37B4-E4DA-9042-4B28-0AE9A431E42B}"/>
              </a:ext>
            </a:extLst>
          </p:cNvPr>
          <p:cNvSpPr/>
          <p:nvPr/>
        </p:nvSpPr>
        <p:spPr>
          <a:xfrm>
            <a:off x="5022805" y="929053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Electrical &amp; Electronics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55CA7006-F7C5-3799-9950-3393826CEE82}"/>
              </a:ext>
            </a:extLst>
          </p:cNvPr>
          <p:cNvSpPr txBox="1"/>
          <p:nvPr/>
        </p:nvSpPr>
        <p:spPr>
          <a:xfrm>
            <a:off x="5026492" y="1897030"/>
            <a:ext cx="2027231" cy="20983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AI/ ML Application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 Integration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Smart Manufacturing and AI Industrial 4.0 Analyst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Sustainability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Steward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Analog Mixed Signal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Internet of Things (IoT) Specialists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D61132-E825-FCFF-C389-DDE78043EAFE}"/>
              </a:ext>
            </a:extLst>
          </p:cNvPr>
          <p:cNvSpPr/>
          <p:nvPr/>
        </p:nvSpPr>
        <p:spPr>
          <a:xfrm>
            <a:off x="5021884" y="1509682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 Roles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FC208F2-4420-45CE-BB59-E9134A0457E3}"/>
              </a:ext>
            </a:extLst>
          </p:cNvPr>
          <p:cNvSpPr/>
          <p:nvPr/>
        </p:nvSpPr>
        <p:spPr>
          <a:xfrm>
            <a:off x="7302034" y="938857"/>
            <a:ext cx="2039468" cy="5046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Energy &amp; Power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2171BBE7-E937-C018-9BF0-D60941AEF1A1}"/>
              </a:ext>
            </a:extLst>
          </p:cNvPr>
          <p:cNvSpPr txBox="1"/>
          <p:nvPr/>
        </p:nvSpPr>
        <p:spPr>
          <a:xfrm>
            <a:off x="7303877" y="1897584"/>
            <a:ext cx="2027231" cy="20983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Analyst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Data Architect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Energy Economist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IoT ‘Smart’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Energy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Energy Solutions Integrator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Sustainability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Energy Trader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CEDE66-DE4D-F57F-2BCE-B25F1C1CCEFC}"/>
              </a:ext>
            </a:extLst>
          </p:cNvPr>
          <p:cNvSpPr/>
          <p:nvPr/>
        </p:nvSpPr>
        <p:spPr>
          <a:xfrm>
            <a:off x="7301574" y="1509682"/>
            <a:ext cx="2039468" cy="322154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prstClr val="black"/>
                </a:solidFill>
                <a:latin typeface="Arial"/>
                <a:cs typeface="Arial"/>
              </a:rPr>
              <a:t>9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Roles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366983-76D7-C361-3F2C-DEF03FC0655A}"/>
              </a:ext>
            </a:extLst>
          </p:cNvPr>
          <p:cNvSpPr/>
          <p:nvPr/>
        </p:nvSpPr>
        <p:spPr>
          <a:xfrm>
            <a:off x="9581262" y="947144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Food Manufacturing</a:t>
            </a:r>
            <a:endParaRPr kumimoji="0" lang="en-US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13B8EE-221D-B076-0D15-FE87EA1758F6}"/>
              </a:ext>
            </a:extLst>
          </p:cNvPr>
          <p:cNvSpPr txBox="1"/>
          <p:nvPr/>
        </p:nvSpPr>
        <p:spPr>
          <a:xfrm>
            <a:off x="9581262" y="1879445"/>
            <a:ext cx="2027231" cy="20983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Food Biotechnologist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Bioprocess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Data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Drone Pilots / Drivers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System Architect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Sustainability Specialist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420F3A-27CB-AD39-9748-C861E58346CC}"/>
              </a:ext>
            </a:extLst>
          </p:cNvPr>
          <p:cNvSpPr/>
          <p:nvPr/>
        </p:nvSpPr>
        <p:spPr>
          <a:xfrm>
            <a:off x="9581262" y="1509682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 Roles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1E48C1F-BB3B-C01E-3605-C348A792A39B}"/>
              </a:ext>
            </a:extLst>
          </p:cNvPr>
          <p:cNvSpPr/>
          <p:nvPr/>
        </p:nvSpPr>
        <p:spPr>
          <a:xfrm>
            <a:off x="446087" y="404526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Global Business Services</a:t>
            </a:r>
            <a:endParaRPr kumimoji="0" lang="en-US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5CF75FCF-7B64-4741-C0B7-ECE25848F88B}"/>
              </a:ext>
            </a:extLst>
          </p:cNvPr>
          <p:cNvSpPr txBox="1"/>
          <p:nvPr/>
        </p:nvSpPr>
        <p:spPr>
          <a:xfrm>
            <a:off x="446086" y="4967795"/>
            <a:ext cx="2027231" cy="160412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and Machine Learning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Bot Trainer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Design Ethicist &amp; Product Philosopher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Prompt Injection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Steward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899765B-C688-0537-D34B-C1ADA78BD9DE}"/>
              </a:ext>
            </a:extLst>
          </p:cNvPr>
          <p:cNvSpPr/>
          <p:nvPr/>
        </p:nvSpPr>
        <p:spPr>
          <a:xfrm>
            <a:off x="446087" y="4584205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 Roles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7EBEAE-541E-CE49-7C22-13DD53843429}"/>
              </a:ext>
            </a:extLst>
          </p:cNvPr>
          <p:cNvSpPr/>
          <p:nvPr/>
        </p:nvSpPr>
        <p:spPr>
          <a:xfrm>
            <a:off x="2728007" y="404526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ICT</a:t>
            </a:r>
          </a:p>
        </p:txBody>
      </p:sp>
      <p:sp>
        <p:nvSpPr>
          <p:cNvPr id="25" name="TextBox 26">
            <a:extLst>
              <a:ext uri="{FF2B5EF4-FFF2-40B4-BE49-F238E27FC236}">
                <a16:creationId xmlns:a16="http://schemas.microsoft.com/office/drawing/2014/main" id="{BCFFCA7E-D523-6621-41E6-3119E124C128}"/>
              </a:ext>
            </a:extLst>
          </p:cNvPr>
          <p:cNvSpPr txBox="1"/>
          <p:nvPr/>
        </p:nvSpPr>
        <p:spPr>
          <a:xfrm>
            <a:off x="2728927" y="4967795"/>
            <a:ext cx="2027231" cy="160412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Auditor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Ethicist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Prompt Engineer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E563610-8D6E-40F2-3AAF-FF599D5E2298}"/>
              </a:ext>
            </a:extLst>
          </p:cNvPr>
          <p:cNvSpPr/>
          <p:nvPr/>
        </p:nvSpPr>
        <p:spPr>
          <a:xfrm>
            <a:off x="2728007" y="4584205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prstClr val="black"/>
                </a:solidFill>
                <a:latin typeface="Arial"/>
                <a:cs typeface="Arial"/>
              </a:rPr>
              <a:t>3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Roles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A9AB51C-9712-9486-F23E-AFE4DBA046C8}"/>
              </a:ext>
            </a:extLst>
          </p:cNvPr>
          <p:cNvSpPr/>
          <p:nvPr/>
        </p:nvSpPr>
        <p:spPr>
          <a:xfrm>
            <a:off x="5009927" y="404526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Medical Devices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29">
            <a:extLst>
              <a:ext uri="{FF2B5EF4-FFF2-40B4-BE49-F238E27FC236}">
                <a16:creationId xmlns:a16="http://schemas.microsoft.com/office/drawing/2014/main" id="{54EBE601-5971-8692-163E-C664DD306F30}"/>
              </a:ext>
            </a:extLst>
          </p:cNvPr>
          <p:cNvSpPr txBox="1"/>
          <p:nvPr/>
        </p:nvSpPr>
        <p:spPr>
          <a:xfrm>
            <a:off x="5011768" y="4967795"/>
            <a:ext cx="2027231" cy="160412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Diagnostics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Telehealth and Remote Monitoring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Digital Marketing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Cloud Computing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5B67D6D-4BBE-DC15-72B6-37BD68837801}"/>
              </a:ext>
            </a:extLst>
          </p:cNvPr>
          <p:cNvSpPr/>
          <p:nvPr/>
        </p:nvSpPr>
        <p:spPr>
          <a:xfrm>
            <a:off x="5009927" y="4584205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 Roles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887121A-7B74-FF17-44E6-3908A93DBC0F}"/>
              </a:ext>
            </a:extLst>
          </p:cNvPr>
          <p:cNvSpPr/>
          <p:nvPr/>
        </p:nvSpPr>
        <p:spPr>
          <a:xfrm>
            <a:off x="7291847" y="404526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Pharmaceutical Manufacturing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32">
            <a:extLst>
              <a:ext uri="{FF2B5EF4-FFF2-40B4-BE49-F238E27FC236}">
                <a16:creationId xmlns:a16="http://schemas.microsoft.com/office/drawing/2014/main" id="{417E80E4-E764-E84C-368C-D31573CAD1BE}"/>
              </a:ext>
            </a:extLst>
          </p:cNvPr>
          <p:cNvSpPr txBox="1"/>
          <p:nvPr/>
        </p:nvSpPr>
        <p:spPr>
          <a:xfrm>
            <a:off x="7294609" y="4967795"/>
            <a:ext cx="2027231" cy="160412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Diagnostics Executive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Computational Biologist / Chemist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System Integration   Engineer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4" name="Rectangle 1343">
            <a:extLst>
              <a:ext uri="{FF2B5EF4-FFF2-40B4-BE49-F238E27FC236}">
                <a16:creationId xmlns:a16="http://schemas.microsoft.com/office/drawing/2014/main" id="{7321CE76-1F67-8374-0701-DF4988AB18E9}"/>
              </a:ext>
            </a:extLst>
          </p:cNvPr>
          <p:cNvSpPr/>
          <p:nvPr/>
        </p:nvSpPr>
        <p:spPr>
          <a:xfrm>
            <a:off x="7291847" y="4584205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prstClr val="black"/>
                </a:solidFill>
                <a:latin typeface="Arial"/>
                <a:cs typeface="Arial"/>
              </a:rPr>
              <a:t>4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Roles</a:t>
            </a:r>
          </a:p>
        </p:txBody>
      </p:sp>
      <p:sp>
        <p:nvSpPr>
          <p:cNvPr id="1345" name="Rectangle 1344">
            <a:extLst>
              <a:ext uri="{FF2B5EF4-FFF2-40B4-BE49-F238E27FC236}">
                <a16:creationId xmlns:a16="http://schemas.microsoft.com/office/drawing/2014/main" id="{592B2436-A843-7E01-D272-89C3440881BF}"/>
              </a:ext>
            </a:extLst>
          </p:cNvPr>
          <p:cNvSpPr/>
          <p:nvPr/>
        </p:nvSpPr>
        <p:spPr>
          <a:xfrm>
            <a:off x="9573765" y="404526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Wholesale &amp; </a:t>
            </a:r>
            <a:r>
              <a:rPr lang="en-US" sz="1400" b="1">
                <a:solidFill>
                  <a:prstClr val="white"/>
                </a:solidFill>
                <a:latin typeface="Arial"/>
                <a:cs typeface="Arial"/>
              </a:rPr>
              <a:t>R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etail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Trade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6" name="TextBox 41">
            <a:extLst>
              <a:ext uri="{FF2B5EF4-FFF2-40B4-BE49-F238E27FC236}">
                <a16:creationId xmlns:a16="http://schemas.microsoft.com/office/drawing/2014/main" id="{D98FA9D1-8D74-706D-89C1-E02D4A70CF4F}"/>
              </a:ext>
            </a:extLst>
          </p:cNvPr>
          <p:cNvSpPr txBox="1"/>
          <p:nvPr/>
        </p:nvSpPr>
        <p:spPr>
          <a:xfrm>
            <a:off x="9577448" y="4967795"/>
            <a:ext cx="2027231" cy="160412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and Robotics Technician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Sustainability Coordinator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Personal Shopper and Stylist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Innovation Specialist / Agile Coach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Digital Analyst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Live Host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7" name="Rectangle 1346">
            <a:extLst>
              <a:ext uri="{FF2B5EF4-FFF2-40B4-BE49-F238E27FC236}">
                <a16:creationId xmlns:a16="http://schemas.microsoft.com/office/drawing/2014/main" id="{A308D396-1C78-6AA8-45AE-CEE0D2C74407}"/>
              </a:ext>
            </a:extLst>
          </p:cNvPr>
          <p:cNvSpPr/>
          <p:nvPr/>
        </p:nvSpPr>
        <p:spPr>
          <a:xfrm>
            <a:off x="9573765" y="4584205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prstClr val="black"/>
                </a:solidFill>
                <a:latin typeface="Arial"/>
                <a:cs typeface="Arial"/>
              </a:rPr>
              <a:t>6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Roles</a:t>
            </a:r>
          </a:p>
        </p:txBody>
      </p:sp>
      <p:sp>
        <p:nvSpPr>
          <p:cNvPr id="1356" name="TextBox 1355">
            <a:extLst>
              <a:ext uri="{FF2B5EF4-FFF2-40B4-BE49-F238E27FC236}">
                <a16:creationId xmlns:a16="http://schemas.microsoft.com/office/drawing/2014/main" id="{DAE9002C-14DA-C2B2-B846-FD52A34D6B1C}"/>
              </a:ext>
            </a:extLst>
          </p:cNvPr>
          <p:cNvSpPr txBox="1"/>
          <p:nvPr/>
        </p:nvSpPr>
        <p:spPr>
          <a:xfrm>
            <a:off x="8588899" y="6629912"/>
            <a:ext cx="146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AI/Digital Role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57" name="Oval 1356">
            <a:extLst>
              <a:ext uri="{FF2B5EF4-FFF2-40B4-BE49-F238E27FC236}">
                <a16:creationId xmlns:a16="http://schemas.microsoft.com/office/drawing/2014/main" id="{F5F072FF-DA61-0F93-BB58-367533F21A3E}"/>
              </a:ext>
            </a:extLst>
          </p:cNvPr>
          <p:cNvSpPr/>
          <p:nvPr/>
        </p:nvSpPr>
        <p:spPr>
          <a:xfrm>
            <a:off x="9703213" y="670709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8" name="TextBox 1357">
            <a:extLst>
              <a:ext uri="{FF2B5EF4-FFF2-40B4-BE49-F238E27FC236}">
                <a16:creationId xmlns:a16="http://schemas.microsoft.com/office/drawing/2014/main" id="{B3532C5D-8BC3-CF7F-4A24-193326D0D5FE}"/>
              </a:ext>
            </a:extLst>
          </p:cNvPr>
          <p:cNvSpPr txBox="1"/>
          <p:nvPr/>
        </p:nvSpPr>
        <p:spPr>
          <a:xfrm>
            <a:off x="9922659" y="6628391"/>
            <a:ext cx="1685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Green Role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59" name="Oval 1358">
            <a:extLst>
              <a:ext uri="{FF2B5EF4-FFF2-40B4-BE49-F238E27FC236}">
                <a16:creationId xmlns:a16="http://schemas.microsoft.com/office/drawing/2014/main" id="{A4AB5D62-1DF5-E94C-40A1-038BC1559209}"/>
              </a:ext>
            </a:extLst>
          </p:cNvPr>
          <p:cNvSpPr/>
          <p:nvPr/>
        </p:nvSpPr>
        <p:spPr>
          <a:xfrm>
            <a:off x="10811983" y="6704847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93" name="TextBox 1392">
            <a:extLst>
              <a:ext uri="{FF2B5EF4-FFF2-40B4-BE49-F238E27FC236}">
                <a16:creationId xmlns:a16="http://schemas.microsoft.com/office/drawing/2014/main" id="{04ED023A-1A36-D459-8EB6-BA6ED670E7A7}"/>
              </a:ext>
            </a:extLst>
          </p:cNvPr>
          <p:cNvSpPr txBox="1"/>
          <p:nvPr/>
        </p:nvSpPr>
        <p:spPr>
          <a:xfrm>
            <a:off x="11091895" y="6607345"/>
            <a:ext cx="1685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New Tech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94" name="Oval 1393">
            <a:extLst>
              <a:ext uri="{FF2B5EF4-FFF2-40B4-BE49-F238E27FC236}">
                <a16:creationId xmlns:a16="http://schemas.microsoft.com/office/drawing/2014/main" id="{4C0561E0-D53D-E0B7-E3EC-1A17A86DC582}"/>
              </a:ext>
            </a:extLst>
          </p:cNvPr>
          <p:cNvSpPr/>
          <p:nvPr/>
        </p:nvSpPr>
        <p:spPr>
          <a:xfrm>
            <a:off x="11913114" y="6673641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460" name="TextBox 1459">
            <a:extLst>
              <a:ext uri="{FF2B5EF4-FFF2-40B4-BE49-F238E27FC236}">
                <a16:creationId xmlns:a16="http://schemas.microsoft.com/office/drawing/2014/main" id="{6A346E76-5632-AF00-B48D-DB80B111739F}"/>
              </a:ext>
            </a:extLst>
          </p:cNvPr>
          <p:cNvSpPr txBox="1"/>
          <p:nvPr/>
        </p:nvSpPr>
        <p:spPr>
          <a:xfrm>
            <a:off x="3284547" y="6596459"/>
            <a:ext cx="61367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Roles shown in 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bold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indicate positions that overlap across 2 sectors.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F277DC6-F4AC-0E15-70E2-E27EBD24BB27}"/>
              </a:ext>
            </a:extLst>
          </p:cNvPr>
          <p:cNvSpPr/>
          <p:nvPr/>
        </p:nvSpPr>
        <p:spPr>
          <a:xfrm>
            <a:off x="2272714" y="213376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C59D1CA-C2FE-4253-2C2B-0F0BF1740425}"/>
              </a:ext>
            </a:extLst>
          </p:cNvPr>
          <p:cNvSpPr/>
          <p:nvPr/>
        </p:nvSpPr>
        <p:spPr>
          <a:xfrm>
            <a:off x="2276425" y="282061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26A5757-D73F-A1D0-6506-04FA9454051F}"/>
              </a:ext>
            </a:extLst>
          </p:cNvPr>
          <p:cNvSpPr/>
          <p:nvPr/>
        </p:nvSpPr>
        <p:spPr>
          <a:xfrm>
            <a:off x="4578238" y="195804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586891F-F583-3337-C20B-BC7D8B25EC32}"/>
              </a:ext>
            </a:extLst>
          </p:cNvPr>
          <p:cNvSpPr/>
          <p:nvPr/>
        </p:nvSpPr>
        <p:spPr>
          <a:xfrm>
            <a:off x="4578238" y="212588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614905-6EC2-97E6-440E-39FA7CC28EBC}"/>
              </a:ext>
            </a:extLst>
          </p:cNvPr>
          <p:cNvSpPr/>
          <p:nvPr/>
        </p:nvSpPr>
        <p:spPr>
          <a:xfrm>
            <a:off x="4578238" y="226873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7B61C26-EE9D-02A1-1708-7D7C99946870}"/>
              </a:ext>
            </a:extLst>
          </p:cNvPr>
          <p:cNvSpPr/>
          <p:nvPr/>
        </p:nvSpPr>
        <p:spPr>
          <a:xfrm>
            <a:off x="4578238" y="2423484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1CE3955-56BD-9BCB-38B3-BFD49ACFF962}"/>
              </a:ext>
            </a:extLst>
          </p:cNvPr>
          <p:cNvSpPr/>
          <p:nvPr/>
        </p:nvSpPr>
        <p:spPr>
          <a:xfrm>
            <a:off x="2271146" y="2448323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0BBA950-097E-EC4A-6A8B-65F8D73F0AD9}"/>
              </a:ext>
            </a:extLst>
          </p:cNvPr>
          <p:cNvSpPr/>
          <p:nvPr/>
        </p:nvSpPr>
        <p:spPr>
          <a:xfrm>
            <a:off x="4578238" y="272845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407DA25-7BC1-39CA-D8E6-BA0DB8D660CD}"/>
              </a:ext>
            </a:extLst>
          </p:cNvPr>
          <p:cNvSpPr/>
          <p:nvPr/>
        </p:nvSpPr>
        <p:spPr>
          <a:xfrm>
            <a:off x="4578238" y="294710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45A846F-C0C9-9017-FE43-5C3085262A92}"/>
              </a:ext>
            </a:extLst>
          </p:cNvPr>
          <p:cNvSpPr/>
          <p:nvPr/>
        </p:nvSpPr>
        <p:spPr>
          <a:xfrm>
            <a:off x="4578238" y="316708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DB44444-D5E8-ED94-4ABD-D942BBB30E1D}"/>
              </a:ext>
            </a:extLst>
          </p:cNvPr>
          <p:cNvSpPr/>
          <p:nvPr/>
        </p:nvSpPr>
        <p:spPr>
          <a:xfrm>
            <a:off x="4578238" y="331974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39FF74A-712A-8F3B-AF47-C0C7B1A88E02}"/>
              </a:ext>
            </a:extLst>
          </p:cNvPr>
          <p:cNvSpPr/>
          <p:nvPr/>
        </p:nvSpPr>
        <p:spPr>
          <a:xfrm>
            <a:off x="6836729" y="3047521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05EE131-3798-FD54-4D3C-FFF8B04BB7C6}"/>
              </a:ext>
            </a:extLst>
          </p:cNvPr>
          <p:cNvSpPr/>
          <p:nvPr/>
        </p:nvSpPr>
        <p:spPr>
          <a:xfrm>
            <a:off x="6836729" y="210017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A5AB486-4D44-1C2B-AECB-0F3B5EA8EBC3}"/>
              </a:ext>
            </a:extLst>
          </p:cNvPr>
          <p:cNvSpPr/>
          <p:nvPr/>
        </p:nvSpPr>
        <p:spPr>
          <a:xfrm>
            <a:off x="6836729" y="226801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B81ABBC-2F0A-7551-F537-DA7C2D15CF65}"/>
              </a:ext>
            </a:extLst>
          </p:cNvPr>
          <p:cNvSpPr/>
          <p:nvPr/>
        </p:nvSpPr>
        <p:spPr>
          <a:xfrm>
            <a:off x="6836729" y="258804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BC0ECFD-A2F1-E223-FCA0-14ED98BC4E15}"/>
              </a:ext>
            </a:extLst>
          </p:cNvPr>
          <p:cNvSpPr/>
          <p:nvPr/>
        </p:nvSpPr>
        <p:spPr>
          <a:xfrm>
            <a:off x="6836729" y="323448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4139D47-C030-B465-A07D-19A350F018B0}"/>
              </a:ext>
            </a:extLst>
          </p:cNvPr>
          <p:cNvSpPr/>
          <p:nvPr/>
        </p:nvSpPr>
        <p:spPr>
          <a:xfrm>
            <a:off x="6836729" y="345313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2B90241-E51C-3C9E-48EE-002FA4208AB0}"/>
              </a:ext>
            </a:extLst>
          </p:cNvPr>
          <p:cNvSpPr/>
          <p:nvPr/>
        </p:nvSpPr>
        <p:spPr>
          <a:xfrm>
            <a:off x="6836729" y="378630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F2BE69F-9512-6046-1B05-959AA0F320DE}"/>
              </a:ext>
            </a:extLst>
          </p:cNvPr>
          <p:cNvSpPr/>
          <p:nvPr/>
        </p:nvSpPr>
        <p:spPr>
          <a:xfrm>
            <a:off x="6836729" y="275115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4E35556-690F-50DB-8269-67B139D29C7A}"/>
              </a:ext>
            </a:extLst>
          </p:cNvPr>
          <p:cNvSpPr/>
          <p:nvPr/>
        </p:nvSpPr>
        <p:spPr>
          <a:xfrm>
            <a:off x="6836729" y="287208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4C2908D-9B12-8DD8-0D85-BD3F4E626CAF}"/>
              </a:ext>
            </a:extLst>
          </p:cNvPr>
          <p:cNvSpPr/>
          <p:nvPr/>
        </p:nvSpPr>
        <p:spPr>
          <a:xfrm>
            <a:off x="9188180" y="197442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2ED19A6-32A2-E1E2-3FAA-97E5F1CC7D35}"/>
              </a:ext>
            </a:extLst>
          </p:cNvPr>
          <p:cNvSpPr/>
          <p:nvPr/>
        </p:nvSpPr>
        <p:spPr>
          <a:xfrm>
            <a:off x="9188180" y="213410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4ECC47C-8E54-0DA8-555D-A0EF02A6BAFD}"/>
              </a:ext>
            </a:extLst>
          </p:cNvPr>
          <p:cNvSpPr/>
          <p:nvPr/>
        </p:nvSpPr>
        <p:spPr>
          <a:xfrm>
            <a:off x="9191380" y="263007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8BE40988-F410-2A3E-697C-14CE85074ABA}"/>
              </a:ext>
            </a:extLst>
          </p:cNvPr>
          <p:cNvSpPr/>
          <p:nvPr/>
        </p:nvSpPr>
        <p:spPr>
          <a:xfrm>
            <a:off x="9191380" y="3037999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1" name="Oval 1350">
            <a:extLst>
              <a:ext uri="{FF2B5EF4-FFF2-40B4-BE49-F238E27FC236}">
                <a16:creationId xmlns:a16="http://schemas.microsoft.com/office/drawing/2014/main" id="{21C4502B-5438-C1C8-FD87-487A3D1FFB47}"/>
              </a:ext>
            </a:extLst>
          </p:cNvPr>
          <p:cNvSpPr/>
          <p:nvPr/>
        </p:nvSpPr>
        <p:spPr>
          <a:xfrm>
            <a:off x="9191380" y="2895233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2" name="Oval 1351">
            <a:extLst>
              <a:ext uri="{FF2B5EF4-FFF2-40B4-BE49-F238E27FC236}">
                <a16:creationId xmlns:a16="http://schemas.microsoft.com/office/drawing/2014/main" id="{5B53AE56-F415-EF45-B375-32107E411CF7}"/>
              </a:ext>
            </a:extLst>
          </p:cNvPr>
          <p:cNvSpPr/>
          <p:nvPr/>
        </p:nvSpPr>
        <p:spPr>
          <a:xfrm>
            <a:off x="9188180" y="2431307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3" name="Oval 1352">
            <a:extLst>
              <a:ext uri="{FF2B5EF4-FFF2-40B4-BE49-F238E27FC236}">
                <a16:creationId xmlns:a16="http://schemas.microsoft.com/office/drawing/2014/main" id="{7D37ADAF-9A02-1093-49BA-302EFFBE8E29}"/>
              </a:ext>
            </a:extLst>
          </p:cNvPr>
          <p:cNvSpPr/>
          <p:nvPr/>
        </p:nvSpPr>
        <p:spPr>
          <a:xfrm>
            <a:off x="11418113" y="242579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4" name="Oval 1353">
            <a:extLst>
              <a:ext uri="{FF2B5EF4-FFF2-40B4-BE49-F238E27FC236}">
                <a16:creationId xmlns:a16="http://schemas.microsoft.com/office/drawing/2014/main" id="{8E180F1D-2920-FDEA-9345-BDB024255DE4}"/>
              </a:ext>
            </a:extLst>
          </p:cNvPr>
          <p:cNvSpPr/>
          <p:nvPr/>
        </p:nvSpPr>
        <p:spPr>
          <a:xfrm>
            <a:off x="11418113" y="256867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0" name="Oval 1359">
            <a:extLst>
              <a:ext uri="{FF2B5EF4-FFF2-40B4-BE49-F238E27FC236}">
                <a16:creationId xmlns:a16="http://schemas.microsoft.com/office/drawing/2014/main" id="{5A417FC2-E060-61A8-8909-E94F02AC6E78}"/>
              </a:ext>
            </a:extLst>
          </p:cNvPr>
          <p:cNvSpPr/>
          <p:nvPr/>
        </p:nvSpPr>
        <p:spPr>
          <a:xfrm>
            <a:off x="11418113" y="228767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2" name="Oval 1361">
            <a:extLst>
              <a:ext uri="{FF2B5EF4-FFF2-40B4-BE49-F238E27FC236}">
                <a16:creationId xmlns:a16="http://schemas.microsoft.com/office/drawing/2014/main" id="{9375DF40-69C3-5218-95E5-619101BEE81D}"/>
              </a:ext>
            </a:extLst>
          </p:cNvPr>
          <p:cNvSpPr/>
          <p:nvPr/>
        </p:nvSpPr>
        <p:spPr>
          <a:xfrm>
            <a:off x="11418113" y="2132035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3" name="Oval 1362">
            <a:extLst>
              <a:ext uri="{FF2B5EF4-FFF2-40B4-BE49-F238E27FC236}">
                <a16:creationId xmlns:a16="http://schemas.microsoft.com/office/drawing/2014/main" id="{A7D8F1D2-C401-0C77-E84D-58B58F6EFE55}"/>
              </a:ext>
            </a:extLst>
          </p:cNvPr>
          <p:cNvSpPr/>
          <p:nvPr/>
        </p:nvSpPr>
        <p:spPr>
          <a:xfrm>
            <a:off x="11414817" y="2725368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4" name="Oval 1363">
            <a:extLst>
              <a:ext uri="{FF2B5EF4-FFF2-40B4-BE49-F238E27FC236}">
                <a16:creationId xmlns:a16="http://schemas.microsoft.com/office/drawing/2014/main" id="{3DB6F7A3-1443-7014-BD3D-99148F665585}"/>
              </a:ext>
            </a:extLst>
          </p:cNvPr>
          <p:cNvSpPr/>
          <p:nvPr/>
        </p:nvSpPr>
        <p:spPr>
          <a:xfrm>
            <a:off x="4515149" y="504076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5" name="Oval 1364">
            <a:extLst>
              <a:ext uri="{FF2B5EF4-FFF2-40B4-BE49-F238E27FC236}">
                <a16:creationId xmlns:a16="http://schemas.microsoft.com/office/drawing/2014/main" id="{EA01CCDE-0C91-DCC8-DF77-14F92D87F2BD}"/>
              </a:ext>
            </a:extLst>
          </p:cNvPr>
          <p:cNvSpPr/>
          <p:nvPr/>
        </p:nvSpPr>
        <p:spPr>
          <a:xfrm>
            <a:off x="4515149" y="521814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6" name="Oval 1365">
            <a:extLst>
              <a:ext uri="{FF2B5EF4-FFF2-40B4-BE49-F238E27FC236}">
                <a16:creationId xmlns:a16="http://schemas.microsoft.com/office/drawing/2014/main" id="{7AB83E07-38BE-8BA4-8143-C85C8CEB5325}"/>
              </a:ext>
            </a:extLst>
          </p:cNvPr>
          <p:cNvSpPr/>
          <p:nvPr/>
        </p:nvSpPr>
        <p:spPr>
          <a:xfrm>
            <a:off x="4511862" y="539845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8" name="Oval 1367">
            <a:extLst>
              <a:ext uri="{FF2B5EF4-FFF2-40B4-BE49-F238E27FC236}">
                <a16:creationId xmlns:a16="http://schemas.microsoft.com/office/drawing/2014/main" id="{E06A1584-9ED5-7DB7-FDA1-3774BFFBF152}"/>
              </a:ext>
            </a:extLst>
          </p:cNvPr>
          <p:cNvSpPr/>
          <p:nvPr/>
        </p:nvSpPr>
        <p:spPr>
          <a:xfrm>
            <a:off x="2351503" y="519589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0" name="Oval 1369">
            <a:extLst>
              <a:ext uri="{FF2B5EF4-FFF2-40B4-BE49-F238E27FC236}">
                <a16:creationId xmlns:a16="http://schemas.microsoft.com/office/drawing/2014/main" id="{6C5CBF04-A4F3-55EC-16D8-194E7479648A}"/>
              </a:ext>
            </a:extLst>
          </p:cNvPr>
          <p:cNvSpPr/>
          <p:nvPr/>
        </p:nvSpPr>
        <p:spPr>
          <a:xfrm>
            <a:off x="2351503" y="563666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1" name="Oval 1370">
            <a:extLst>
              <a:ext uri="{FF2B5EF4-FFF2-40B4-BE49-F238E27FC236}">
                <a16:creationId xmlns:a16="http://schemas.microsoft.com/office/drawing/2014/main" id="{1BEB5077-4FF2-3522-F8CA-2315B0D3F17F}"/>
              </a:ext>
            </a:extLst>
          </p:cNvPr>
          <p:cNvSpPr/>
          <p:nvPr/>
        </p:nvSpPr>
        <p:spPr>
          <a:xfrm>
            <a:off x="2349399" y="5814269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2" name="Oval 1371">
            <a:extLst>
              <a:ext uri="{FF2B5EF4-FFF2-40B4-BE49-F238E27FC236}">
                <a16:creationId xmlns:a16="http://schemas.microsoft.com/office/drawing/2014/main" id="{7D3F77EF-65A9-2920-9FFE-508DEDDE4B49}"/>
              </a:ext>
            </a:extLst>
          </p:cNvPr>
          <p:cNvSpPr/>
          <p:nvPr/>
        </p:nvSpPr>
        <p:spPr>
          <a:xfrm>
            <a:off x="2351503" y="595384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3" name="Oval 1372">
            <a:extLst>
              <a:ext uri="{FF2B5EF4-FFF2-40B4-BE49-F238E27FC236}">
                <a16:creationId xmlns:a16="http://schemas.microsoft.com/office/drawing/2014/main" id="{4D8E652A-35A6-1777-76CE-F50B67368211}"/>
              </a:ext>
            </a:extLst>
          </p:cNvPr>
          <p:cNvSpPr/>
          <p:nvPr/>
        </p:nvSpPr>
        <p:spPr>
          <a:xfrm>
            <a:off x="6894016" y="505515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4" name="Oval 1373">
            <a:extLst>
              <a:ext uri="{FF2B5EF4-FFF2-40B4-BE49-F238E27FC236}">
                <a16:creationId xmlns:a16="http://schemas.microsoft.com/office/drawing/2014/main" id="{EDBBD07B-A11E-6E22-80BF-0757D511E7A7}"/>
              </a:ext>
            </a:extLst>
          </p:cNvPr>
          <p:cNvSpPr/>
          <p:nvPr/>
        </p:nvSpPr>
        <p:spPr>
          <a:xfrm>
            <a:off x="6894016" y="532109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5" name="Oval 1374">
            <a:extLst>
              <a:ext uri="{FF2B5EF4-FFF2-40B4-BE49-F238E27FC236}">
                <a16:creationId xmlns:a16="http://schemas.microsoft.com/office/drawing/2014/main" id="{514767F5-E7A2-8206-F5B1-DEFF9D7A03D9}"/>
              </a:ext>
            </a:extLst>
          </p:cNvPr>
          <p:cNvSpPr/>
          <p:nvPr/>
        </p:nvSpPr>
        <p:spPr>
          <a:xfrm>
            <a:off x="6894016" y="549610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6" name="Oval 1375">
            <a:extLst>
              <a:ext uri="{FF2B5EF4-FFF2-40B4-BE49-F238E27FC236}">
                <a16:creationId xmlns:a16="http://schemas.microsoft.com/office/drawing/2014/main" id="{5089375E-94E2-8849-4A16-6E3C37986C4D}"/>
              </a:ext>
            </a:extLst>
          </p:cNvPr>
          <p:cNvSpPr/>
          <p:nvPr/>
        </p:nvSpPr>
        <p:spPr>
          <a:xfrm>
            <a:off x="6894016" y="567641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7" name="Oval 1376">
            <a:extLst>
              <a:ext uri="{FF2B5EF4-FFF2-40B4-BE49-F238E27FC236}">
                <a16:creationId xmlns:a16="http://schemas.microsoft.com/office/drawing/2014/main" id="{0A264515-0707-21EF-1A04-E6875CEF77F5}"/>
              </a:ext>
            </a:extLst>
          </p:cNvPr>
          <p:cNvSpPr/>
          <p:nvPr/>
        </p:nvSpPr>
        <p:spPr>
          <a:xfrm>
            <a:off x="9122140" y="507096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8" name="Oval 1377">
            <a:extLst>
              <a:ext uri="{FF2B5EF4-FFF2-40B4-BE49-F238E27FC236}">
                <a16:creationId xmlns:a16="http://schemas.microsoft.com/office/drawing/2014/main" id="{73D6055F-5217-8E68-83FE-0DC43627CFA7}"/>
              </a:ext>
            </a:extLst>
          </p:cNvPr>
          <p:cNvSpPr/>
          <p:nvPr/>
        </p:nvSpPr>
        <p:spPr>
          <a:xfrm>
            <a:off x="9122140" y="524031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9" name="Oval 1378">
            <a:extLst>
              <a:ext uri="{FF2B5EF4-FFF2-40B4-BE49-F238E27FC236}">
                <a16:creationId xmlns:a16="http://schemas.microsoft.com/office/drawing/2014/main" id="{25813880-037D-F2F0-9281-E3C80FBD00C0}"/>
              </a:ext>
            </a:extLst>
          </p:cNvPr>
          <p:cNvSpPr/>
          <p:nvPr/>
        </p:nvSpPr>
        <p:spPr>
          <a:xfrm>
            <a:off x="9122140" y="549119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0" name="Oval 1379">
            <a:extLst>
              <a:ext uri="{FF2B5EF4-FFF2-40B4-BE49-F238E27FC236}">
                <a16:creationId xmlns:a16="http://schemas.microsoft.com/office/drawing/2014/main" id="{89D35F20-B17D-9846-7312-819300FC975C}"/>
              </a:ext>
            </a:extLst>
          </p:cNvPr>
          <p:cNvSpPr/>
          <p:nvPr/>
        </p:nvSpPr>
        <p:spPr>
          <a:xfrm>
            <a:off x="9122140" y="578052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1" name="Oval 1380">
            <a:extLst>
              <a:ext uri="{FF2B5EF4-FFF2-40B4-BE49-F238E27FC236}">
                <a16:creationId xmlns:a16="http://schemas.microsoft.com/office/drawing/2014/main" id="{2DB10E65-9560-77F3-5C04-558C8214D08E}"/>
              </a:ext>
            </a:extLst>
          </p:cNvPr>
          <p:cNvSpPr/>
          <p:nvPr/>
        </p:nvSpPr>
        <p:spPr>
          <a:xfrm>
            <a:off x="11496679" y="517269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3" name="Oval 1382">
            <a:extLst>
              <a:ext uri="{FF2B5EF4-FFF2-40B4-BE49-F238E27FC236}">
                <a16:creationId xmlns:a16="http://schemas.microsoft.com/office/drawing/2014/main" id="{43A00023-CCB4-C22F-FAD7-BE0BD686A659}"/>
              </a:ext>
            </a:extLst>
          </p:cNvPr>
          <p:cNvSpPr/>
          <p:nvPr/>
        </p:nvSpPr>
        <p:spPr>
          <a:xfrm>
            <a:off x="11496679" y="559894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4" name="Oval 1383">
            <a:extLst>
              <a:ext uri="{FF2B5EF4-FFF2-40B4-BE49-F238E27FC236}">
                <a16:creationId xmlns:a16="http://schemas.microsoft.com/office/drawing/2014/main" id="{C4B9B0E2-5AA3-B9EE-6F23-B3EC3E63A59A}"/>
              </a:ext>
            </a:extLst>
          </p:cNvPr>
          <p:cNvSpPr/>
          <p:nvPr/>
        </p:nvSpPr>
        <p:spPr>
          <a:xfrm>
            <a:off x="11496679" y="593851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5" name="Oval 1384">
            <a:extLst>
              <a:ext uri="{FF2B5EF4-FFF2-40B4-BE49-F238E27FC236}">
                <a16:creationId xmlns:a16="http://schemas.microsoft.com/office/drawing/2014/main" id="{E5FE839C-81FF-D28E-4F04-D487DFA4A9D1}"/>
              </a:ext>
            </a:extLst>
          </p:cNvPr>
          <p:cNvSpPr/>
          <p:nvPr/>
        </p:nvSpPr>
        <p:spPr>
          <a:xfrm>
            <a:off x="11496679" y="610204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9A8EF08-6087-2179-5BBE-9D710D5211A5}"/>
              </a:ext>
            </a:extLst>
          </p:cNvPr>
          <p:cNvSpPr/>
          <p:nvPr/>
        </p:nvSpPr>
        <p:spPr>
          <a:xfrm>
            <a:off x="9188180" y="2279055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209F4F5-B0DB-A042-BB92-C667D785DB89}"/>
              </a:ext>
            </a:extLst>
          </p:cNvPr>
          <p:cNvSpPr/>
          <p:nvPr/>
        </p:nvSpPr>
        <p:spPr>
          <a:xfrm>
            <a:off x="9188180" y="2762653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2C8478A-DAC6-5EF7-47D7-66C3DCEE2161}"/>
              </a:ext>
            </a:extLst>
          </p:cNvPr>
          <p:cNvSpPr/>
          <p:nvPr/>
        </p:nvSpPr>
        <p:spPr>
          <a:xfrm>
            <a:off x="9191380" y="3190661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48" name="Oval 1347">
            <a:extLst>
              <a:ext uri="{FF2B5EF4-FFF2-40B4-BE49-F238E27FC236}">
                <a16:creationId xmlns:a16="http://schemas.microsoft.com/office/drawing/2014/main" id="{D3FE91F6-EB7F-B737-A798-0FBF88B3A5B5}"/>
              </a:ext>
            </a:extLst>
          </p:cNvPr>
          <p:cNvSpPr/>
          <p:nvPr/>
        </p:nvSpPr>
        <p:spPr>
          <a:xfrm>
            <a:off x="11502125" y="5342552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0" name="Oval 1349">
            <a:extLst>
              <a:ext uri="{FF2B5EF4-FFF2-40B4-BE49-F238E27FC236}">
                <a16:creationId xmlns:a16="http://schemas.microsoft.com/office/drawing/2014/main" id="{47D50D41-B575-F4FE-D769-F8ACAD22D8D7}"/>
              </a:ext>
            </a:extLst>
          </p:cNvPr>
          <p:cNvSpPr/>
          <p:nvPr/>
        </p:nvSpPr>
        <p:spPr>
          <a:xfrm>
            <a:off x="11409030" y="1964795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5" name="Oval 1354">
            <a:extLst>
              <a:ext uri="{FF2B5EF4-FFF2-40B4-BE49-F238E27FC236}">
                <a16:creationId xmlns:a16="http://schemas.microsoft.com/office/drawing/2014/main" id="{4D21A90B-2C9C-AC8D-6146-BB2D9639104A}"/>
              </a:ext>
            </a:extLst>
          </p:cNvPr>
          <p:cNvSpPr/>
          <p:nvPr/>
        </p:nvSpPr>
        <p:spPr>
          <a:xfrm>
            <a:off x="2272714" y="3037999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7" name="Oval 1386">
            <a:extLst>
              <a:ext uri="{FF2B5EF4-FFF2-40B4-BE49-F238E27FC236}">
                <a16:creationId xmlns:a16="http://schemas.microsoft.com/office/drawing/2014/main" id="{3558DD7E-CC7C-F9FC-B863-CA6B961A7AAE}"/>
              </a:ext>
            </a:extLst>
          </p:cNvPr>
          <p:cNvSpPr/>
          <p:nvPr/>
        </p:nvSpPr>
        <p:spPr>
          <a:xfrm>
            <a:off x="2276425" y="2656768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8" name="Oval 1387">
            <a:extLst>
              <a:ext uri="{FF2B5EF4-FFF2-40B4-BE49-F238E27FC236}">
                <a16:creationId xmlns:a16="http://schemas.microsoft.com/office/drawing/2014/main" id="{0415F452-3EA1-2524-0E51-CEC91DB36A33}"/>
              </a:ext>
            </a:extLst>
          </p:cNvPr>
          <p:cNvSpPr/>
          <p:nvPr/>
        </p:nvSpPr>
        <p:spPr>
          <a:xfrm>
            <a:off x="11496679" y="6274732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9" name="Oval 1388">
            <a:extLst>
              <a:ext uri="{FF2B5EF4-FFF2-40B4-BE49-F238E27FC236}">
                <a16:creationId xmlns:a16="http://schemas.microsoft.com/office/drawing/2014/main" id="{2488240F-C706-F5D3-3DCB-DB6E03395052}"/>
              </a:ext>
            </a:extLst>
          </p:cNvPr>
          <p:cNvSpPr/>
          <p:nvPr/>
        </p:nvSpPr>
        <p:spPr>
          <a:xfrm>
            <a:off x="2345628" y="5354079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90" name="Oval 1389">
            <a:extLst>
              <a:ext uri="{FF2B5EF4-FFF2-40B4-BE49-F238E27FC236}">
                <a16:creationId xmlns:a16="http://schemas.microsoft.com/office/drawing/2014/main" id="{2103F433-4F2C-AC83-1DB1-219A66117184}"/>
              </a:ext>
            </a:extLst>
          </p:cNvPr>
          <p:cNvSpPr/>
          <p:nvPr/>
        </p:nvSpPr>
        <p:spPr>
          <a:xfrm>
            <a:off x="2276425" y="1965459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8352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5CFB2-8F3D-E6E4-01A5-97AD8399A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06344F4-E975-4070-EA31-EE8C72A1D6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345" y="139186"/>
            <a:ext cx="12060885" cy="604800"/>
          </a:xfrm>
        </p:spPr>
        <p:txBody>
          <a:bodyPr lIns="91440" tIns="45720" rIns="91440" bIns="45720" anchor="ctr"/>
          <a:lstStyle/>
          <a:p>
            <a:r>
              <a:rPr lang="en-US" sz="180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60 emerging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roles identified in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Phase 2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due to acceleration of AI and traction gain in Green Economy </a:t>
            </a:r>
            <a:endParaRPr lang="en-US" sz="1800" b="0" i="0" u="none" strike="noStrike" kern="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5052B6-0251-A13D-942E-17AEC4B1A3EF}"/>
              </a:ext>
            </a:extLst>
          </p:cNvPr>
          <p:cNvSpPr txBox="1"/>
          <p:nvPr/>
        </p:nvSpPr>
        <p:spPr>
          <a:xfrm>
            <a:off x="-318052" y="3975652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5AF0C1-6CA5-7F56-2BF5-17A5086CACAA}"/>
              </a:ext>
            </a:extLst>
          </p:cNvPr>
          <p:cNvSpPr/>
          <p:nvPr/>
        </p:nvSpPr>
        <p:spPr>
          <a:xfrm>
            <a:off x="453196" y="95659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Oil &amp; Gas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D5F0262-B66D-2412-9D6F-D53E440DCBBD}"/>
              </a:ext>
            </a:extLst>
          </p:cNvPr>
          <p:cNvSpPr txBox="1"/>
          <p:nvPr/>
        </p:nvSpPr>
        <p:spPr>
          <a:xfrm>
            <a:off x="460572" y="1692698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Architect​​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&amp; Machine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Ethicist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Scientist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Analyst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IoT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DC20F8-AE0C-03DD-1574-566FDED4551E}"/>
              </a:ext>
            </a:extLst>
          </p:cNvPr>
          <p:cNvSpPr/>
          <p:nvPr/>
        </p:nvSpPr>
        <p:spPr>
          <a:xfrm>
            <a:off x="451353" y="1331266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7 Roles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B96C39-E095-EECF-5DB2-DF4A35348E7A}"/>
              </a:ext>
            </a:extLst>
          </p:cNvPr>
          <p:cNvSpPr/>
          <p:nvPr/>
        </p:nvSpPr>
        <p:spPr>
          <a:xfrm>
            <a:off x="2360507" y="95659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Healthcare</a:t>
            </a: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1C6CA276-F9D2-4383-00E3-17DC089ECD6C}"/>
              </a:ext>
            </a:extLst>
          </p:cNvPr>
          <p:cNvSpPr txBox="1"/>
          <p:nvPr/>
        </p:nvSpPr>
        <p:spPr>
          <a:xfrm>
            <a:off x="2355553" y="1688756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Digital Informatics Nurse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Music Therapist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Health Informatics Specialist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1934FA-D68F-AC92-2020-2EA48E749838}"/>
              </a:ext>
            </a:extLst>
          </p:cNvPr>
          <p:cNvSpPr/>
          <p:nvPr/>
        </p:nvSpPr>
        <p:spPr>
          <a:xfrm>
            <a:off x="2359033" y="1331266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3 Roles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D4463B-AC78-D51B-7AB3-BF4934189374}"/>
              </a:ext>
            </a:extLst>
          </p:cNvPr>
          <p:cNvSpPr/>
          <p:nvPr/>
        </p:nvSpPr>
        <p:spPr>
          <a:xfrm>
            <a:off x="4267818" y="95659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Tourism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252275FE-E803-1BC1-5092-207BE2F45D3D}"/>
              </a:ext>
            </a:extLst>
          </p:cNvPr>
          <p:cNvSpPr txBox="1"/>
          <p:nvPr/>
        </p:nvSpPr>
        <p:spPr>
          <a:xfrm>
            <a:off x="4259748" y="1718615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Analyst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(Guest) Experience Curator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Sustainability Specialist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Live Streamer/Host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D3128E-B7F6-3EA8-0806-812978E37601}"/>
              </a:ext>
            </a:extLst>
          </p:cNvPr>
          <p:cNvSpPr/>
          <p:nvPr/>
        </p:nvSpPr>
        <p:spPr>
          <a:xfrm>
            <a:off x="4266713" y="1331266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4 Roles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63B5F6-FFAC-40A7-5125-2A55B00788EF}"/>
              </a:ext>
            </a:extLst>
          </p:cNvPr>
          <p:cNvSpPr/>
          <p:nvPr/>
        </p:nvSpPr>
        <p:spPr>
          <a:xfrm>
            <a:off x="6175129" y="956596"/>
            <a:ext cx="1800000" cy="3221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Hotel &amp; Acc</a:t>
            </a: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A6BB3809-F61F-5DA2-552F-4E57D7D300CF}"/>
              </a:ext>
            </a:extLst>
          </p:cNvPr>
          <p:cNvSpPr txBox="1"/>
          <p:nvPr/>
        </p:nvSpPr>
        <p:spPr>
          <a:xfrm>
            <a:off x="6167187" y="1719169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Technology and Innovation Specialist  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(Guest) Experience Curator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Virtual Reality Experience Designer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Sustainability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D3A3D9-4BA2-9A17-E800-ED5666864B90}"/>
              </a:ext>
            </a:extLst>
          </p:cNvPr>
          <p:cNvSpPr/>
          <p:nvPr/>
        </p:nvSpPr>
        <p:spPr>
          <a:xfrm>
            <a:off x="6174393" y="1331266"/>
            <a:ext cx="1800000" cy="322154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4 Roles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E4C309-812C-9425-D3C9-CDB3EF2B12DF}"/>
              </a:ext>
            </a:extLst>
          </p:cNvPr>
          <p:cNvSpPr/>
          <p:nvPr/>
        </p:nvSpPr>
        <p:spPr>
          <a:xfrm>
            <a:off x="9989751" y="943068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Construction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002B7D-350F-F851-FCF5-3CF06352A8CE}"/>
              </a:ext>
            </a:extLst>
          </p:cNvPr>
          <p:cNvSpPr txBox="1"/>
          <p:nvPr/>
        </p:nvSpPr>
        <p:spPr>
          <a:xfrm>
            <a:off x="9989752" y="1701030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&amp; Machine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Cloud Computing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Digital Project/ Transformation Manager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Analyst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ESG Compliance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      Officer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BD0A8B-442B-6A23-288B-7EBDBB4A2F8E}"/>
              </a:ext>
            </a:extLst>
          </p:cNvPr>
          <p:cNvSpPr/>
          <p:nvPr/>
        </p:nvSpPr>
        <p:spPr>
          <a:xfrm>
            <a:off x="9989751" y="1331266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6 Roles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35636E-03CC-BB9A-37F6-90C71FDE332C}"/>
              </a:ext>
            </a:extLst>
          </p:cNvPr>
          <p:cNvSpPr/>
          <p:nvPr/>
        </p:nvSpPr>
        <p:spPr>
          <a:xfrm>
            <a:off x="446087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E&amp;P 2.0 </a:t>
            </a: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04AE2160-775E-67BA-5212-684DC388BCC9}"/>
              </a:ext>
            </a:extLst>
          </p:cNvPr>
          <p:cNvSpPr txBox="1"/>
          <p:nvPr/>
        </p:nvSpPr>
        <p:spPr>
          <a:xfrm>
            <a:off x="446087" y="4477149"/>
            <a:ext cx="1789200" cy="19412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Protection Officer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Energy Cybersecurity Risk Advisor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Solutions Advisor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&amp; Machine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Energy-as-a-service (EaaS) Product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Chatbot Trainer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Energy Trader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81FD892-2BFB-1CEC-E692-4F35C8FE0D4F}"/>
              </a:ext>
            </a:extLst>
          </p:cNvPr>
          <p:cNvSpPr/>
          <p:nvPr/>
        </p:nvSpPr>
        <p:spPr>
          <a:xfrm>
            <a:off x="446087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7 Roles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4C914F3-151B-911D-1CE6-EDE60B55CB84}"/>
              </a:ext>
            </a:extLst>
          </p:cNvPr>
          <p:cNvSpPr/>
          <p:nvPr/>
        </p:nvSpPr>
        <p:spPr>
          <a:xfrm>
            <a:off x="2351653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Automotive</a:t>
            </a:r>
          </a:p>
        </p:txBody>
      </p:sp>
      <p:sp>
        <p:nvSpPr>
          <p:cNvPr id="25" name="TextBox 26">
            <a:extLst>
              <a:ext uri="{FF2B5EF4-FFF2-40B4-BE49-F238E27FC236}">
                <a16:creationId xmlns:a16="http://schemas.microsoft.com/office/drawing/2014/main" id="{6DA2EF10-7C95-C58B-7B09-947772837EEF}"/>
              </a:ext>
            </a:extLst>
          </p:cNvPr>
          <p:cNvSpPr txBox="1"/>
          <p:nvPr/>
        </p:nvSpPr>
        <p:spPr>
          <a:xfrm>
            <a:off x="2352574" y="4477150"/>
            <a:ext cx="1789200" cy="194123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Automotive Cybersecurity Analyst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AI-Driven Mobility Architect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Sustainable Materials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EV Battery Lifecycle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Autonomous Vehicle Systems Integrator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708D07D-D44B-624C-6A7F-48DDDE27C198}"/>
              </a:ext>
            </a:extLst>
          </p:cNvPr>
          <p:cNvSpPr/>
          <p:nvPr/>
        </p:nvSpPr>
        <p:spPr>
          <a:xfrm>
            <a:off x="2351653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5 Roles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8CBD189-F707-FE07-8B1C-4FDEDC0AE7F9}"/>
              </a:ext>
            </a:extLst>
          </p:cNvPr>
          <p:cNvSpPr/>
          <p:nvPr/>
        </p:nvSpPr>
        <p:spPr>
          <a:xfrm>
            <a:off x="4257219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C&amp;M</a:t>
            </a:r>
          </a:p>
        </p:txBody>
      </p:sp>
      <p:sp>
        <p:nvSpPr>
          <p:cNvPr id="28" name="TextBox 29">
            <a:extLst>
              <a:ext uri="{FF2B5EF4-FFF2-40B4-BE49-F238E27FC236}">
                <a16:creationId xmlns:a16="http://schemas.microsoft.com/office/drawing/2014/main" id="{28C6244F-9B4D-E784-FC6E-9492F3DF1A4B}"/>
              </a:ext>
            </a:extLst>
          </p:cNvPr>
          <p:cNvSpPr txBox="1"/>
          <p:nvPr/>
        </p:nvSpPr>
        <p:spPr>
          <a:xfrm>
            <a:off x="4259061" y="4477150"/>
            <a:ext cx="1789200" cy="194123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&amp; Machine  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Ethicist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Edge Computing Specialist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Head of Postal/Courier Inspectorate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0D2F448-195B-711E-C28B-CC0F64CA7CDA}"/>
              </a:ext>
            </a:extLst>
          </p:cNvPr>
          <p:cNvSpPr/>
          <p:nvPr/>
        </p:nvSpPr>
        <p:spPr>
          <a:xfrm>
            <a:off x="4257219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4 Roles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94CFA4E-E05B-A556-231E-726933DEF89E}"/>
              </a:ext>
            </a:extLst>
          </p:cNvPr>
          <p:cNvSpPr/>
          <p:nvPr/>
        </p:nvSpPr>
        <p:spPr>
          <a:xfrm>
            <a:off x="6162785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Agricommodity</a:t>
            </a:r>
          </a:p>
        </p:txBody>
      </p:sp>
      <p:sp>
        <p:nvSpPr>
          <p:cNvPr id="31" name="TextBox 32">
            <a:extLst>
              <a:ext uri="{FF2B5EF4-FFF2-40B4-BE49-F238E27FC236}">
                <a16:creationId xmlns:a16="http://schemas.microsoft.com/office/drawing/2014/main" id="{7F35CE24-7EA5-051D-A952-720C92185BDD}"/>
              </a:ext>
            </a:extLst>
          </p:cNvPr>
          <p:cNvSpPr txBox="1"/>
          <p:nvPr/>
        </p:nvSpPr>
        <p:spPr>
          <a:xfrm>
            <a:off x="6165548" y="4477150"/>
            <a:ext cx="1789200" cy="194123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&amp; Machine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Analyst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Digital Agriculture Technician (Oil Palm)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Fleet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Robotics and Automation Technicians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Registered Energy Manager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44" name="Rectangle 1343">
            <a:extLst>
              <a:ext uri="{FF2B5EF4-FFF2-40B4-BE49-F238E27FC236}">
                <a16:creationId xmlns:a16="http://schemas.microsoft.com/office/drawing/2014/main" id="{AC331FAA-DB57-3710-29BA-DE27D3819824}"/>
              </a:ext>
            </a:extLst>
          </p:cNvPr>
          <p:cNvSpPr/>
          <p:nvPr/>
        </p:nvSpPr>
        <p:spPr>
          <a:xfrm>
            <a:off x="6162785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6 Roles</a:t>
            </a:r>
          </a:p>
        </p:txBody>
      </p:sp>
      <p:sp>
        <p:nvSpPr>
          <p:cNvPr id="1345" name="Rectangle 1344">
            <a:extLst>
              <a:ext uri="{FF2B5EF4-FFF2-40B4-BE49-F238E27FC236}">
                <a16:creationId xmlns:a16="http://schemas.microsoft.com/office/drawing/2014/main" id="{6E568D1A-2CFC-2396-ECA2-935EABF10ACE}"/>
              </a:ext>
            </a:extLst>
          </p:cNvPr>
          <p:cNvSpPr/>
          <p:nvPr/>
        </p:nvSpPr>
        <p:spPr>
          <a:xfrm>
            <a:off x="8068351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Sea Transport</a:t>
            </a:r>
          </a:p>
        </p:txBody>
      </p:sp>
      <p:sp>
        <p:nvSpPr>
          <p:cNvPr id="1346" name="TextBox 41">
            <a:extLst>
              <a:ext uri="{FF2B5EF4-FFF2-40B4-BE49-F238E27FC236}">
                <a16:creationId xmlns:a16="http://schemas.microsoft.com/office/drawing/2014/main" id="{8E3E6E28-6515-C7D3-C72D-510761A6B36B}"/>
              </a:ext>
            </a:extLst>
          </p:cNvPr>
          <p:cNvSpPr txBox="1"/>
          <p:nvPr/>
        </p:nvSpPr>
        <p:spPr>
          <a:xfrm>
            <a:off x="8072035" y="4477150"/>
            <a:ext cx="1789200" cy="194123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Port Electrical Vessel Technician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Port Sustainability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Maintenance Data Analyst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47" name="Rectangle 1346">
            <a:extLst>
              <a:ext uri="{FF2B5EF4-FFF2-40B4-BE49-F238E27FC236}">
                <a16:creationId xmlns:a16="http://schemas.microsoft.com/office/drawing/2014/main" id="{C9E8FCF0-0621-3108-991D-205865A568A0}"/>
              </a:ext>
            </a:extLst>
          </p:cNvPr>
          <p:cNvSpPr/>
          <p:nvPr/>
        </p:nvSpPr>
        <p:spPr>
          <a:xfrm>
            <a:off x="8068351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3 Roles</a:t>
            </a:r>
          </a:p>
        </p:txBody>
      </p:sp>
      <p:sp>
        <p:nvSpPr>
          <p:cNvPr id="1348" name="Rectangle 1347">
            <a:extLst>
              <a:ext uri="{FF2B5EF4-FFF2-40B4-BE49-F238E27FC236}">
                <a16:creationId xmlns:a16="http://schemas.microsoft.com/office/drawing/2014/main" id="{C20C30C3-D122-E22F-7C30-E2F8C00B206D}"/>
              </a:ext>
            </a:extLst>
          </p:cNvPr>
          <p:cNvSpPr/>
          <p:nvPr/>
        </p:nvSpPr>
        <p:spPr>
          <a:xfrm>
            <a:off x="9973916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Air Transport</a:t>
            </a:r>
          </a:p>
        </p:txBody>
      </p:sp>
      <p:sp>
        <p:nvSpPr>
          <p:cNvPr id="1349" name="TextBox 44">
            <a:extLst>
              <a:ext uri="{FF2B5EF4-FFF2-40B4-BE49-F238E27FC236}">
                <a16:creationId xmlns:a16="http://schemas.microsoft.com/office/drawing/2014/main" id="{48A3B4DE-6FDA-BF61-F4D4-55B13C26B77D}"/>
              </a:ext>
            </a:extLst>
          </p:cNvPr>
          <p:cNvSpPr txBox="1"/>
          <p:nvPr/>
        </p:nvSpPr>
        <p:spPr>
          <a:xfrm>
            <a:off x="9978523" y="4477150"/>
            <a:ext cx="1789200" cy="203769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Flight Operations Analyst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Aviation Cybersecurity Specialist (AI enabled)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AI-Powered Air Traffic Data Specialist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Aviation Data Scientist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SAF Implementation Specialists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eVTOL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50" name="Rectangle 1349">
            <a:extLst>
              <a:ext uri="{FF2B5EF4-FFF2-40B4-BE49-F238E27FC236}">
                <a16:creationId xmlns:a16="http://schemas.microsoft.com/office/drawing/2014/main" id="{4313EB21-83E0-EF2D-2063-9DA5EBE06DA7}"/>
              </a:ext>
            </a:extLst>
          </p:cNvPr>
          <p:cNvSpPr/>
          <p:nvPr/>
        </p:nvSpPr>
        <p:spPr>
          <a:xfrm>
            <a:off x="9973916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6 Roles</a:t>
            </a:r>
          </a:p>
        </p:txBody>
      </p:sp>
      <p:sp>
        <p:nvSpPr>
          <p:cNvPr id="1356" name="TextBox 1355">
            <a:extLst>
              <a:ext uri="{FF2B5EF4-FFF2-40B4-BE49-F238E27FC236}">
                <a16:creationId xmlns:a16="http://schemas.microsoft.com/office/drawing/2014/main" id="{9266F65F-6E5C-95EB-76D1-40B58B57096A}"/>
              </a:ext>
            </a:extLst>
          </p:cNvPr>
          <p:cNvSpPr txBox="1"/>
          <p:nvPr/>
        </p:nvSpPr>
        <p:spPr>
          <a:xfrm>
            <a:off x="8588899" y="6596459"/>
            <a:ext cx="146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AI/Digital Role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57" name="Oval 1356">
            <a:extLst>
              <a:ext uri="{FF2B5EF4-FFF2-40B4-BE49-F238E27FC236}">
                <a16:creationId xmlns:a16="http://schemas.microsoft.com/office/drawing/2014/main" id="{8D8DED82-B82D-2FBA-458F-3D5A930EF115}"/>
              </a:ext>
            </a:extLst>
          </p:cNvPr>
          <p:cNvSpPr/>
          <p:nvPr/>
        </p:nvSpPr>
        <p:spPr>
          <a:xfrm>
            <a:off x="9703213" y="6673641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58" name="TextBox 1357">
            <a:extLst>
              <a:ext uri="{FF2B5EF4-FFF2-40B4-BE49-F238E27FC236}">
                <a16:creationId xmlns:a16="http://schemas.microsoft.com/office/drawing/2014/main" id="{4B4889A1-21B3-6954-1FAE-732F9882D42B}"/>
              </a:ext>
            </a:extLst>
          </p:cNvPr>
          <p:cNvSpPr txBox="1"/>
          <p:nvPr/>
        </p:nvSpPr>
        <p:spPr>
          <a:xfrm>
            <a:off x="9922659" y="6596459"/>
            <a:ext cx="1685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Green Role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59" name="Oval 1358">
            <a:extLst>
              <a:ext uri="{FF2B5EF4-FFF2-40B4-BE49-F238E27FC236}">
                <a16:creationId xmlns:a16="http://schemas.microsoft.com/office/drawing/2014/main" id="{DB89F698-259F-41C8-0FFE-DEDBD57B46E3}"/>
              </a:ext>
            </a:extLst>
          </p:cNvPr>
          <p:cNvSpPr/>
          <p:nvPr/>
        </p:nvSpPr>
        <p:spPr>
          <a:xfrm>
            <a:off x="10811983" y="6673641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93" name="TextBox 1392">
            <a:extLst>
              <a:ext uri="{FF2B5EF4-FFF2-40B4-BE49-F238E27FC236}">
                <a16:creationId xmlns:a16="http://schemas.microsoft.com/office/drawing/2014/main" id="{96949049-A098-1E8F-2077-D395771C8248}"/>
              </a:ext>
            </a:extLst>
          </p:cNvPr>
          <p:cNvSpPr txBox="1"/>
          <p:nvPr/>
        </p:nvSpPr>
        <p:spPr>
          <a:xfrm>
            <a:off x="11091895" y="6596459"/>
            <a:ext cx="1685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New Tech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95" name="Oval 1394">
            <a:extLst>
              <a:ext uri="{FF2B5EF4-FFF2-40B4-BE49-F238E27FC236}">
                <a16:creationId xmlns:a16="http://schemas.microsoft.com/office/drawing/2014/main" id="{246590C7-C6DF-EF83-04BF-A019CAB949C1}"/>
              </a:ext>
            </a:extLst>
          </p:cNvPr>
          <p:cNvSpPr/>
          <p:nvPr/>
        </p:nvSpPr>
        <p:spPr>
          <a:xfrm>
            <a:off x="2006169" y="201773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96" name="Oval 1395">
            <a:extLst>
              <a:ext uri="{FF2B5EF4-FFF2-40B4-BE49-F238E27FC236}">
                <a16:creationId xmlns:a16="http://schemas.microsoft.com/office/drawing/2014/main" id="{B8D39BAF-B784-7775-ABC6-CBFCC7CF83F7}"/>
              </a:ext>
            </a:extLst>
          </p:cNvPr>
          <p:cNvSpPr/>
          <p:nvPr/>
        </p:nvSpPr>
        <p:spPr>
          <a:xfrm>
            <a:off x="2006169" y="177816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97" name="Oval 1396">
            <a:extLst>
              <a:ext uri="{FF2B5EF4-FFF2-40B4-BE49-F238E27FC236}">
                <a16:creationId xmlns:a16="http://schemas.microsoft.com/office/drawing/2014/main" id="{1505D743-FD5A-DF77-D94E-CF59C799FF88}"/>
              </a:ext>
            </a:extLst>
          </p:cNvPr>
          <p:cNvSpPr/>
          <p:nvPr/>
        </p:nvSpPr>
        <p:spPr>
          <a:xfrm>
            <a:off x="2006169" y="220689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98" name="Oval 1397">
            <a:extLst>
              <a:ext uri="{FF2B5EF4-FFF2-40B4-BE49-F238E27FC236}">
                <a16:creationId xmlns:a16="http://schemas.microsoft.com/office/drawing/2014/main" id="{7DB9D793-34C5-362B-3D5E-C4D854BBA904}"/>
              </a:ext>
            </a:extLst>
          </p:cNvPr>
          <p:cNvSpPr/>
          <p:nvPr/>
        </p:nvSpPr>
        <p:spPr>
          <a:xfrm>
            <a:off x="2006169" y="237066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99" name="Oval 1398">
            <a:extLst>
              <a:ext uri="{FF2B5EF4-FFF2-40B4-BE49-F238E27FC236}">
                <a16:creationId xmlns:a16="http://schemas.microsoft.com/office/drawing/2014/main" id="{8B277E4B-BBED-C55A-4A3E-E2CD34F79A51}"/>
              </a:ext>
            </a:extLst>
          </p:cNvPr>
          <p:cNvSpPr/>
          <p:nvPr/>
        </p:nvSpPr>
        <p:spPr>
          <a:xfrm>
            <a:off x="2006169" y="254289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00" name="Oval 1399">
            <a:extLst>
              <a:ext uri="{FF2B5EF4-FFF2-40B4-BE49-F238E27FC236}">
                <a16:creationId xmlns:a16="http://schemas.microsoft.com/office/drawing/2014/main" id="{19EEA8B8-8DDD-B927-0B92-F4C070A6627D}"/>
              </a:ext>
            </a:extLst>
          </p:cNvPr>
          <p:cNvSpPr/>
          <p:nvPr/>
        </p:nvSpPr>
        <p:spPr>
          <a:xfrm>
            <a:off x="2006169" y="268760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01" name="Oval 1400">
            <a:extLst>
              <a:ext uri="{FF2B5EF4-FFF2-40B4-BE49-F238E27FC236}">
                <a16:creationId xmlns:a16="http://schemas.microsoft.com/office/drawing/2014/main" id="{4638A9A5-41F4-0F48-E672-8F521F57BB12}"/>
              </a:ext>
            </a:extLst>
          </p:cNvPr>
          <p:cNvSpPr/>
          <p:nvPr/>
        </p:nvSpPr>
        <p:spPr>
          <a:xfrm>
            <a:off x="2006169" y="284925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02" name="Oval 1401">
            <a:extLst>
              <a:ext uri="{FF2B5EF4-FFF2-40B4-BE49-F238E27FC236}">
                <a16:creationId xmlns:a16="http://schemas.microsoft.com/office/drawing/2014/main" id="{13268F14-EF8B-07B3-61EB-0DEFFACBEFDA}"/>
              </a:ext>
            </a:extLst>
          </p:cNvPr>
          <p:cNvSpPr/>
          <p:nvPr/>
        </p:nvSpPr>
        <p:spPr>
          <a:xfrm>
            <a:off x="3790976" y="175025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03" name="Oval 1402">
            <a:extLst>
              <a:ext uri="{FF2B5EF4-FFF2-40B4-BE49-F238E27FC236}">
                <a16:creationId xmlns:a16="http://schemas.microsoft.com/office/drawing/2014/main" id="{E7F35936-FF8B-6EA4-1B99-B24A1FB206B0}"/>
              </a:ext>
            </a:extLst>
          </p:cNvPr>
          <p:cNvSpPr/>
          <p:nvPr/>
        </p:nvSpPr>
        <p:spPr>
          <a:xfrm>
            <a:off x="3790976" y="205396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04" name="Oval 1403">
            <a:extLst>
              <a:ext uri="{FF2B5EF4-FFF2-40B4-BE49-F238E27FC236}">
                <a16:creationId xmlns:a16="http://schemas.microsoft.com/office/drawing/2014/main" id="{E07EC19A-9487-5AED-F640-68F07C86F53F}"/>
              </a:ext>
            </a:extLst>
          </p:cNvPr>
          <p:cNvSpPr/>
          <p:nvPr/>
        </p:nvSpPr>
        <p:spPr>
          <a:xfrm>
            <a:off x="3789969" y="235768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05" name="Oval 1404">
            <a:extLst>
              <a:ext uri="{FF2B5EF4-FFF2-40B4-BE49-F238E27FC236}">
                <a16:creationId xmlns:a16="http://schemas.microsoft.com/office/drawing/2014/main" id="{415BA257-142B-79E0-0107-AE9798BBC8B1}"/>
              </a:ext>
            </a:extLst>
          </p:cNvPr>
          <p:cNvSpPr/>
          <p:nvPr/>
        </p:nvSpPr>
        <p:spPr>
          <a:xfrm>
            <a:off x="5818008" y="175656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06" name="Oval 1405">
            <a:extLst>
              <a:ext uri="{FF2B5EF4-FFF2-40B4-BE49-F238E27FC236}">
                <a16:creationId xmlns:a16="http://schemas.microsoft.com/office/drawing/2014/main" id="{7B6A6313-C9A2-4869-0CDF-2D51A0CAB265}"/>
              </a:ext>
            </a:extLst>
          </p:cNvPr>
          <p:cNvSpPr/>
          <p:nvPr/>
        </p:nvSpPr>
        <p:spPr>
          <a:xfrm>
            <a:off x="5818008" y="1933505"/>
            <a:ext cx="108000" cy="1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07" name="Oval 1406">
            <a:extLst>
              <a:ext uri="{FF2B5EF4-FFF2-40B4-BE49-F238E27FC236}">
                <a16:creationId xmlns:a16="http://schemas.microsoft.com/office/drawing/2014/main" id="{D9D8DA5B-D2A3-CB32-30A1-535C48968A3F}"/>
              </a:ext>
            </a:extLst>
          </p:cNvPr>
          <p:cNvSpPr/>
          <p:nvPr/>
        </p:nvSpPr>
        <p:spPr>
          <a:xfrm>
            <a:off x="5819251" y="2231638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08" name="Oval 1407">
            <a:extLst>
              <a:ext uri="{FF2B5EF4-FFF2-40B4-BE49-F238E27FC236}">
                <a16:creationId xmlns:a16="http://schemas.microsoft.com/office/drawing/2014/main" id="{C3A667BB-3A2B-7DE2-8A7E-59381AA4B798}"/>
              </a:ext>
            </a:extLst>
          </p:cNvPr>
          <p:cNvSpPr/>
          <p:nvPr/>
        </p:nvSpPr>
        <p:spPr>
          <a:xfrm>
            <a:off x="5818008" y="254587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09" name="Oval 1408">
            <a:extLst>
              <a:ext uri="{FF2B5EF4-FFF2-40B4-BE49-F238E27FC236}">
                <a16:creationId xmlns:a16="http://schemas.microsoft.com/office/drawing/2014/main" id="{2F650694-8633-AEFF-1444-F77A5FD03396}"/>
              </a:ext>
            </a:extLst>
          </p:cNvPr>
          <p:cNvSpPr/>
          <p:nvPr/>
        </p:nvSpPr>
        <p:spPr>
          <a:xfrm>
            <a:off x="7761453" y="176591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10" name="Oval 1409">
            <a:extLst>
              <a:ext uri="{FF2B5EF4-FFF2-40B4-BE49-F238E27FC236}">
                <a16:creationId xmlns:a16="http://schemas.microsoft.com/office/drawing/2014/main" id="{55248B08-7494-344C-E5E0-758B077DD97B}"/>
              </a:ext>
            </a:extLst>
          </p:cNvPr>
          <p:cNvSpPr/>
          <p:nvPr/>
        </p:nvSpPr>
        <p:spPr>
          <a:xfrm>
            <a:off x="7761453" y="2081543"/>
            <a:ext cx="108000" cy="1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11" name="Oval 1410">
            <a:extLst>
              <a:ext uri="{FF2B5EF4-FFF2-40B4-BE49-F238E27FC236}">
                <a16:creationId xmlns:a16="http://schemas.microsoft.com/office/drawing/2014/main" id="{725F8373-CD43-658C-C12D-223296235E29}"/>
              </a:ext>
            </a:extLst>
          </p:cNvPr>
          <p:cNvSpPr/>
          <p:nvPr/>
        </p:nvSpPr>
        <p:spPr>
          <a:xfrm>
            <a:off x="7760518" y="2362626"/>
            <a:ext cx="108000" cy="1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12" name="Oval 1411">
            <a:extLst>
              <a:ext uri="{FF2B5EF4-FFF2-40B4-BE49-F238E27FC236}">
                <a16:creationId xmlns:a16="http://schemas.microsoft.com/office/drawing/2014/main" id="{5CF596F7-46D2-6161-664C-6B731EE98527}"/>
              </a:ext>
            </a:extLst>
          </p:cNvPr>
          <p:cNvSpPr/>
          <p:nvPr/>
        </p:nvSpPr>
        <p:spPr>
          <a:xfrm>
            <a:off x="7761453" y="2704377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13" name="Oval 1412">
            <a:extLst>
              <a:ext uri="{FF2B5EF4-FFF2-40B4-BE49-F238E27FC236}">
                <a16:creationId xmlns:a16="http://schemas.microsoft.com/office/drawing/2014/main" id="{1D9017D1-3A13-3298-6817-429152F3B8F5}"/>
              </a:ext>
            </a:extLst>
          </p:cNvPr>
          <p:cNvSpPr/>
          <p:nvPr/>
        </p:nvSpPr>
        <p:spPr>
          <a:xfrm>
            <a:off x="11623115" y="175025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14" name="Oval 1413">
            <a:extLst>
              <a:ext uri="{FF2B5EF4-FFF2-40B4-BE49-F238E27FC236}">
                <a16:creationId xmlns:a16="http://schemas.microsoft.com/office/drawing/2014/main" id="{9826E733-0E34-1346-2225-C61213DC0B00}"/>
              </a:ext>
            </a:extLst>
          </p:cNvPr>
          <p:cNvSpPr/>
          <p:nvPr/>
        </p:nvSpPr>
        <p:spPr>
          <a:xfrm>
            <a:off x="11623115" y="205865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15" name="Oval 1414">
            <a:extLst>
              <a:ext uri="{FF2B5EF4-FFF2-40B4-BE49-F238E27FC236}">
                <a16:creationId xmlns:a16="http://schemas.microsoft.com/office/drawing/2014/main" id="{C3E920D8-C484-6E7A-C90E-FC5CE84016A4}"/>
              </a:ext>
            </a:extLst>
          </p:cNvPr>
          <p:cNvSpPr/>
          <p:nvPr/>
        </p:nvSpPr>
        <p:spPr>
          <a:xfrm>
            <a:off x="11623115" y="222747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16" name="Oval 1415">
            <a:extLst>
              <a:ext uri="{FF2B5EF4-FFF2-40B4-BE49-F238E27FC236}">
                <a16:creationId xmlns:a16="http://schemas.microsoft.com/office/drawing/2014/main" id="{F698CD57-5F5A-7284-3F57-12DD2D55D2EB}"/>
              </a:ext>
            </a:extLst>
          </p:cNvPr>
          <p:cNvSpPr/>
          <p:nvPr/>
        </p:nvSpPr>
        <p:spPr>
          <a:xfrm>
            <a:off x="11623115" y="251260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17" name="Oval 1416">
            <a:extLst>
              <a:ext uri="{FF2B5EF4-FFF2-40B4-BE49-F238E27FC236}">
                <a16:creationId xmlns:a16="http://schemas.microsoft.com/office/drawing/2014/main" id="{79E86B1B-148E-03E4-316B-3A4F12B6F16A}"/>
              </a:ext>
            </a:extLst>
          </p:cNvPr>
          <p:cNvSpPr/>
          <p:nvPr/>
        </p:nvSpPr>
        <p:spPr>
          <a:xfrm>
            <a:off x="11623115" y="2965251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19" name="Oval 1418">
            <a:extLst>
              <a:ext uri="{FF2B5EF4-FFF2-40B4-BE49-F238E27FC236}">
                <a16:creationId xmlns:a16="http://schemas.microsoft.com/office/drawing/2014/main" id="{0600D233-7D89-909B-4B3B-2AE57CD0A4FF}"/>
              </a:ext>
            </a:extLst>
          </p:cNvPr>
          <p:cNvSpPr/>
          <p:nvPr/>
        </p:nvSpPr>
        <p:spPr>
          <a:xfrm>
            <a:off x="11623115" y="3135212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0" name="Oval 1419">
            <a:extLst>
              <a:ext uri="{FF2B5EF4-FFF2-40B4-BE49-F238E27FC236}">
                <a16:creationId xmlns:a16="http://schemas.microsoft.com/office/drawing/2014/main" id="{77F9143A-458F-CF62-5174-6B2678446AA4}"/>
              </a:ext>
            </a:extLst>
          </p:cNvPr>
          <p:cNvSpPr/>
          <p:nvPr/>
        </p:nvSpPr>
        <p:spPr>
          <a:xfrm>
            <a:off x="2080209" y="456215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1" name="Oval 1420">
            <a:extLst>
              <a:ext uri="{FF2B5EF4-FFF2-40B4-BE49-F238E27FC236}">
                <a16:creationId xmlns:a16="http://schemas.microsoft.com/office/drawing/2014/main" id="{67AB102B-A900-9DD7-0D64-2A6E20030DFE}"/>
              </a:ext>
            </a:extLst>
          </p:cNvPr>
          <p:cNvSpPr/>
          <p:nvPr/>
        </p:nvSpPr>
        <p:spPr>
          <a:xfrm>
            <a:off x="2080209" y="4741251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2" name="Oval 1421">
            <a:extLst>
              <a:ext uri="{FF2B5EF4-FFF2-40B4-BE49-F238E27FC236}">
                <a16:creationId xmlns:a16="http://schemas.microsoft.com/office/drawing/2014/main" id="{82D7FB51-485C-F024-5496-CF583619FF60}"/>
              </a:ext>
            </a:extLst>
          </p:cNvPr>
          <p:cNvSpPr/>
          <p:nvPr/>
        </p:nvSpPr>
        <p:spPr>
          <a:xfrm>
            <a:off x="2078641" y="501639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3" name="Oval 1422">
            <a:extLst>
              <a:ext uri="{FF2B5EF4-FFF2-40B4-BE49-F238E27FC236}">
                <a16:creationId xmlns:a16="http://schemas.microsoft.com/office/drawing/2014/main" id="{E247A38D-29B7-6B33-DFC4-675E2E56CB2C}"/>
              </a:ext>
            </a:extLst>
          </p:cNvPr>
          <p:cNvSpPr/>
          <p:nvPr/>
        </p:nvSpPr>
        <p:spPr>
          <a:xfrm>
            <a:off x="2078641" y="519767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4" name="Oval 1423">
            <a:extLst>
              <a:ext uri="{FF2B5EF4-FFF2-40B4-BE49-F238E27FC236}">
                <a16:creationId xmlns:a16="http://schemas.microsoft.com/office/drawing/2014/main" id="{11004235-2C6C-3A0D-FF11-1FAAD66CE130}"/>
              </a:ext>
            </a:extLst>
          </p:cNvPr>
          <p:cNvSpPr/>
          <p:nvPr/>
        </p:nvSpPr>
        <p:spPr>
          <a:xfrm>
            <a:off x="2078641" y="5481296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5" name="Oval 1424">
            <a:extLst>
              <a:ext uri="{FF2B5EF4-FFF2-40B4-BE49-F238E27FC236}">
                <a16:creationId xmlns:a16="http://schemas.microsoft.com/office/drawing/2014/main" id="{A15D2F60-F15C-D2C2-14E7-5396AC33B807}"/>
              </a:ext>
            </a:extLst>
          </p:cNvPr>
          <p:cNvSpPr/>
          <p:nvPr/>
        </p:nvSpPr>
        <p:spPr>
          <a:xfrm>
            <a:off x="2078641" y="594670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6" name="Oval 1425">
            <a:extLst>
              <a:ext uri="{FF2B5EF4-FFF2-40B4-BE49-F238E27FC236}">
                <a16:creationId xmlns:a16="http://schemas.microsoft.com/office/drawing/2014/main" id="{9FF304F6-017D-CF2C-57F8-85925ACA0D96}"/>
              </a:ext>
            </a:extLst>
          </p:cNvPr>
          <p:cNvSpPr/>
          <p:nvPr/>
        </p:nvSpPr>
        <p:spPr>
          <a:xfrm>
            <a:off x="2078641" y="6106526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7" name="Oval 1426">
            <a:extLst>
              <a:ext uri="{FF2B5EF4-FFF2-40B4-BE49-F238E27FC236}">
                <a16:creationId xmlns:a16="http://schemas.microsoft.com/office/drawing/2014/main" id="{A1400A62-8E4D-6E6B-B4C4-CACFD19B55F9}"/>
              </a:ext>
            </a:extLst>
          </p:cNvPr>
          <p:cNvSpPr/>
          <p:nvPr/>
        </p:nvSpPr>
        <p:spPr>
          <a:xfrm>
            <a:off x="11614844" y="4561459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8" name="Oval 1427">
            <a:extLst>
              <a:ext uri="{FF2B5EF4-FFF2-40B4-BE49-F238E27FC236}">
                <a16:creationId xmlns:a16="http://schemas.microsoft.com/office/drawing/2014/main" id="{46CF8FEB-F180-36B6-117A-2235B76EC500}"/>
              </a:ext>
            </a:extLst>
          </p:cNvPr>
          <p:cNvSpPr/>
          <p:nvPr/>
        </p:nvSpPr>
        <p:spPr>
          <a:xfrm>
            <a:off x="11614844" y="486263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9" name="Oval 1428">
            <a:extLst>
              <a:ext uri="{FF2B5EF4-FFF2-40B4-BE49-F238E27FC236}">
                <a16:creationId xmlns:a16="http://schemas.microsoft.com/office/drawing/2014/main" id="{A8471AB4-A16C-F5DA-77DD-F2316F69C1EB}"/>
              </a:ext>
            </a:extLst>
          </p:cNvPr>
          <p:cNvSpPr/>
          <p:nvPr/>
        </p:nvSpPr>
        <p:spPr>
          <a:xfrm>
            <a:off x="11614844" y="515197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30" name="Oval 1429">
            <a:extLst>
              <a:ext uri="{FF2B5EF4-FFF2-40B4-BE49-F238E27FC236}">
                <a16:creationId xmlns:a16="http://schemas.microsoft.com/office/drawing/2014/main" id="{10C56EB5-C941-A194-1B51-09212E60D932}"/>
              </a:ext>
            </a:extLst>
          </p:cNvPr>
          <p:cNvSpPr/>
          <p:nvPr/>
        </p:nvSpPr>
        <p:spPr>
          <a:xfrm>
            <a:off x="11614844" y="547037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31" name="Oval 1430">
            <a:extLst>
              <a:ext uri="{FF2B5EF4-FFF2-40B4-BE49-F238E27FC236}">
                <a16:creationId xmlns:a16="http://schemas.microsoft.com/office/drawing/2014/main" id="{DC08AEA4-74FB-6B1C-F5EE-EEB04054DD4D}"/>
              </a:ext>
            </a:extLst>
          </p:cNvPr>
          <p:cNvSpPr/>
          <p:nvPr/>
        </p:nvSpPr>
        <p:spPr>
          <a:xfrm>
            <a:off x="11614844" y="564299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32" name="Oval 1431">
            <a:extLst>
              <a:ext uri="{FF2B5EF4-FFF2-40B4-BE49-F238E27FC236}">
                <a16:creationId xmlns:a16="http://schemas.microsoft.com/office/drawing/2014/main" id="{B4DD0D9D-DC90-ECC4-AC58-950C778FF9B6}"/>
              </a:ext>
            </a:extLst>
          </p:cNvPr>
          <p:cNvSpPr/>
          <p:nvPr/>
        </p:nvSpPr>
        <p:spPr>
          <a:xfrm>
            <a:off x="11614844" y="590709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33" name="Oval 1432">
            <a:extLst>
              <a:ext uri="{FF2B5EF4-FFF2-40B4-BE49-F238E27FC236}">
                <a16:creationId xmlns:a16="http://schemas.microsoft.com/office/drawing/2014/main" id="{CA384170-2301-D978-DC9E-4C3D2D16C37A}"/>
              </a:ext>
            </a:extLst>
          </p:cNvPr>
          <p:cNvSpPr/>
          <p:nvPr/>
        </p:nvSpPr>
        <p:spPr>
          <a:xfrm>
            <a:off x="9640670" y="4573611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34" name="Oval 1433">
            <a:extLst>
              <a:ext uri="{FF2B5EF4-FFF2-40B4-BE49-F238E27FC236}">
                <a16:creationId xmlns:a16="http://schemas.microsoft.com/office/drawing/2014/main" id="{ECEF97B3-72B5-CCC3-1C7D-B5FF95085EC6}"/>
              </a:ext>
            </a:extLst>
          </p:cNvPr>
          <p:cNvSpPr/>
          <p:nvPr/>
        </p:nvSpPr>
        <p:spPr>
          <a:xfrm>
            <a:off x="9640670" y="488611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35" name="Oval 1434">
            <a:extLst>
              <a:ext uri="{FF2B5EF4-FFF2-40B4-BE49-F238E27FC236}">
                <a16:creationId xmlns:a16="http://schemas.microsoft.com/office/drawing/2014/main" id="{48BEEC05-B109-3829-7747-1D277D9FE2D5}"/>
              </a:ext>
            </a:extLst>
          </p:cNvPr>
          <p:cNvSpPr/>
          <p:nvPr/>
        </p:nvSpPr>
        <p:spPr>
          <a:xfrm>
            <a:off x="9640670" y="5163959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36" name="Oval 1435">
            <a:extLst>
              <a:ext uri="{FF2B5EF4-FFF2-40B4-BE49-F238E27FC236}">
                <a16:creationId xmlns:a16="http://schemas.microsoft.com/office/drawing/2014/main" id="{4732956C-11F7-07C9-572F-6BD89C90FF40}"/>
              </a:ext>
            </a:extLst>
          </p:cNvPr>
          <p:cNvSpPr/>
          <p:nvPr/>
        </p:nvSpPr>
        <p:spPr>
          <a:xfrm>
            <a:off x="7760518" y="454616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37" name="Oval 1436">
            <a:extLst>
              <a:ext uri="{FF2B5EF4-FFF2-40B4-BE49-F238E27FC236}">
                <a16:creationId xmlns:a16="http://schemas.microsoft.com/office/drawing/2014/main" id="{7A5CBE69-1F3C-6E29-F198-801E3B746AF9}"/>
              </a:ext>
            </a:extLst>
          </p:cNvPr>
          <p:cNvSpPr/>
          <p:nvPr/>
        </p:nvSpPr>
        <p:spPr>
          <a:xfrm>
            <a:off x="7760518" y="483391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38" name="Oval 1437">
            <a:extLst>
              <a:ext uri="{FF2B5EF4-FFF2-40B4-BE49-F238E27FC236}">
                <a16:creationId xmlns:a16="http://schemas.microsoft.com/office/drawing/2014/main" id="{38C9CC90-2C1B-0767-C932-5D4FF09FCF88}"/>
              </a:ext>
            </a:extLst>
          </p:cNvPr>
          <p:cNvSpPr/>
          <p:nvPr/>
        </p:nvSpPr>
        <p:spPr>
          <a:xfrm>
            <a:off x="7760518" y="5305677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39" name="Oval 1438">
            <a:extLst>
              <a:ext uri="{FF2B5EF4-FFF2-40B4-BE49-F238E27FC236}">
                <a16:creationId xmlns:a16="http://schemas.microsoft.com/office/drawing/2014/main" id="{D996612D-8A98-B924-BD9C-51697A3F9F77}"/>
              </a:ext>
            </a:extLst>
          </p:cNvPr>
          <p:cNvSpPr/>
          <p:nvPr/>
        </p:nvSpPr>
        <p:spPr>
          <a:xfrm>
            <a:off x="7760518" y="5026921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40" name="Oval 1439">
            <a:extLst>
              <a:ext uri="{FF2B5EF4-FFF2-40B4-BE49-F238E27FC236}">
                <a16:creationId xmlns:a16="http://schemas.microsoft.com/office/drawing/2014/main" id="{AEF18E27-B996-F8A2-C841-EDD482F0D231}"/>
              </a:ext>
            </a:extLst>
          </p:cNvPr>
          <p:cNvSpPr/>
          <p:nvPr/>
        </p:nvSpPr>
        <p:spPr>
          <a:xfrm>
            <a:off x="7760518" y="5793404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41" name="Oval 1440">
            <a:extLst>
              <a:ext uri="{FF2B5EF4-FFF2-40B4-BE49-F238E27FC236}">
                <a16:creationId xmlns:a16="http://schemas.microsoft.com/office/drawing/2014/main" id="{7E201FA6-25FE-2F31-0A56-6862A1CE50D0}"/>
              </a:ext>
            </a:extLst>
          </p:cNvPr>
          <p:cNvSpPr/>
          <p:nvPr/>
        </p:nvSpPr>
        <p:spPr>
          <a:xfrm>
            <a:off x="7760518" y="547037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42" name="Oval 1441">
            <a:extLst>
              <a:ext uri="{FF2B5EF4-FFF2-40B4-BE49-F238E27FC236}">
                <a16:creationId xmlns:a16="http://schemas.microsoft.com/office/drawing/2014/main" id="{13CBBAEB-8E60-6F4A-3B24-93A6E6B8ED1E}"/>
              </a:ext>
            </a:extLst>
          </p:cNvPr>
          <p:cNvSpPr/>
          <p:nvPr/>
        </p:nvSpPr>
        <p:spPr>
          <a:xfrm>
            <a:off x="5883752" y="454910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43" name="Oval 1442">
            <a:extLst>
              <a:ext uri="{FF2B5EF4-FFF2-40B4-BE49-F238E27FC236}">
                <a16:creationId xmlns:a16="http://schemas.microsoft.com/office/drawing/2014/main" id="{C078FA76-AD26-A8F6-11E9-71C133441FD3}"/>
              </a:ext>
            </a:extLst>
          </p:cNvPr>
          <p:cNvSpPr/>
          <p:nvPr/>
        </p:nvSpPr>
        <p:spPr>
          <a:xfrm>
            <a:off x="5883752" y="484948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44" name="Oval 1443">
            <a:extLst>
              <a:ext uri="{FF2B5EF4-FFF2-40B4-BE49-F238E27FC236}">
                <a16:creationId xmlns:a16="http://schemas.microsoft.com/office/drawing/2014/main" id="{4ACE7E51-28BF-1F13-8B1A-D5C9AEA0323B}"/>
              </a:ext>
            </a:extLst>
          </p:cNvPr>
          <p:cNvSpPr/>
          <p:nvPr/>
        </p:nvSpPr>
        <p:spPr>
          <a:xfrm>
            <a:off x="5883752" y="502415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45" name="Oval 1444">
            <a:extLst>
              <a:ext uri="{FF2B5EF4-FFF2-40B4-BE49-F238E27FC236}">
                <a16:creationId xmlns:a16="http://schemas.microsoft.com/office/drawing/2014/main" id="{315FB1E4-64A4-4BC2-4F12-0571A2348E02}"/>
              </a:ext>
            </a:extLst>
          </p:cNvPr>
          <p:cNvSpPr/>
          <p:nvPr/>
        </p:nvSpPr>
        <p:spPr>
          <a:xfrm>
            <a:off x="5883752" y="531896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46" name="Oval 1445">
            <a:extLst>
              <a:ext uri="{FF2B5EF4-FFF2-40B4-BE49-F238E27FC236}">
                <a16:creationId xmlns:a16="http://schemas.microsoft.com/office/drawing/2014/main" id="{48138E04-AA01-CBF4-54C6-EC03BEA529ED}"/>
              </a:ext>
            </a:extLst>
          </p:cNvPr>
          <p:cNvSpPr/>
          <p:nvPr/>
        </p:nvSpPr>
        <p:spPr>
          <a:xfrm>
            <a:off x="3927199" y="455972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47" name="Oval 1446">
            <a:extLst>
              <a:ext uri="{FF2B5EF4-FFF2-40B4-BE49-F238E27FC236}">
                <a16:creationId xmlns:a16="http://schemas.microsoft.com/office/drawing/2014/main" id="{232D3864-762F-443A-E612-8B58AF791B04}"/>
              </a:ext>
            </a:extLst>
          </p:cNvPr>
          <p:cNvSpPr/>
          <p:nvPr/>
        </p:nvSpPr>
        <p:spPr>
          <a:xfrm>
            <a:off x="3927199" y="484811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48" name="Oval 1447">
            <a:extLst>
              <a:ext uri="{FF2B5EF4-FFF2-40B4-BE49-F238E27FC236}">
                <a16:creationId xmlns:a16="http://schemas.microsoft.com/office/drawing/2014/main" id="{1734EF24-C3A0-4B61-AAF9-5D72A8A32D1E}"/>
              </a:ext>
            </a:extLst>
          </p:cNvPr>
          <p:cNvSpPr/>
          <p:nvPr/>
        </p:nvSpPr>
        <p:spPr>
          <a:xfrm>
            <a:off x="3927199" y="5138531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49" name="Oval 1448">
            <a:extLst>
              <a:ext uri="{FF2B5EF4-FFF2-40B4-BE49-F238E27FC236}">
                <a16:creationId xmlns:a16="http://schemas.microsoft.com/office/drawing/2014/main" id="{ED86122F-4542-24A5-9BDE-A1B8ABFD2FFD}"/>
              </a:ext>
            </a:extLst>
          </p:cNvPr>
          <p:cNvSpPr/>
          <p:nvPr/>
        </p:nvSpPr>
        <p:spPr>
          <a:xfrm>
            <a:off x="3927199" y="5460806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50" name="Oval 1449">
            <a:extLst>
              <a:ext uri="{FF2B5EF4-FFF2-40B4-BE49-F238E27FC236}">
                <a16:creationId xmlns:a16="http://schemas.microsoft.com/office/drawing/2014/main" id="{D7CB41D8-7C2D-DE65-79C7-61B4D7EACC34}"/>
              </a:ext>
            </a:extLst>
          </p:cNvPr>
          <p:cNvSpPr/>
          <p:nvPr/>
        </p:nvSpPr>
        <p:spPr>
          <a:xfrm>
            <a:off x="3927199" y="5770242"/>
            <a:ext cx="108000" cy="1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51" name="Rectangle 1450">
            <a:extLst>
              <a:ext uri="{FF2B5EF4-FFF2-40B4-BE49-F238E27FC236}">
                <a16:creationId xmlns:a16="http://schemas.microsoft.com/office/drawing/2014/main" id="{B4A450D3-1950-7686-CECC-D6981CC7E54D}"/>
              </a:ext>
            </a:extLst>
          </p:cNvPr>
          <p:cNvSpPr/>
          <p:nvPr/>
        </p:nvSpPr>
        <p:spPr>
          <a:xfrm>
            <a:off x="8082440" y="949862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Public Transport</a:t>
            </a:r>
          </a:p>
        </p:txBody>
      </p:sp>
      <p:sp>
        <p:nvSpPr>
          <p:cNvPr id="1452" name="TextBox 1451">
            <a:extLst>
              <a:ext uri="{FF2B5EF4-FFF2-40B4-BE49-F238E27FC236}">
                <a16:creationId xmlns:a16="http://schemas.microsoft.com/office/drawing/2014/main" id="{C5012153-19C9-A1B2-C200-46BBCC6ABC51}"/>
              </a:ext>
            </a:extLst>
          </p:cNvPr>
          <p:cNvSpPr txBox="1"/>
          <p:nvPr/>
        </p:nvSpPr>
        <p:spPr>
          <a:xfrm>
            <a:off x="8083711" y="1707824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AI-Powered Video Analytics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Electric Vehicle (EV) Technician Mechanic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Drone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&amp; Machine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Scientist</a:t>
            </a:r>
          </a:p>
        </p:txBody>
      </p:sp>
      <p:sp>
        <p:nvSpPr>
          <p:cNvPr id="1453" name="Rectangle 1452">
            <a:extLst>
              <a:ext uri="{FF2B5EF4-FFF2-40B4-BE49-F238E27FC236}">
                <a16:creationId xmlns:a16="http://schemas.microsoft.com/office/drawing/2014/main" id="{EEA7B1AB-A0E6-DE25-F11D-11A00C51218C}"/>
              </a:ext>
            </a:extLst>
          </p:cNvPr>
          <p:cNvSpPr/>
          <p:nvPr/>
        </p:nvSpPr>
        <p:spPr>
          <a:xfrm>
            <a:off x="8082073" y="1331266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5 Roles</a:t>
            </a:r>
          </a:p>
        </p:txBody>
      </p:sp>
      <p:sp>
        <p:nvSpPr>
          <p:cNvPr id="1454" name="Oval 1453">
            <a:extLst>
              <a:ext uri="{FF2B5EF4-FFF2-40B4-BE49-F238E27FC236}">
                <a16:creationId xmlns:a16="http://schemas.microsoft.com/office/drawing/2014/main" id="{D308AAD8-48C7-8C7B-EFE1-FD4A79C13C4F}"/>
              </a:ext>
            </a:extLst>
          </p:cNvPr>
          <p:cNvSpPr/>
          <p:nvPr/>
        </p:nvSpPr>
        <p:spPr>
          <a:xfrm>
            <a:off x="9719334" y="1773119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55" name="Oval 1454">
            <a:extLst>
              <a:ext uri="{FF2B5EF4-FFF2-40B4-BE49-F238E27FC236}">
                <a16:creationId xmlns:a16="http://schemas.microsoft.com/office/drawing/2014/main" id="{A2B8CD81-AD8A-26BB-721B-C14F4B50F595}"/>
              </a:ext>
            </a:extLst>
          </p:cNvPr>
          <p:cNvSpPr/>
          <p:nvPr/>
        </p:nvSpPr>
        <p:spPr>
          <a:xfrm>
            <a:off x="9719334" y="206134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56" name="Oval 1455">
            <a:extLst>
              <a:ext uri="{FF2B5EF4-FFF2-40B4-BE49-F238E27FC236}">
                <a16:creationId xmlns:a16="http://schemas.microsoft.com/office/drawing/2014/main" id="{8D7AB898-B9AB-04EC-394D-DFEC42A9C383}"/>
              </a:ext>
            </a:extLst>
          </p:cNvPr>
          <p:cNvSpPr/>
          <p:nvPr/>
        </p:nvSpPr>
        <p:spPr>
          <a:xfrm>
            <a:off x="9719334" y="2367449"/>
            <a:ext cx="108000" cy="1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57" name="Oval 1456">
            <a:extLst>
              <a:ext uri="{FF2B5EF4-FFF2-40B4-BE49-F238E27FC236}">
                <a16:creationId xmlns:a16="http://schemas.microsoft.com/office/drawing/2014/main" id="{4679E302-A189-0304-9295-1BD9C0F26F42}"/>
              </a:ext>
            </a:extLst>
          </p:cNvPr>
          <p:cNvSpPr/>
          <p:nvPr/>
        </p:nvSpPr>
        <p:spPr>
          <a:xfrm>
            <a:off x="9719334" y="254759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58" name="Oval 1457">
            <a:extLst>
              <a:ext uri="{FF2B5EF4-FFF2-40B4-BE49-F238E27FC236}">
                <a16:creationId xmlns:a16="http://schemas.microsoft.com/office/drawing/2014/main" id="{94C828FB-496A-573E-D626-3AE7B2DAC1B3}"/>
              </a:ext>
            </a:extLst>
          </p:cNvPr>
          <p:cNvSpPr/>
          <p:nvPr/>
        </p:nvSpPr>
        <p:spPr>
          <a:xfrm>
            <a:off x="9719334" y="2822789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60" name="TextBox 1459">
            <a:extLst>
              <a:ext uri="{FF2B5EF4-FFF2-40B4-BE49-F238E27FC236}">
                <a16:creationId xmlns:a16="http://schemas.microsoft.com/office/drawing/2014/main" id="{4D413641-3F78-15DE-8A64-CDE69D7B008B}"/>
              </a:ext>
            </a:extLst>
          </p:cNvPr>
          <p:cNvSpPr txBox="1"/>
          <p:nvPr/>
        </p:nvSpPr>
        <p:spPr>
          <a:xfrm>
            <a:off x="3284547" y="6596459"/>
            <a:ext cx="61367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Roles shown in 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bold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indicate positions that overlap across 2+ sectors.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DB30BA7-12DD-75D2-9A5B-F0326E46B647}"/>
              </a:ext>
            </a:extLst>
          </p:cNvPr>
          <p:cNvSpPr/>
          <p:nvPr/>
        </p:nvSpPr>
        <p:spPr>
          <a:xfrm rot="14271151">
            <a:off x="11892844" y="6641155"/>
            <a:ext cx="108000" cy="1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863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0CC3A-3248-13AA-14B1-ADA9C4D0A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1800">
                <a:latin typeface="Poppins" panose="00000500000000000000" pitchFamily="2" charset="0"/>
                <a:cs typeface="Poppins" panose="00000500000000000000" pitchFamily="2" charset="0"/>
              </a:rPr>
              <a:t>In-Demand Specific Skills for AI, Digital and Green</a:t>
            </a:r>
          </a:p>
          <a:p>
            <a:pPr>
              <a:spcBef>
                <a:spcPts val="0"/>
              </a:spcBef>
            </a:pPr>
            <a:r>
              <a:rPr lang="en-US" sz="1300" b="0" i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Digital and AI Fluency and Sustainability Awareness are Core Competencies for all roles </a:t>
            </a:r>
            <a:endParaRPr kumimoji="0" lang="en-US" sz="1300" b="0" i="1" u="none" strike="noStrike" kern="120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635561-B3BD-DA26-5F6B-DB7CF4D2E1FD}"/>
              </a:ext>
            </a:extLst>
          </p:cNvPr>
          <p:cNvSpPr txBox="1">
            <a:spLocks/>
          </p:cNvSpPr>
          <p:nvPr/>
        </p:nvSpPr>
        <p:spPr>
          <a:xfrm>
            <a:off x="4650008" y="4775669"/>
            <a:ext cx="4330649" cy="1872756"/>
          </a:xfrm>
          <a:prstGeom prst="rect">
            <a:avLst/>
          </a:prstGeom>
          <a:solidFill>
            <a:srgbClr val="F2F2F2"/>
          </a:solidFill>
        </p:spPr>
        <p:txBody>
          <a:bodyPr lIns="91440" tIns="180000" rIns="91440" bIns="45720" anchor="t"/>
          <a:lstStyle>
            <a:lvl1pPr marL="265113" indent="-2651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15963" indent="-2587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395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and Digital skills are needed in non-technical roles </a:t>
            </a:r>
            <a:r>
              <a:rPr kumimoji="0" lang="en-US" sz="9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such as Guest Relation Officer, Product and Experience Development Executive and International Patient Coordination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to enhance service delivery, </a:t>
            </a:r>
            <a:r>
              <a:rPr kumimoji="0" lang="en-US" sz="9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personalise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experiences, and support data-driven planning.</a:t>
            </a:r>
          </a:p>
          <a:p>
            <a:pPr marL="239395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Green skills are prevalent in roles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that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comply with environmental regulations and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resource conservation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such as Environmental Officer and Downstream Environmental Specialist.</a:t>
            </a:r>
          </a:p>
          <a:p>
            <a:pPr marL="239395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Medium impacted employees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need to focus on in-demand specific skills for AI, Digital, and Green Economy to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remain relevant and enhance their adaptability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 a rapidly evolving job market driven by those trends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9CCFC8-DE44-3270-5733-C655600BAB42}"/>
              </a:ext>
            </a:extLst>
          </p:cNvPr>
          <p:cNvSpPr/>
          <p:nvPr/>
        </p:nvSpPr>
        <p:spPr>
          <a:xfrm>
            <a:off x="373753" y="1276151"/>
            <a:ext cx="8769441" cy="5433359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E8F92A-EDB9-FF82-C098-7458FCC17779}"/>
              </a:ext>
            </a:extLst>
          </p:cNvPr>
          <p:cNvSpPr txBox="1"/>
          <p:nvPr/>
        </p:nvSpPr>
        <p:spPr>
          <a:xfrm>
            <a:off x="483709" y="1428467"/>
            <a:ext cx="3749040" cy="405001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Top 10 In-Demand Basic Skills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68A8AB-636A-2006-1EB7-A26BF66E9859}"/>
              </a:ext>
            </a:extLst>
          </p:cNvPr>
          <p:cNvSpPr/>
          <p:nvPr/>
        </p:nvSpPr>
        <p:spPr>
          <a:xfrm>
            <a:off x="9329253" y="1276151"/>
            <a:ext cx="2634153" cy="52613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ysDash"/>
          </a:ln>
          <a:effectLst/>
        </p:spPr>
        <p:txBody>
          <a:bodyPr lIns="91440" tIns="45720" rIns="91440" bIns="45720" rtlCol="0" anchor="t" anchorCtr="0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Industry players highlighted 6 basic skills that are essential for </a:t>
            </a: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managerial roles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: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Business Acumen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Change Management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Influencing and Negotiation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Coaching and Mentoring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Conflict Management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Problem Solving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Industry players highlighted that effective leadership requires mastering key basic skills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, including Communication, Critical Thinking (including Decision Making), Empathy, Teamwork and </a:t>
            </a: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etc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, which all are crucial for </a:t>
            </a: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organisational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success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Advance AI and Digital skills include: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Deep Learning Frameworks Development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Artificial Intelligence Application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Machine Learning / Machine Learning Model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46AAF1-977F-AE70-4D4D-776F9C87632F}"/>
              </a:ext>
            </a:extLst>
          </p:cNvPr>
          <p:cNvSpPr txBox="1"/>
          <p:nvPr/>
        </p:nvSpPr>
        <p:spPr>
          <a:xfrm>
            <a:off x="4650008" y="1428467"/>
            <a:ext cx="4330653" cy="4050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In-Demand Specific Skills in relation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AI, Digital and Green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9477E5-5D35-060F-A888-17C831036AEE}"/>
              </a:ext>
            </a:extLst>
          </p:cNvPr>
          <p:cNvCxnSpPr>
            <a:cxnSpLocks/>
          </p:cNvCxnSpPr>
          <p:nvPr/>
        </p:nvCxnSpPr>
        <p:spPr>
          <a:xfrm>
            <a:off x="4441379" y="1416924"/>
            <a:ext cx="0" cy="5153909"/>
          </a:xfrm>
          <a:prstGeom prst="line">
            <a:avLst/>
          </a:prstGeom>
          <a:ln w="19050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B636BC6-319A-D7EA-2C19-66D46C42E498}"/>
              </a:ext>
            </a:extLst>
          </p:cNvPr>
          <p:cNvSpPr txBox="1"/>
          <p:nvPr/>
        </p:nvSpPr>
        <p:spPr>
          <a:xfrm>
            <a:off x="483709" y="1942657"/>
            <a:ext cx="3749037" cy="27238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Adaptability and Resiliency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Cognitive Skills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Communication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Critical Thinking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Digital and AI Fluency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Empathy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Innovative Thinking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Learning Agility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Sustainability Awareness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Teamwork and Collaboration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Total Basic Skills: 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FF624C-50EC-7F5C-9E30-D9B86FB7870F}"/>
              </a:ext>
            </a:extLst>
          </p:cNvPr>
          <p:cNvSpPr txBox="1"/>
          <p:nvPr/>
        </p:nvSpPr>
        <p:spPr>
          <a:xfrm>
            <a:off x="4650008" y="1942657"/>
            <a:ext cx="4330653" cy="27238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Big Data Analytics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Sustainable Business Practices</a:t>
            </a:r>
            <a:endParaRPr 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Emerging Technology Synthesis</a:t>
            </a:r>
            <a:endParaRPr 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Mining and Modelling</a:t>
            </a:r>
            <a:endParaRPr 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 Management</a:t>
            </a:r>
            <a:endParaRPr 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Artificial Intelligence Application(s)</a:t>
            </a:r>
            <a:endParaRPr 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Robotic &amp; Automation Systems/Applications</a:t>
            </a:r>
            <a:endParaRPr 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Green Energy Integration</a:t>
            </a:r>
            <a:endParaRPr 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Environmental Awareness</a:t>
            </a:r>
            <a:endParaRPr 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Waste Management</a:t>
            </a:r>
            <a:endParaRPr 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Total Specific Skills: 2,794</a:t>
            </a:r>
            <a:endParaRPr lang="en-US" sz="105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248D593-9345-C00F-17BD-6D5C1C6482BC}"/>
              </a:ext>
            </a:extLst>
          </p:cNvPr>
          <p:cNvSpPr/>
          <p:nvPr/>
        </p:nvSpPr>
        <p:spPr>
          <a:xfrm>
            <a:off x="2716390" y="3921266"/>
            <a:ext cx="914400" cy="182880"/>
          </a:xfrm>
          <a:prstGeom prst="roundRect">
            <a:avLst/>
          </a:prstGeom>
          <a:solidFill>
            <a:srgbClr val="8CE8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Green Skills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3E2D7A5-E054-7EAF-FFC3-74C87E544590}"/>
              </a:ext>
            </a:extLst>
          </p:cNvPr>
          <p:cNvSpPr/>
          <p:nvPr/>
        </p:nvSpPr>
        <p:spPr>
          <a:xfrm>
            <a:off x="2716390" y="2954822"/>
            <a:ext cx="914400" cy="182880"/>
          </a:xfrm>
          <a:prstGeom prst="roundRect">
            <a:avLst/>
          </a:prstGeom>
          <a:solidFill>
            <a:srgbClr val="CBB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AI/ Digital Skills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02DE4C-735D-AED4-20BD-E5B5E01C8074}"/>
              </a:ext>
            </a:extLst>
          </p:cNvPr>
          <p:cNvSpPr txBox="1"/>
          <p:nvPr/>
        </p:nvSpPr>
        <p:spPr>
          <a:xfrm>
            <a:off x="373753" y="953878"/>
            <a:ext cx="8366284" cy="2446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kumimoji="0" lang="en-US" sz="105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Highlights for In-Demand Skills of Roles across all </a:t>
            </a:r>
            <a:r>
              <a:rPr lang="en-US" sz="1050" b="1" i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phase 1 and 2 sectors</a:t>
            </a:r>
            <a:endParaRPr kumimoji="0" lang="en-US" sz="105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9FF7CFD8-3DDB-134A-D817-20B88E82B034}"/>
              </a:ext>
            </a:extLst>
          </p:cNvPr>
          <p:cNvSpPr txBox="1">
            <a:spLocks/>
          </p:cNvSpPr>
          <p:nvPr/>
        </p:nvSpPr>
        <p:spPr>
          <a:xfrm>
            <a:off x="483710" y="4775669"/>
            <a:ext cx="3749038" cy="1795164"/>
          </a:xfrm>
          <a:prstGeom prst="rect">
            <a:avLst/>
          </a:prstGeom>
          <a:solidFill>
            <a:srgbClr val="F2F2F2"/>
          </a:solidFill>
        </p:spPr>
        <p:txBody>
          <a:bodyPr tIns="180000" anchor="t"/>
          <a:lstStyle>
            <a:lvl1pPr marL="265113" indent="-2651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15963" indent="-2587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712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Industry players agreed that the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AI, Digital and Green basic skills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data, cloud computing and sustainability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are needed to cope with job expectations </a:t>
            </a:r>
          </a:p>
          <a:p>
            <a:pPr marL="239712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The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top 10 in-demand basic skills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are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common across various roles and sectors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, making them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highly transferable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and essential for succeeding in any role</a:t>
            </a:r>
          </a:p>
          <a:p>
            <a:pPr marL="239712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Low impacted employees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to focus on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Digital and AI fluency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and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Sustainability Awareness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to develop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foundational skills that will support their adaptability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and growth in an increasingly digital and green-oriented workforce.</a:t>
            </a:r>
          </a:p>
          <a:p>
            <a:pPr marL="239712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48EA26-102E-BB50-65F9-2AD8866748B2}"/>
              </a:ext>
            </a:extLst>
          </p:cNvPr>
          <p:cNvSpPr txBox="1"/>
          <p:nvPr/>
        </p:nvSpPr>
        <p:spPr>
          <a:xfrm>
            <a:off x="9329253" y="1031470"/>
            <a:ext cx="2565204" cy="244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Other Key Trends Observed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BBA857-757A-8901-723F-1C156600709C}"/>
              </a:ext>
            </a:extLst>
          </p:cNvPr>
          <p:cNvSpPr/>
          <p:nvPr/>
        </p:nvSpPr>
        <p:spPr>
          <a:xfrm>
            <a:off x="483710" y="4714583"/>
            <a:ext cx="109728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Key Findings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811F40-1294-14E3-B783-BB2004D288A4}"/>
              </a:ext>
            </a:extLst>
          </p:cNvPr>
          <p:cNvSpPr/>
          <p:nvPr/>
        </p:nvSpPr>
        <p:spPr>
          <a:xfrm>
            <a:off x="4650008" y="4714583"/>
            <a:ext cx="109728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Key Findings</a:t>
            </a:r>
          </a:p>
        </p:txBody>
      </p:sp>
      <p:pic>
        <p:nvPicPr>
          <p:cNvPr id="4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DF6A6EDB-47B7-90F8-6CDD-7CC917058472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2790891" y="1983805"/>
            <a:ext cx="289638" cy="194582"/>
          </a:xfrm>
          <a:prstGeom prst="rect">
            <a:avLst/>
          </a:prstGeom>
          <a:ln/>
        </p:spPr>
      </p:pic>
      <p:pic>
        <p:nvPicPr>
          <p:cNvPr id="10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05EBB517-5C49-6015-A5F4-B15949AE5BA5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2032798" y="2713851"/>
            <a:ext cx="289638" cy="194582"/>
          </a:xfrm>
          <a:prstGeom prst="rect">
            <a:avLst/>
          </a:prstGeom>
          <a:ln/>
        </p:spPr>
      </p:pic>
      <p:pic>
        <p:nvPicPr>
          <p:cNvPr id="17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02D001F4-E02A-5E8F-0E63-88EE4AC182F4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2385512" y="2967544"/>
            <a:ext cx="289638" cy="194582"/>
          </a:xfrm>
          <a:prstGeom prst="rect">
            <a:avLst/>
          </a:prstGeom>
          <a:ln/>
        </p:spPr>
      </p:pic>
      <p:pic>
        <p:nvPicPr>
          <p:cNvPr id="18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DD92F609-25CD-0FC9-AB3F-BC5E1EAEC2DA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1580989" y="3207277"/>
            <a:ext cx="289638" cy="194582"/>
          </a:xfrm>
          <a:prstGeom prst="rect">
            <a:avLst/>
          </a:prstGeom>
          <a:ln/>
        </p:spPr>
      </p:pic>
      <p:pic>
        <p:nvPicPr>
          <p:cNvPr id="20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21A313BD-03DE-9241-5E22-7818D8BA7E01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2240693" y="3429000"/>
            <a:ext cx="289638" cy="194582"/>
          </a:xfrm>
          <a:prstGeom prst="rect">
            <a:avLst/>
          </a:prstGeom>
          <a:ln/>
        </p:spPr>
      </p:pic>
      <p:pic>
        <p:nvPicPr>
          <p:cNvPr id="21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0FE376BE-1D22-283D-17B2-C51FEFCFCFA5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1973109" y="3679199"/>
            <a:ext cx="289638" cy="19458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874025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78943F92-A600-2211-164E-7BC4B31F8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37" y="330456"/>
            <a:ext cx="5299163" cy="52991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C82135-8E99-2152-C9BA-65E020F82CC7}"/>
              </a:ext>
            </a:extLst>
          </p:cNvPr>
          <p:cNvSpPr txBox="1"/>
          <p:nvPr/>
        </p:nvSpPr>
        <p:spPr>
          <a:xfrm>
            <a:off x="996404" y="5414223"/>
            <a:ext cx="5452228" cy="1200329"/>
          </a:xfrm>
          <a:prstGeom prst="rect">
            <a:avLst/>
          </a:prstGeom>
          <a:noFill/>
          <a:ln w="38100">
            <a:solidFill>
              <a:srgbClr val="FFC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MY" b="1"/>
              <a:t>QR Code to </a:t>
            </a:r>
            <a:r>
              <a:rPr lang="en-MY" b="1" err="1"/>
              <a:t>MyMahir</a:t>
            </a:r>
            <a:endParaRPr lang="en-MY" b="1"/>
          </a:p>
          <a:p>
            <a:pPr algn="ctr"/>
            <a:r>
              <a:rPr lang="en-US"/>
              <a:t>Impact Study of Artificial Intelligence, Digital, and Green Economy on the Malaysian Workforce</a:t>
            </a:r>
          </a:p>
          <a:p>
            <a:pPr algn="ctr"/>
            <a:r>
              <a:rPr lang="en-US"/>
              <a:t>Volume 1</a:t>
            </a:r>
            <a:endParaRPr lang="en-MY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62804550-0202-C95B-AEEA-674DBC795DD6}"/>
              </a:ext>
            </a:extLst>
          </p:cNvPr>
          <p:cNvSpPr txBox="1">
            <a:spLocks/>
          </p:cNvSpPr>
          <p:nvPr/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chemeClr val="accent1"/>
                </a:solidFill>
              </a:rPr>
              <a:t>QR TO MYMAHIR</a:t>
            </a:r>
            <a:endParaRPr lang="en-MY" b="1">
              <a:solidFill>
                <a:schemeClr val="accent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149581-8AED-857D-287B-7EDFDB9EC297}"/>
              </a:ext>
            </a:extLst>
          </p:cNvPr>
          <p:cNvSpPr>
            <a:spLocks/>
          </p:cNvSpPr>
          <p:nvPr/>
        </p:nvSpPr>
        <p:spPr>
          <a:xfrm>
            <a:off x="6609898" y="1108066"/>
            <a:ext cx="5299163" cy="1574515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Prompt the report into an AI tool and identify the answers to the following case study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600"/>
              <a:t>Ahmad, Form 4 student, weak in academic subjects, often absent, says school is not for him. Identify practical strengths: hands-on skills, repairing motorcycles, technical tasks. </a:t>
            </a:r>
            <a:endParaRPr lang="en-US" sz="1600" b="1" kern="0">
              <a:solidFill>
                <a:srgbClr val="000000"/>
              </a:solidFill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  <a:p>
            <a:pPr marR="0" lvl="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600" kern="0">
                <a:solidFill>
                  <a:srgbClr val="000000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Share your answer. 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15D02E-750F-455B-D052-74E2F16C5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9861" y="3514381"/>
            <a:ext cx="2194253" cy="3100171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C7C1B7FE-D137-0038-F6B8-DC95D7A87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255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B98EE-6372-CA0E-8012-E85BA2B7E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5ED3803-DA2A-1E88-EFA2-92EFA7CBDC41}"/>
              </a:ext>
            </a:extLst>
          </p:cNvPr>
          <p:cNvSpPr txBox="1"/>
          <p:nvPr/>
        </p:nvSpPr>
        <p:spPr>
          <a:xfrm>
            <a:off x="996404" y="5414223"/>
            <a:ext cx="5452228" cy="923330"/>
          </a:xfrm>
          <a:prstGeom prst="rect">
            <a:avLst/>
          </a:prstGeom>
          <a:noFill/>
          <a:ln w="38100">
            <a:solidFill>
              <a:srgbClr val="FFC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MY" b="1"/>
              <a:t>QR Code to WEF Report</a:t>
            </a:r>
          </a:p>
          <a:p>
            <a:pPr algn="ctr"/>
            <a:r>
              <a:rPr lang="en-US"/>
              <a:t>Four Futures for Jobs in the New Economy: AI and Talent in 2030</a:t>
            </a:r>
            <a:endParaRPr lang="en-MY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BC182A83-B456-6621-CE43-7E4B4B9AA50A}"/>
              </a:ext>
            </a:extLst>
          </p:cNvPr>
          <p:cNvSpPr txBox="1">
            <a:spLocks/>
          </p:cNvSpPr>
          <p:nvPr/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chemeClr val="accent1"/>
                </a:solidFill>
              </a:rPr>
              <a:t>QR TO WEF</a:t>
            </a:r>
            <a:endParaRPr lang="en-MY" b="1">
              <a:solidFill>
                <a:schemeClr val="accent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F548A5C-7089-D32A-EE35-928C098B223B}"/>
              </a:ext>
            </a:extLst>
          </p:cNvPr>
          <p:cNvSpPr>
            <a:spLocks/>
          </p:cNvSpPr>
          <p:nvPr/>
        </p:nvSpPr>
        <p:spPr>
          <a:xfrm>
            <a:off x="7071284" y="1405522"/>
            <a:ext cx="4509164" cy="1574515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Prompt the report into an AI tool and identify the answers to the following: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600" b="1" kern="0">
                <a:solidFill>
                  <a:srgbClr val="000000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List of high demand jobs.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600" b="1" kern="0">
                <a:solidFill>
                  <a:srgbClr val="000000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Skills needed in the future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600" b="1" kern="0">
                <a:solidFill>
                  <a:srgbClr val="000000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Key takeaways from the report. 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endParaRPr lang="en-US" sz="1600" b="1" kern="0">
              <a:solidFill>
                <a:srgbClr val="000000"/>
              </a:solidFill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  <a:p>
            <a:pPr marR="0" lvl="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600" kern="0">
                <a:solidFill>
                  <a:srgbClr val="000000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Share your answer. </a:t>
            </a:r>
          </a:p>
          <a:p>
            <a:pPr marL="342900" marR="0" lvl="0" indent="-34290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1B6404-19A3-080D-3E4E-55CA86608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893" y="3662434"/>
            <a:ext cx="2308555" cy="2633359"/>
          </a:xfrm>
          <a:prstGeom prst="rect">
            <a:avLst/>
          </a:prstGeom>
        </p:spPr>
      </p:pic>
      <p:pic>
        <p:nvPicPr>
          <p:cNvPr id="7" name="Picture 6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002A3809-33D5-F5B4-9B8D-3E359D935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858" y="640342"/>
            <a:ext cx="4679389" cy="467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79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C33027B5-9DD5-5BAB-320F-8E1289B0E3E0}"/>
              </a:ext>
            </a:extLst>
          </p:cNvPr>
          <p:cNvSpPr txBox="1"/>
          <p:nvPr/>
        </p:nvSpPr>
        <p:spPr>
          <a:xfrm>
            <a:off x="298730" y="3793394"/>
            <a:ext cx="12127418" cy="460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300" normalizeH="0" baseline="0" noProof="0">
                <a:ln>
                  <a:noFill/>
                </a:ln>
                <a:solidFill>
                  <a:srgbClr val="FE9901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Arial"/>
                <a:sym typeface="Arial"/>
              </a:rPr>
              <a:t>PREPARING THE WORKFORCE FOR THE FUTURE</a:t>
            </a:r>
            <a:endParaRPr kumimoji="0" lang="en-US" sz="3600" b="1" i="0" u="none" strike="noStrike" kern="0" cap="none" spc="3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5BB087D-2FED-7007-06E7-2F33375FB718}"/>
              </a:ext>
            </a:extLst>
          </p:cNvPr>
          <p:cNvSpPr txBox="1"/>
          <p:nvPr/>
        </p:nvSpPr>
        <p:spPr>
          <a:xfrm>
            <a:off x="0" y="3064605"/>
            <a:ext cx="11794043" cy="7287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Arial"/>
                <a:sym typeface="Arial"/>
              </a:rPr>
              <a:t>STRATEGIC . VISIONARY . LEADING </a:t>
            </a:r>
          </a:p>
        </p:txBody>
      </p:sp>
    </p:spTree>
    <p:extLst>
      <p:ext uri="{BB962C8B-B14F-4D97-AF65-F5344CB8AC3E}">
        <p14:creationId xmlns:p14="http://schemas.microsoft.com/office/powerpoint/2010/main" val="219357340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C324DD3-E4AE-84F3-6AA2-DB7585AC1C9D}"/>
              </a:ext>
            </a:extLst>
          </p:cNvPr>
          <p:cNvSpPr/>
          <p:nvPr/>
        </p:nvSpPr>
        <p:spPr>
          <a:xfrm>
            <a:off x="9083671" y="1069748"/>
            <a:ext cx="1800000" cy="864000"/>
          </a:xfrm>
          <a:prstGeom prst="roundRect">
            <a:avLst>
              <a:gd name="adj" fmla="val 9918"/>
            </a:avLst>
          </a:prstGeom>
          <a:solidFill>
            <a:schemeClr val="bg1">
              <a:lumMod val="95000"/>
            </a:schemeClr>
          </a:solidFill>
          <a:ln w="57150">
            <a:solidFill>
              <a:srgbClr val="FF66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CD76374-54AB-39E6-2B22-AC55935D6BAE}"/>
              </a:ext>
            </a:extLst>
          </p:cNvPr>
          <p:cNvSpPr/>
          <p:nvPr/>
        </p:nvSpPr>
        <p:spPr>
          <a:xfrm>
            <a:off x="1332792" y="1069748"/>
            <a:ext cx="1800000" cy="864000"/>
          </a:xfrm>
          <a:prstGeom prst="roundRect">
            <a:avLst>
              <a:gd name="adj" fmla="val 9918"/>
            </a:avLst>
          </a:prstGeom>
          <a:solidFill>
            <a:schemeClr val="bg1">
              <a:lumMod val="95000"/>
            </a:schemeClr>
          </a:solidFill>
          <a:ln w="57150">
            <a:solidFill>
              <a:srgbClr val="FF66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4625D869-2D7B-AA7B-70AD-CF5638FCBFD1}"/>
              </a:ext>
            </a:extLst>
          </p:cNvPr>
          <p:cNvSpPr/>
          <p:nvPr/>
        </p:nvSpPr>
        <p:spPr>
          <a:xfrm>
            <a:off x="193876" y="2727587"/>
            <a:ext cx="11803979" cy="318304"/>
          </a:xfrm>
          <a:prstGeom prst="homePlate">
            <a:avLst>
              <a:gd name="adj" fmla="val 71088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1" i="0" u="none" strike="noStrike" kern="0" cap="none" spc="0" normalizeH="0" baseline="0" noProof="0">
              <a:ln>
                <a:noFill/>
              </a:ln>
              <a:solidFill>
                <a:srgbClr val="003F79">
                  <a:lumMod val="75000"/>
                </a:srgb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Trapezoid 2">
            <a:extLst>
              <a:ext uri="{FF2B5EF4-FFF2-40B4-BE49-F238E27FC236}">
                <a16:creationId xmlns:a16="http://schemas.microsoft.com/office/drawing/2014/main" id="{7DA84765-E445-6A86-F5B3-3F9D64A6D176}"/>
              </a:ext>
            </a:extLst>
          </p:cNvPr>
          <p:cNvSpPr>
            <a:spLocks noChangeAspect="1"/>
          </p:cNvSpPr>
          <p:nvPr/>
        </p:nvSpPr>
        <p:spPr>
          <a:xfrm>
            <a:off x="636847" y="987735"/>
            <a:ext cx="10921334" cy="332909"/>
          </a:xfrm>
          <a:prstGeom prst="trapezoid">
            <a:avLst/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1" i="0" u="none" strike="noStrike" kern="0" cap="none" spc="0" normalizeH="0" baseline="0" noProof="0">
              <a:ln>
                <a:noFill/>
              </a:ln>
              <a:solidFill>
                <a:srgbClr val="003F79">
                  <a:lumMod val="75000"/>
                </a:srgb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2F4ED96-69C2-490F-1D0A-3104DA8BAA4B}"/>
              </a:ext>
            </a:extLst>
          </p:cNvPr>
          <p:cNvSpPr/>
          <p:nvPr/>
        </p:nvSpPr>
        <p:spPr>
          <a:xfrm>
            <a:off x="7152840" y="1069748"/>
            <a:ext cx="1800000" cy="864000"/>
          </a:xfrm>
          <a:prstGeom prst="roundRect">
            <a:avLst>
              <a:gd name="adj" fmla="val 9918"/>
            </a:avLst>
          </a:prstGeom>
          <a:solidFill>
            <a:schemeClr val="bg1">
              <a:lumMod val="95000"/>
            </a:schemeClr>
          </a:solidFill>
          <a:ln w="57150">
            <a:solidFill>
              <a:srgbClr val="FF66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AD1242C-F908-5A1F-FEFB-439A3409AFED}"/>
              </a:ext>
            </a:extLst>
          </p:cNvPr>
          <p:cNvSpPr/>
          <p:nvPr/>
        </p:nvSpPr>
        <p:spPr>
          <a:xfrm>
            <a:off x="5211377" y="1069748"/>
            <a:ext cx="1800000" cy="864000"/>
          </a:xfrm>
          <a:prstGeom prst="roundRect">
            <a:avLst>
              <a:gd name="adj" fmla="val 9918"/>
            </a:avLst>
          </a:prstGeom>
          <a:solidFill>
            <a:schemeClr val="bg1">
              <a:lumMod val="95000"/>
            </a:schemeClr>
          </a:solidFill>
          <a:ln w="57150">
            <a:solidFill>
              <a:srgbClr val="FF66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0A59252-768E-3518-FF44-0FBE8FAFF328}"/>
              </a:ext>
            </a:extLst>
          </p:cNvPr>
          <p:cNvSpPr/>
          <p:nvPr/>
        </p:nvSpPr>
        <p:spPr>
          <a:xfrm>
            <a:off x="3274255" y="1069748"/>
            <a:ext cx="1800000" cy="864000"/>
          </a:xfrm>
          <a:prstGeom prst="roundRect">
            <a:avLst>
              <a:gd name="adj" fmla="val 9918"/>
            </a:avLst>
          </a:prstGeom>
          <a:solidFill>
            <a:schemeClr val="bg1">
              <a:lumMod val="95000"/>
            </a:schemeClr>
          </a:solidFill>
          <a:ln w="57150">
            <a:solidFill>
              <a:srgbClr val="FF66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A6E66776-29B9-9F4E-5765-7199535AA7CD}"/>
              </a:ext>
            </a:extLst>
          </p:cNvPr>
          <p:cNvSpPr>
            <a:spLocks noChangeAspect="1"/>
          </p:cNvSpPr>
          <p:nvPr/>
        </p:nvSpPr>
        <p:spPr>
          <a:xfrm>
            <a:off x="736352" y="987735"/>
            <a:ext cx="10714203" cy="332909"/>
          </a:xfrm>
          <a:prstGeom prst="trapezoid">
            <a:avLst/>
          </a:prstGeom>
          <a:solidFill>
            <a:srgbClr val="FF66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3F79">
                    <a:lumMod val="7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TALENTCORP’S 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3F79">
                    <a:lumMod val="7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Segoe UI Black" panose="020B0A02040204020203" pitchFamily="34" charset="0"/>
                <a:cs typeface="+mn-cs"/>
              </a:rPr>
              <a:t>ENGINES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3F79">
                    <a:lumMod val="7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: DATA &amp; INDUSTRY-DRIVEN</a:t>
            </a:r>
            <a:endParaRPr kumimoji="0" lang="en-MY" sz="1400" b="1" i="0" u="none" strike="noStrike" kern="0" cap="none" spc="0" normalizeH="0" baseline="0" noProof="0">
              <a:ln>
                <a:noFill/>
              </a:ln>
              <a:solidFill>
                <a:srgbClr val="003F79">
                  <a:lumMod val="75000"/>
                </a:srgb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FAF4C8-E65F-E8DE-E0A5-49D0883E31FC}"/>
              </a:ext>
            </a:extLst>
          </p:cNvPr>
          <p:cNvSpPr txBox="1"/>
          <p:nvPr/>
        </p:nvSpPr>
        <p:spPr>
          <a:xfrm>
            <a:off x="3187105" y="1996789"/>
            <a:ext cx="19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9906"/>
              </a:buClr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Insights and intelligence on industry talent demand and sought-after occupations</a:t>
            </a:r>
            <a:endParaRPr kumimoji="0" lang="en-SG" sz="1000" b="0" i="1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FE4CA1-2F9D-1D32-4321-85F2F489D376}"/>
              </a:ext>
            </a:extLst>
          </p:cNvPr>
          <p:cNvSpPr txBox="1"/>
          <p:nvPr/>
        </p:nvSpPr>
        <p:spPr>
          <a:xfrm>
            <a:off x="1272885" y="1996789"/>
            <a:ext cx="19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9906"/>
              </a:buClr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An integrated talent solution and analytics platform</a:t>
            </a:r>
            <a:endParaRPr kumimoji="0" lang="en-SG" sz="1000" b="0" i="1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BF0AF1-6BCE-D80C-78A4-691764C04D64}"/>
              </a:ext>
            </a:extLst>
          </p:cNvPr>
          <p:cNvSpPr txBox="1"/>
          <p:nvPr/>
        </p:nvSpPr>
        <p:spPr>
          <a:xfrm>
            <a:off x="7061173" y="1996789"/>
            <a:ext cx="190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9906"/>
              </a:buClr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Knowledge base and insights on industry expatriate needs</a:t>
            </a:r>
            <a:endParaRPr kumimoji="0" lang="en-SG" sz="1000" b="0" i="1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B0270-1B8E-FFA4-40E0-DBBFE241452D}"/>
              </a:ext>
            </a:extLst>
          </p:cNvPr>
          <p:cNvSpPr txBox="1"/>
          <p:nvPr/>
        </p:nvSpPr>
        <p:spPr>
          <a:xfrm>
            <a:off x="5172597" y="1996789"/>
            <a:ext cx="1961171" cy="50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9906"/>
              </a:buClr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 one-stop platform for Malaysian diaspora to connect, collaborate and co-create</a:t>
            </a:r>
            <a:endParaRPr kumimoji="0" lang="en-SG" sz="1000" b="0" i="1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A4FFF6-0056-A58F-FEF4-78EAAAD13D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870" b="26971"/>
          <a:stretch/>
        </p:blipFill>
        <p:spPr>
          <a:xfrm>
            <a:off x="7270435" y="1428644"/>
            <a:ext cx="1593205" cy="449039"/>
          </a:xfrm>
          <a:prstGeom prst="rect">
            <a:avLst/>
          </a:prstGeom>
        </p:spPr>
      </p:pic>
      <p:pic>
        <p:nvPicPr>
          <p:cNvPr id="17" name="Content Placeholder 5">
            <a:extLst>
              <a:ext uri="{FF2B5EF4-FFF2-40B4-BE49-F238E27FC236}">
                <a16:creationId xmlns:a16="http://schemas.microsoft.com/office/drawing/2014/main" id="{569EB1B1-BD67-0C17-110E-9217F8A4D6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74" b="33739"/>
          <a:stretch/>
        </p:blipFill>
        <p:spPr>
          <a:xfrm>
            <a:off x="5253980" y="1446942"/>
            <a:ext cx="1704145" cy="387585"/>
          </a:xfrm>
          <a:prstGeom prst="rect">
            <a:avLst/>
          </a:prstGeom>
          <a:noFill/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D851581-FD23-BEE3-582E-394F5EB196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56"/>
          <a:stretch/>
        </p:blipFill>
        <p:spPr>
          <a:xfrm>
            <a:off x="3516774" y="1279793"/>
            <a:ext cx="1300826" cy="5897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EC586FF-E456-26D0-0272-4E80CEC642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grayscl/>
          </a:blip>
          <a:srcRect b="27446"/>
          <a:stretch/>
        </p:blipFill>
        <p:spPr>
          <a:xfrm>
            <a:off x="10328426" y="1693985"/>
            <a:ext cx="529057" cy="216000"/>
          </a:xfrm>
          <a:prstGeom prst="rect">
            <a:avLst/>
          </a:prstGeom>
        </p:spPr>
      </p:pic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005313B6-A59F-B91E-7243-B145564A234A}"/>
              </a:ext>
            </a:extLst>
          </p:cNvPr>
          <p:cNvSpPr/>
          <p:nvPr/>
        </p:nvSpPr>
        <p:spPr>
          <a:xfrm>
            <a:off x="283891" y="2727587"/>
            <a:ext cx="11540693" cy="318304"/>
          </a:xfrm>
          <a:prstGeom prst="homePlate">
            <a:avLst>
              <a:gd name="adj" fmla="val 71088"/>
            </a:avLst>
          </a:prstGeom>
          <a:solidFill>
            <a:srgbClr val="FF66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3F79">
                    <a:lumMod val="7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Segoe UI Black" panose="020B0A02040204020203" pitchFamily="34" charset="0"/>
                <a:cs typeface="+mn-cs"/>
              </a:rPr>
              <a:t>PARTNERSHIPS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3F79">
                    <a:lumMod val="7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: MINISTRY | AGENCIES | INDUSTRY | ACADEMIA | TALENT </a:t>
            </a:r>
            <a:endParaRPr kumimoji="0" lang="en-MY" sz="1400" b="1" i="0" u="none" strike="noStrike" kern="0" cap="none" spc="0" normalizeH="0" baseline="0" noProof="0">
              <a:ln>
                <a:noFill/>
              </a:ln>
              <a:solidFill>
                <a:srgbClr val="003F79">
                  <a:lumMod val="75000"/>
                </a:srgb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140A5A9-B810-F876-638F-AD5AF9B4CC26}"/>
              </a:ext>
            </a:extLst>
          </p:cNvPr>
          <p:cNvGrpSpPr/>
          <p:nvPr/>
        </p:nvGrpSpPr>
        <p:grpSpPr>
          <a:xfrm>
            <a:off x="4050709" y="3263915"/>
            <a:ext cx="1980001" cy="3135701"/>
            <a:chOff x="8284173" y="2542007"/>
            <a:chExt cx="3482688" cy="3135701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51C1001-688C-B034-7929-15D814CEA211}"/>
                </a:ext>
              </a:extLst>
            </p:cNvPr>
            <p:cNvSpPr/>
            <p:nvPr/>
          </p:nvSpPr>
          <p:spPr>
            <a:xfrm>
              <a:off x="8598861" y="2934927"/>
              <a:ext cx="3159400" cy="2742781"/>
            </a:xfrm>
            <a:prstGeom prst="roundRect">
              <a:avLst>
                <a:gd name="adj" fmla="val 4950"/>
              </a:avLst>
            </a:prstGeom>
            <a:solidFill>
              <a:schemeClr val="bg1">
                <a:lumMod val="95000"/>
              </a:schemeClr>
            </a:solidFill>
            <a:ln w="571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M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D29D049-5139-F3B7-F556-F905E4AD6751}"/>
                </a:ext>
              </a:extLst>
            </p:cNvPr>
            <p:cNvGrpSpPr/>
            <p:nvPr/>
          </p:nvGrpSpPr>
          <p:grpSpPr>
            <a:xfrm>
              <a:off x="8284173" y="2542007"/>
              <a:ext cx="3482688" cy="540000"/>
              <a:chOff x="8665173" y="2910307"/>
              <a:chExt cx="3482688" cy="540000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3FCB393-6CAA-F1A7-6A61-FFD7B0AAB8EB}"/>
                  </a:ext>
                </a:extLst>
              </p:cNvPr>
              <p:cNvSpPr txBox="1"/>
              <p:nvPr/>
            </p:nvSpPr>
            <p:spPr>
              <a:xfrm>
                <a:off x="8979861" y="2910307"/>
                <a:ext cx="3168000" cy="540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tIns="36000" rIns="144000" bIns="36000" rtlCol="0" anchor="ctr">
                <a:noAutofit/>
              </a:bodyPr>
              <a:lstStyle/>
              <a:p>
                <a:pPr marL="446088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MY" sz="1500" b="1" i="0" u="none" strike="noStrike" kern="0" cap="none" spc="0" normalizeH="0" baseline="0" noProof="0">
                  <a:ln>
                    <a:noFill/>
                  </a:ln>
                  <a:solidFill>
                    <a:srgbClr val="FE9901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EFDD8722-D6C0-94FE-1FA4-48321C384701}"/>
                  </a:ext>
                </a:extLst>
              </p:cNvPr>
              <p:cNvSpPr/>
              <p:nvPr/>
            </p:nvSpPr>
            <p:spPr>
              <a:xfrm>
                <a:off x="8665173" y="3018307"/>
                <a:ext cx="2596184" cy="324000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3F79">
                        <a:lumMod val="75000"/>
                      </a:srgbClr>
                    </a:solidFill>
                    <a:effectLst/>
                    <a:uLnTx/>
                    <a:uFillTx/>
                    <a:latin typeface="Aptos" panose="020B0004020202020204" pitchFamily="34" charset="0"/>
                    <a:ea typeface="Segoe UI Black" panose="020B0A02040204020203" pitchFamily="34" charset="0"/>
                    <a:cs typeface="+mn-cs"/>
                  </a:rPr>
                  <a:t>PROFESSIONALS</a:t>
                </a: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BB4CF5D-1977-DCDB-00DF-D64736A60C8E}"/>
              </a:ext>
            </a:extLst>
          </p:cNvPr>
          <p:cNvSpPr txBox="1"/>
          <p:nvPr/>
        </p:nvSpPr>
        <p:spPr>
          <a:xfrm>
            <a:off x="367991" y="237340"/>
            <a:ext cx="10002644" cy="538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MY" sz="32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TALENTCORP’S </a:t>
            </a:r>
            <a:r>
              <a:rPr kumimoji="0" lang="en-MY" sz="32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Segoe UI" panose="020B0502040204020203" pitchFamily="34" charset="0"/>
              </a:rPr>
              <a:t>NATIONAL INITIATIVES</a:t>
            </a:r>
            <a:endParaRPr kumimoji="0" lang="en-MY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 Black" panose="020B0004020202020204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0757BDC-D051-D480-0401-B339557CC652}"/>
              </a:ext>
            </a:extLst>
          </p:cNvPr>
          <p:cNvGrpSpPr/>
          <p:nvPr/>
        </p:nvGrpSpPr>
        <p:grpSpPr>
          <a:xfrm>
            <a:off x="2060032" y="3263915"/>
            <a:ext cx="1980000" cy="3135701"/>
            <a:chOff x="4316593" y="2542007"/>
            <a:chExt cx="3490792" cy="3135701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8132499D-D322-F99A-A243-45815D7568BC}"/>
                </a:ext>
              </a:extLst>
            </p:cNvPr>
            <p:cNvSpPr/>
            <p:nvPr/>
          </p:nvSpPr>
          <p:spPr>
            <a:xfrm>
              <a:off x="4630785" y="2934927"/>
              <a:ext cx="3168000" cy="2742781"/>
            </a:xfrm>
            <a:prstGeom prst="roundRect">
              <a:avLst>
                <a:gd name="adj" fmla="val 4950"/>
              </a:avLst>
            </a:prstGeom>
            <a:solidFill>
              <a:schemeClr val="bg1">
                <a:lumMod val="95000"/>
              </a:schemeClr>
            </a:solidFill>
            <a:ln w="571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M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821936E-8DF1-5927-4B1F-28B72BB323DA}"/>
                </a:ext>
              </a:extLst>
            </p:cNvPr>
            <p:cNvGrpSpPr/>
            <p:nvPr/>
          </p:nvGrpSpPr>
          <p:grpSpPr>
            <a:xfrm>
              <a:off x="4316593" y="2542007"/>
              <a:ext cx="3490792" cy="540000"/>
              <a:chOff x="4435444" y="2910307"/>
              <a:chExt cx="3490792" cy="540000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D34D0FC-4F44-D05E-7663-31A0E0BCDD5D}"/>
                  </a:ext>
                </a:extLst>
              </p:cNvPr>
              <p:cNvSpPr txBox="1"/>
              <p:nvPr/>
            </p:nvSpPr>
            <p:spPr>
              <a:xfrm>
                <a:off x="4758236" y="2910307"/>
                <a:ext cx="3168000" cy="540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tIns="36000" rIns="144000" bIns="36000" rtlCol="0" anchor="ctr">
                <a:noAutofit/>
              </a:bodyPr>
              <a:lstStyle/>
              <a:p>
                <a:pPr marL="446088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MY" sz="1500" b="1" i="0" u="none" strike="noStrike" kern="0" cap="none" spc="0" normalizeH="0" baseline="0" noProof="0">
                  <a:ln>
                    <a:noFill/>
                  </a:ln>
                  <a:solidFill>
                    <a:srgbClr val="FE9901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B1DD5F3F-310C-05B7-4AC1-E6FFE1A3DC0B}"/>
                  </a:ext>
                </a:extLst>
              </p:cNvPr>
              <p:cNvSpPr/>
              <p:nvPr/>
            </p:nvSpPr>
            <p:spPr>
              <a:xfrm>
                <a:off x="4435444" y="3018307"/>
                <a:ext cx="2538758" cy="324000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3F79">
                        <a:lumMod val="75000"/>
                      </a:srgbClr>
                    </a:solidFill>
                    <a:effectLst/>
                    <a:uLnTx/>
                    <a:uFillTx/>
                    <a:latin typeface="Aptos" panose="020B0004020202020204" pitchFamily="34" charset="0"/>
                    <a:ea typeface="Segoe UI Black" panose="020B0A02040204020203" pitchFamily="34" charset="0"/>
                    <a:cs typeface="+mn-cs"/>
                  </a:rPr>
                  <a:t>UNIVERSITY</a:t>
                </a:r>
              </a:p>
            </p:txBody>
          </p:sp>
        </p:grpSp>
      </p:grpSp>
      <p:pic>
        <p:nvPicPr>
          <p:cNvPr id="41" name="Picture 40" descr="A logo on a black background&#10;&#10;Description automatically generated">
            <a:extLst>
              <a:ext uri="{FF2B5EF4-FFF2-40B4-BE49-F238E27FC236}">
                <a16:creationId xmlns:a16="http://schemas.microsoft.com/office/drawing/2014/main" id="{3ACA6FD4-A8BF-4D60-F62F-057C4D6FBC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9" t="29167" r="16864" b="43195"/>
          <a:stretch/>
        </p:blipFill>
        <p:spPr>
          <a:xfrm>
            <a:off x="4501067" y="4945560"/>
            <a:ext cx="1253305" cy="576000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575C50DB-2CF5-5264-BF0A-256AC1A0C45C}"/>
              </a:ext>
            </a:extLst>
          </p:cNvPr>
          <p:cNvGrpSpPr/>
          <p:nvPr/>
        </p:nvGrpSpPr>
        <p:grpSpPr>
          <a:xfrm>
            <a:off x="69354" y="3263915"/>
            <a:ext cx="1980000" cy="3135702"/>
            <a:chOff x="430310" y="2542007"/>
            <a:chExt cx="3409493" cy="3135702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2F488697-F06E-3974-579B-FDA3A58AB85B}"/>
                </a:ext>
              </a:extLst>
            </p:cNvPr>
            <p:cNvSpPr/>
            <p:nvPr/>
          </p:nvSpPr>
          <p:spPr>
            <a:xfrm>
              <a:off x="743803" y="2934928"/>
              <a:ext cx="3096000" cy="2742781"/>
            </a:xfrm>
            <a:prstGeom prst="roundRect">
              <a:avLst>
                <a:gd name="adj" fmla="val 4950"/>
              </a:avLst>
            </a:prstGeom>
            <a:solidFill>
              <a:schemeClr val="bg1">
                <a:lumMod val="95000"/>
              </a:schemeClr>
            </a:solidFill>
            <a:ln w="571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M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C955E667-0818-C385-2E21-C8382FCC8CD5}"/>
                </a:ext>
              </a:extLst>
            </p:cNvPr>
            <p:cNvGrpSpPr/>
            <p:nvPr/>
          </p:nvGrpSpPr>
          <p:grpSpPr>
            <a:xfrm>
              <a:off x="430310" y="2542007"/>
              <a:ext cx="3409493" cy="540000"/>
              <a:chOff x="371853" y="2941288"/>
              <a:chExt cx="3409493" cy="540000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C521F56-C380-ACA5-5CFB-2F710D2DA4B3}"/>
                  </a:ext>
                </a:extLst>
              </p:cNvPr>
              <p:cNvSpPr txBox="1"/>
              <p:nvPr/>
            </p:nvSpPr>
            <p:spPr>
              <a:xfrm>
                <a:off x="685346" y="2941288"/>
                <a:ext cx="3096000" cy="540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tIns="36000" rIns="144000" bIns="36000" rtlCol="0" anchor="ctr">
                <a:no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MY" sz="1500" b="1" i="0" u="none" strike="noStrike" kern="0" cap="none" spc="0" normalizeH="0" baseline="0" noProof="0">
                  <a:ln>
                    <a:noFill/>
                  </a:ln>
                  <a:solidFill>
                    <a:srgbClr val="FE9901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9F94DC2B-82BB-7F53-B83A-33462F12E640}"/>
                  </a:ext>
                </a:extLst>
              </p:cNvPr>
              <p:cNvSpPr/>
              <p:nvPr/>
            </p:nvSpPr>
            <p:spPr>
              <a:xfrm>
                <a:off x="371853" y="3049288"/>
                <a:ext cx="2479631" cy="324000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3F79">
                        <a:lumMod val="75000"/>
                      </a:srgbClr>
                    </a:solidFill>
                    <a:effectLst/>
                    <a:uLnTx/>
                    <a:uFillTx/>
                    <a:latin typeface="Aptos" panose="020B0004020202020204" pitchFamily="34" charset="0"/>
                    <a:ea typeface="Segoe UI Black" panose="020B0A02040204020203" pitchFamily="34" charset="0"/>
                    <a:cs typeface="+mn-cs"/>
                  </a:rPr>
                  <a:t>SCHOOL</a:t>
                </a:r>
              </a:p>
            </p:txBody>
          </p:sp>
        </p:grp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7F5CDBDE-7B96-782E-B617-5F9797B5BD9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127" t="15513" r="14732" b="29095"/>
          <a:stretch/>
        </p:blipFill>
        <p:spPr>
          <a:xfrm>
            <a:off x="2489262" y="4636752"/>
            <a:ext cx="1315882" cy="576000"/>
          </a:xfrm>
          <a:prstGeom prst="rect">
            <a:avLst/>
          </a:prstGeom>
        </p:spPr>
      </p:pic>
      <p:pic>
        <p:nvPicPr>
          <p:cNvPr id="48" name="Picture 47" descr="A blue and white logo with a black background&#10;&#10;Description automatically generated">
            <a:extLst>
              <a:ext uri="{FF2B5EF4-FFF2-40B4-BE49-F238E27FC236}">
                <a16:creationId xmlns:a16="http://schemas.microsoft.com/office/drawing/2014/main" id="{14D3A292-A33D-0370-2A8D-35E5BB16BE0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64" b="22609"/>
          <a:stretch/>
        </p:blipFill>
        <p:spPr>
          <a:xfrm>
            <a:off x="2680286" y="5106754"/>
            <a:ext cx="933834" cy="540000"/>
          </a:xfrm>
          <a:prstGeom prst="rect">
            <a:avLst/>
          </a:prstGeom>
        </p:spPr>
      </p:pic>
      <p:pic>
        <p:nvPicPr>
          <p:cNvPr id="59" name="Picture 58" descr="A logo of a company&#10;&#10;Description automatically generated">
            <a:extLst>
              <a:ext uri="{FF2B5EF4-FFF2-40B4-BE49-F238E27FC236}">
                <a16:creationId xmlns:a16="http://schemas.microsoft.com/office/drawing/2014/main" id="{C1FABF5A-E04B-EC3E-51B7-9ACE219636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718" y="1210782"/>
            <a:ext cx="1800001" cy="855053"/>
          </a:xfrm>
          <a:prstGeom prst="rect">
            <a:avLst/>
          </a:prstGeom>
        </p:spPr>
      </p:pic>
      <p:pic>
        <p:nvPicPr>
          <p:cNvPr id="62" name="Picture 2" descr="MyMAHIR">
            <a:extLst>
              <a:ext uri="{FF2B5EF4-FFF2-40B4-BE49-F238E27FC236}">
                <a16:creationId xmlns:a16="http://schemas.microsoft.com/office/drawing/2014/main" id="{F91EC34B-5D6D-E3ED-4E26-BC6F75890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2706" y="1324804"/>
            <a:ext cx="187781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8732587F-7AEE-CF89-7634-C6CD255ACB5F}"/>
              </a:ext>
            </a:extLst>
          </p:cNvPr>
          <p:cNvSpPr txBox="1"/>
          <p:nvPr/>
        </p:nvSpPr>
        <p:spPr>
          <a:xfrm>
            <a:off x="9049433" y="1996789"/>
            <a:ext cx="1944000" cy="647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9906"/>
              </a:buClr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 national skills intelligence platform that provides data-driven insights on roles and skills demand</a:t>
            </a:r>
          </a:p>
        </p:txBody>
      </p:sp>
      <p:pic>
        <p:nvPicPr>
          <p:cNvPr id="66" name="Content Placeholder 5">
            <a:extLst>
              <a:ext uri="{FF2B5EF4-FFF2-40B4-BE49-F238E27FC236}">
                <a16:creationId xmlns:a16="http://schemas.microsoft.com/office/drawing/2014/main" id="{5009EC7F-559B-6A67-C563-A16175676B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228" y="3936312"/>
            <a:ext cx="1797945" cy="1348458"/>
          </a:xfrm>
          <a:prstGeom prst="rect">
            <a:avLst/>
          </a:prstGeom>
          <a:noFill/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9F38E12E-26D1-F45B-24A1-C4551C699D0E}"/>
              </a:ext>
            </a:extLst>
          </p:cNvPr>
          <p:cNvGrpSpPr/>
          <p:nvPr/>
        </p:nvGrpSpPr>
        <p:grpSpPr>
          <a:xfrm>
            <a:off x="6041387" y="3261715"/>
            <a:ext cx="1980001" cy="3135701"/>
            <a:chOff x="8284173" y="2542007"/>
            <a:chExt cx="3482688" cy="3135701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0952CBC4-5589-5F11-1569-7D3D3D248DC1}"/>
                </a:ext>
              </a:extLst>
            </p:cNvPr>
            <p:cNvSpPr/>
            <p:nvPr/>
          </p:nvSpPr>
          <p:spPr>
            <a:xfrm>
              <a:off x="8598861" y="2934927"/>
              <a:ext cx="3159400" cy="2742781"/>
            </a:xfrm>
            <a:prstGeom prst="roundRect">
              <a:avLst>
                <a:gd name="adj" fmla="val 4950"/>
              </a:avLst>
            </a:prstGeom>
            <a:solidFill>
              <a:schemeClr val="bg1">
                <a:lumMod val="95000"/>
              </a:schemeClr>
            </a:solidFill>
            <a:ln w="571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M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73C052F-2E92-0617-10F8-9D8E4CE9F27B}"/>
                </a:ext>
              </a:extLst>
            </p:cNvPr>
            <p:cNvGrpSpPr/>
            <p:nvPr/>
          </p:nvGrpSpPr>
          <p:grpSpPr>
            <a:xfrm>
              <a:off x="8284173" y="2542007"/>
              <a:ext cx="3482688" cy="540000"/>
              <a:chOff x="8665173" y="2910307"/>
              <a:chExt cx="3482688" cy="540000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EC9CA3B-4749-527B-3F3C-7A5E62D9ECBF}"/>
                  </a:ext>
                </a:extLst>
              </p:cNvPr>
              <p:cNvSpPr txBox="1"/>
              <p:nvPr/>
            </p:nvSpPr>
            <p:spPr>
              <a:xfrm>
                <a:off x="8979861" y="2910307"/>
                <a:ext cx="3168000" cy="540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tIns="36000" rIns="144000" bIns="36000" rtlCol="0" anchor="ctr">
                <a:noAutofit/>
              </a:bodyPr>
              <a:lstStyle/>
              <a:p>
                <a:pPr marL="446088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MY" sz="1500" b="1" i="0" u="none" strike="noStrike" kern="0" cap="none" spc="0" normalizeH="0" baseline="0" noProof="0">
                  <a:ln>
                    <a:noFill/>
                  </a:ln>
                  <a:solidFill>
                    <a:srgbClr val="FE9901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F23C0C54-F925-A725-7B60-E18F7C613D3A}"/>
                  </a:ext>
                </a:extLst>
              </p:cNvPr>
              <p:cNvSpPr/>
              <p:nvPr/>
            </p:nvSpPr>
            <p:spPr>
              <a:xfrm>
                <a:off x="8665173" y="3018307"/>
                <a:ext cx="2532863" cy="324000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3F79">
                        <a:lumMod val="75000"/>
                      </a:srgbClr>
                    </a:solidFill>
                    <a:effectLst/>
                    <a:uLnTx/>
                    <a:uFillTx/>
                    <a:latin typeface="Aptos" panose="020B0004020202020204" pitchFamily="34" charset="0"/>
                    <a:ea typeface="Segoe UI Black" panose="020B0A02040204020203" pitchFamily="34" charset="0"/>
                    <a:cs typeface="+mn-cs"/>
                  </a:rPr>
                  <a:t>WOMEN</a:t>
                </a: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47CA5C5-4B48-19BD-01C5-7E86EC99CF94}"/>
              </a:ext>
            </a:extLst>
          </p:cNvPr>
          <p:cNvGrpSpPr/>
          <p:nvPr/>
        </p:nvGrpSpPr>
        <p:grpSpPr>
          <a:xfrm>
            <a:off x="8032065" y="3263915"/>
            <a:ext cx="1980001" cy="3135701"/>
            <a:chOff x="8284173" y="2542007"/>
            <a:chExt cx="3482688" cy="3135701"/>
          </a:xfrm>
        </p:grpSpPr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F7EAA6FB-2145-1AAA-FE5E-EBC3DB7DD661}"/>
                </a:ext>
              </a:extLst>
            </p:cNvPr>
            <p:cNvSpPr/>
            <p:nvPr/>
          </p:nvSpPr>
          <p:spPr>
            <a:xfrm>
              <a:off x="8598861" y="2934927"/>
              <a:ext cx="3159400" cy="2742781"/>
            </a:xfrm>
            <a:prstGeom prst="roundRect">
              <a:avLst>
                <a:gd name="adj" fmla="val 4950"/>
              </a:avLst>
            </a:prstGeom>
            <a:solidFill>
              <a:schemeClr val="bg1">
                <a:lumMod val="95000"/>
              </a:schemeClr>
            </a:solidFill>
            <a:ln w="571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M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C8AA3C0B-6D1A-66EE-FE0F-8BB3C6D843A3}"/>
                </a:ext>
              </a:extLst>
            </p:cNvPr>
            <p:cNvGrpSpPr/>
            <p:nvPr/>
          </p:nvGrpSpPr>
          <p:grpSpPr>
            <a:xfrm>
              <a:off x="8284173" y="2542007"/>
              <a:ext cx="3482688" cy="540000"/>
              <a:chOff x="8665173" y="2910307"/>
              <a:chExt cx="3482688" cy="540000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B19E272-3A5F-9249-B37C-2BC65D9345D1}"/>
                  </a:ext>
                </a:extLst>
              </p:cNvPr>
              <p:cNvSpPr txBox="1"/>
              <p:nvPr/>
            </p:nvSpPr>
            <p:spPr>
              <a:xfrm>
                <a:off x="8979861" y="2910307"/>
                <a:ext cx="3168000" cy="540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tIns="36000" rIns="144000" bIns="36000" rtlCol="0" anchor="ctr">
                <a:noAutofit/>
              </a:bodyPr>
              <a:lstStyle/>
              <a:p>
                <a:pPr marL="446088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MY" sz="1500" b="1" i="0" u="none" strike="noStrike" kern="0" cap="none" spc="0" normalizeH="0" baseline="0" noProof="0">
                  <a:ln>
                    <a:noFill/>
                  </a:ln>
                  <a:solidFill>
                    <a:srgbClr val="FE9901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A90199AC-6CE9-4441-78C5-7CB67A9A0F7A}"/>
                  </a:ext>
                </a:extLst>
              </p:cNvPr>
              <p:cNvSpPr/>
              <p:nvPr/>
            </p:nvSpPr>
            <p:spPr>
              <a:xfrm>
                <a:off x="8665173" y="3018307"/>
                <a:ext cx="2532863" cy="324000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3F79">
                        <a:lumMod val="75000"/>
                      </a:srgbClr>
                    </a:solidFill>
                    <a:effectLst/>
                    <a:uLnTx/>
                    <a:uFillTx/>
                    <a:latin typeface="Aptos" panose="020B0004020202020204" pitchFamily="34" charset="0"/>
                    <a:ea typeface="Segoe UI Black" panose="020B0A02040204020203" pitchFamily="34" charset="0"/>
                    <a:cs typeface="+mn-cs"/>
                  </a:rPr>
                  <a:t>DIASPORA</a:t>
                </a:r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CB4D7A7-DF3F-9F8B-1D01-7A60F7E228EE}"/>
              </a:ext>
            </a:extLst>
          </p:cNvPr>
          <p:cNvGrpSpPr/>
          <p:nvPr/>
        </p:nvGrpSpPr>
        <p:grpSpPr>
          <a:xfrm>
            <a:off x="10022744" y="3261715"/>
            <a:ext cx="1980001" cy="3135701"/>
            <a:chOff x="8284173" y="2542007"/>
            <a:chExt cx="3482688" cy="3135701"/>
          </a:xfrm>
        </p:grpSpPr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31EF567A-0B95-DDDC-A4EC-6D759D7FBE18}"/>
                </a:ext>
              </a:extLst>
            </p:cNvPr>
            <p:cNvSpPr/>
            <p:nvPr/>
          </p:nvSpPr>
          <p:spPr>
            <a:xfrm>
              <a:off x="8598861" y="2934927"/>
              <a:ext cx="3159400" cy="2742781"/>
            </a:xfrm>
            <a:prstGeom prst="roundRect">
              <a:avLst>
                <a:gd name="adj" fmla="val 4950"/>
              </a:avLst>
            </a:prstGeom>
            <a:solidFill>
              <a:schemeClr val="bg1">
                <a:lumMod val="95000"/>
              </a:schemeClr>
            </a:solidFill>
            <a:ln w="571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M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9F2B3EED-E06B-2D31-94E3-E22C5D8785D2}"/>
                </a:ext>
              </a:extLst>
            </p:cNvPr>
            <p:cNvGrpSpPr/>
            <p:nvPr/>
          </p:nvGrpSpPr>
          <p:grpSpPr>
            <a:xfrm>
              <a:off x="8284173" y="2542007"/>
              <a:ext cx="3482688" cy="540000"/>
              <a:chOff x="8665173" y="2910307"/>
              <a:chExt cx="3482688" cy="540000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8789260E-3331-B0B3-F2F9-096F7641B60C}"/>
                  </a:ext>
                </a:extLst>
              </p:cNvPr>
              <p:cNvSpPr txBox="1"/>
              <p:nvPr/>
            </p:nvSpPr>
            <p:spPr>
              <a:xfrm>
                <a:off x="8979861" y="2910307"/>
                <a:ext cx="3168000" cy="540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tIns="36000" rIns="144000" bIns="36000" rtlCol="0" anchor="ctr">
                <a:noAutofit/>
              </a:bodyPr>
              <a:lstStyle/>
              <a:p>
                <a:pPr marL="446088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MY" sz="1500" b="1" i="0" u="none" strike="noStrike" kern="0" cap="none" spc="0" normalizeH="0" baseline="0" noProof="0">
                  <a:ln>
                    <a:noFill/>
                  </a:ln>
                  <a:solidFill>
                    <a:srgbClr val="FE9901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02B57CC-8C66-931A-4588-CBB605C7E743}"/>
                  </a:ext>
                </a:extLst>
              </p:cNvPr>
              <p:cNvSpPr/>
              <p:nvPr/>
            </p:nvSpPr>
            <p:spPr>
              <a:xfrm>
                <a:off x="8665173" y="3018307"/>
                <a:ext cx="2532863" cy="324000"/>
              </a:xfrm>
              <a:prstGeom prst="roundRect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3F79">
                        <a:lumMod val="75000"/>
                      </a:srgbClr>
                    </a:solidFill>
                    <a:effectLst/>
                    <a:uLnTx/>
                    <a:uFillTx/>
                    <a:latin typeface="Aptos" panose="020B0004020202020204" pitchFamily="34" charset="0"/>
                    <a:ea typeface="Segoe UI Black" panose="020B0A02040204020203" pitchFamily="34" charset="0"/>
                    <a:cs typeface="+mn-cs"/>
                  </a:rPr>
                  <a:t>VETERANS</a:t>
                </a:r>
              </a:p>
            </p:txBody>
          </p:sp>
        </p:grp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C4C906A4-7821-B25C-DCE3-B19FA474694F}"/>
              </a:ext>
            </a:extLst>
          </p:cNvPr>
          <p:cNvSpPr txBox="1"/>
          <p:nvPr/>
        </p:nvSpPr>
        <p:spPr>
          <a:xfrm>
            <a:off x="2237597" y="5650267"/>
            <a:ext cx="1797946" cy="443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1:3 Internship Policy</a:t>
            </a:r>
            <a:endParaRPr kumimoji="0" lang="en-MY" sz="1400" b="1" i="0" u="none" strike="noStrike" kern="1200" cap="none" spc="0" normalizeH="0" baseline="0" noProof="0">
              <a:ln>
                <a:noFill/>
              </a:ln>
              <a:solidFill>
                <a:srgbClr val="003F7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9" name="Picture 48" descr="A blue and orange sign with stars and a lightning bolt&#10;&#10;Description automatically generated">
            <a:extLst>
              <a:ext uri="{FF2B5EF4-FFF2-40B4-BE49-F238E27FC236}">
                <a16:creationId xmlns:a16="http://schemas.microsoft.com/office/drawing/2014/main" id="{B32895D9-E824-C973-633D-EEA4E80093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898" y="4348299"/>
            <a:ext cx="861712" cy="782865"/>
          </a:xfrm>
          <a:prstGeom prst="rect">
            <a:avLst/>
          </a:prstGeom>
        </p:spPr>
      </p:pic>
      <p:pic>
        <p:nvPicPr>
          <p:cNvPr id="88" name="Picture 87" descr="A purple and yellow logo&#10;&#10;Description automatically generated">
            <a:extLst>
              <a:ext uri="{FF2B5EF4-FFF2-40B4-BE49-F238E27FC236}">
                <a16:creationId xmlns:a16="http://schemas.microsoft.com/office/drawing/2014/main" id="{931C19E1-C7FD-D959-570A-45EEB85EF6EA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9979" y="4422097"/>
            <a:ext cx="1445758" cy="675632"/>
          </a:xfrm>
          <a:prstGeom prst="rect">
            <a:avLst/>
          </a:prstGeom>
        </p:spPr>
      </p:pic>
      <p:pic>
        <p:nvPicPr>
          <p:cNvPr id="40" name="Content Placeholder 5">
            <a:extLst>
              <a:ext uri="{FF2B5EF4-FFF2-40B4-BE49-F238E27FC236}">
                <a16:creationId xmlns:a16="http://schemas.microsoft.com/office/drawing/2014/main" id="{101A9C45-D1A7-E55F-1BDB-2AB6EF7A43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74" b="33739"/>
          <a:stretch/>
        </p:blipFill>
        <p:spPr>
          <a:xfrm>
            <a:off x="8279169" y="4491885"/>
            <a:ext cx="1620000" cy="352387"/>
          </a:xfrm>
          <a:prstGeom prst="rect">
            <a:avLst/>
          </a:prstGeom>
          <a:noFill/>
        </p:spPr>
      </p:pic>
      <p:pic>
        <p:nvPicPr>
          <p:cNvPr id="91" name="Picture 90" descr="A blue and yellow text with arrows&#10;&#10;Description automatically generated">
            <a:extLst>
              <a:ext uri="{FF2B5EF4-FFF2-40B4-BE49-F238E27FC236}">
                <a16:creationId xmlns:a16="http://schemas.microsoft.com/office/drawing/2014/main" id="{2AEA13AC-228E-2E24-1084-C1975C900F0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80" y="4512186"/>
            <a:ext cx="1611118" cy="388987"/>
          </a:xfrm>
          <a:prstGeom prst="rect">
            <a:avLst/>
          </a:prstGeom>
        </p:spPr>
      </p:pic>
      <p:pic>
        <p:nvPicPr>
          <p:cNvPr id="25" name="Picture 24" descr="Logo&#10;&#10;Description automatically generated">
            <a:extLst>
              <a:ext uri="{FF2B5EF4-FFF2-40B4-BE49-F238E27FC236}">
                <a16:creationId xmlns:a16="http://schemas.microsoft.com/office/drawing/2014/main" id="{F1EBD068-F6D9-3C2F-7B51-BD53F15A67F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283" y="3851128"/>
            <a:ext cx="1323455" cy="936000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5022191-00B9-F9BD-F1AD-298340092650}"/>
              </a:ext>
            </a:extLst>
          </p:cNvPr>
          <p:cNvSpPr/>
          <p:nvPr/>
        </p:nvSpPr>
        <p:spPr>
          <a:xfrm>
            <a:off x="2403421" y="4645788"/>
            <a:ext cx="1476000" cy="1512000"/>
          </a:xfrm>
          <a:prstGeom prst="roundRect">
            <a:avLst>
              <a:gd name="adj" fmla="val 12008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96841C9-1D01-834E-3525-C09954CE746D}"/>
              </a:ext>
            </a:extLst>
          </p:cNvPr>
          <p:cNvGrpSpPr>
            <a:grpSpLocks noChangeAspect="1"/>
          </p:cNvGrpSpPr>
          <p:nvPr/>
        </p:nvGrpSpPr>
        <p:grpSpPr>
          <a:xfrm>
            <a:off x="2901576" y="6033387"/>
            <a:ext cx="479689" cy="216000"/>
            <a:chOff x="-1325592" y="5011869"/>
            <a:chExt cx="559637" cy="25200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0434A745-B7AD-A2F5-ECE4-8412B4E6D9E6}"/>
                </a:ext>
              </a:extLst>
            </p:cNvPr>
            <p:cNvSpPr/>
            <p:nvPr/>
          </p:nvSpPr>
          <p:spPr>
            <a:xfrm>
              <a:off x="-1304262" y="5011869"/>
              <a:ext cx="504000" cy="252000"/>
            </a:xfrm>
            <a:prstGeom prst="roundRect">
              <a:avLst>
                <a:gd name="adj" fmla="val 0"/>
              </a:avLst>
            </a:prstGeom>
            <a:solidFill>
              <a:srgbClr val="F2F2F2"/>
            </a:solidFill>
            <a:ln>
              <a:noFill/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M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pic>
          <p:nvPicPr>
            <p:cNvPr id="26" name="object 61">
              <a:extLst>
                <a:ext uri="{FF2B5EF4-FFF2-40B4-BE49-F238E27FC236}">
                  <a16:creationId xmlns:a16="http://schemas.microsoft.com/office/drawing/2014/main" id="{C27361D7-83FD-5801-09CE-B08585E9F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-1325592" y="5041355"/>
              <a:ext cx="559637" cy="216000"/>
            </a:xfrm>
            <a:prstGeom prst="rect">
              <a:avLst/>
            </a:prstGeom>
          </p:spPr>
        </p:pic>
      </p:grpSp>
      <p:sp>
        <p:nvSpPr>
          <p:cNvPr id="42" name="Arrow: Left-Right 41">
            <a:extLst>
              <a:ext uri="{FF2B5EF4-FFF2-40B4-BE49-F238E27FC236}">
                <a16:creationId xmlns:a16="http://schemas.microsoft.com/office/drawing/2014/main" id="{C519263B-AAEB-3463-B842-E4D630951A6F}"/>
              </a:ext>
            </a:extLst>
          </p:cNvPr>
          <p:cNvSpPr/>
          <p:nvPr/>
        </p:nvSpPr>
        <p:spPr>
          <a:xfrm>
            <a:off x="329566" y="3965030"/>
            <a:ext cx="11540693" cy="144000"/>
          </a:xfrm>
          <a:prstGeom prst="leftRightArrow">
            <a:avLst>
              <a:gd name="adj1" fmla="val 100000"/>
              <a:gd name="adj2" fmla="val 70042"/>
            </a:avLst>
          </a:prstGeom>
          <a:solidFill>
            <a:schemeClr val="accent2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1" i="0" u="none" strike="noStrike" kern="0" cap="none" spc="0" normalizeH="0" baseline="0" noProof="0">
              <a:ln>
                <a:noFill/>
              </a:ln>
              <a:solidFill>
                <a:srgbClr val="003F79">
                  <a:lumMod val="75000"/>
                </a:srgb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4E16AB-4A1B-924B-986A-10EA3B7903ED}"/>
              </a:ext>
            </a:extLst>
          </p:cNvPr>
          <p:cNvSpPr txBox="1"/>
          <p:nvPr/>
        </p:nvSpPr>
        <p:spPr>
          <a:xfrm>
            <a:off x="5118939" y="3819025"/>
            <a:ext cx="1764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square" tIns="36000" rIns="144000" bIns="36000" rtlCol="0" anchor="ctr">
            <a:noAutofit/>
          </a:bodyPr>
          <a:lstStyle/>
          <a:p>
            <a:pPr marL="446088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500" b="1" i="0" u="none" strike="noStrike" kern="0" cap="none" spc="0" normalizeH="0" baseline="0" noProof="0">
              <a:ln>
                <a:noFill/>
              </a:ln>
              <a:solidFill>
                <a:srgbClr val="FE9901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4F6AAAD-8DE1-C9DF-93DF-5B39D52CAF0F}"/>
              </a:ext>
            </a:extLst>
          </p:cNvPr>
          <p:cNvGrpSpPr/>
          <p:nvPr/>
        </p:nvGrpSpPr>
        <p:grpSpPr>
          <a:xfrm>
            <a:off x="4646558" y="3728315"/>
            <a:ext cx="3067745" cy="623658"/>
            <a:chOff x="3767200" y="3942887"/>
            <a:chExt cx="3067745" cy="623658"/>
          </a:xfrm>
        </p:grpSpPr>
        <p:pic>
          <p:nvPicPr>
            <p:cNvPr id="89" name="Picture 2" descr="MyMAHIR">
              <a:extLst>
                <a:ext uri="{FF2B5EF4-FFF2-40B4-BE49-F238E27FC236}">
                  <a16:creationId xmlns:a16="http://schemas.microsoft.com/office/drawing/2014/main" id="{24036B66-BB27-C3B8-0C1F-89E9C1A52F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4390" y="3942887"/>
              <a:ext cx="1800001" cy="586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39A8A7F-725D-C905-4792-486DD5C1FF23}"/>
                </a:ext>
              </a:extLst>
            </p:cNvPr>
            <p:cNvSpPr txBox="1"/>
            <p:nvPr/>
          </p:nvSpPr>
          <p:spPr>
            <a:xfrm>
              <a:off x="3767200" y="4295189"/>
              <a:ext cx="3067745" cy="271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2B399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IMPACT STUDY</a:t>
              </a:r>
              <a:endParaRPr kumimoji="0" lang="en-MY" sz="1400" b="1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2" name="Picture 11" descr="A white background with blue and orange text&#10;&#10;AI-generated content may be incorrect.">
            <a:extLst>
              <a:ext uri="{FF2B5EF4-FFF2-40B4-BE49-F238E27FC236}">
                <a16:creationId xmlns:a16="http://schemas.microsoft.com/office/drawing/2014/main" id="{0ACC6784-77F6-67D1-D9E5-7FFAAAA1E1A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91" y="4874637"/>
            <a:ext cx="1967167" cy="110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69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F0135-09EE-87C0-6E91-97B4F3FB6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0">
            <a:extLst>
              <a:ext uri="{FF2B5EF4-FFF2-40B4-BE49-F238E27FC236}">
                <a16:creationId xmlns:a16="http://schemas.microsoft.com/office/drawing/2014/main" id="{91760C73-5536-3061-5F11-2B28A9AA8B2B}"/>
              </a:ext>
            </a:extLst>
          </p:cNvPr>
          <p:cNvSpPr txBox="1"/>
          <p:nvPr/>
        </p:nvSpPr>
        <p:spPr>
          <a:xfrm>
            <a:off x="1101892" y="3318939"/>
            <a:ext cx="10271017" cy="1281342"/>
          </a:xfrm>
          <a:prstGeom prst="roundRect">
            <a:avLst>
              <a:gd name="adj" fmla="val 8009"/>
            </a:avLst>
          </a:prstGeom>
          <a:solidFill>
            <a:srgbClr val="4649A9"/>
          </a:solidFill>
          <a:ln>
            <a:noFill/>
          </a:ln>
        </p:spPr>
        <p:txBody>
          <a:bodyPr wrap="square" lIns="108000" tIns="72000" rIns="108000" bIns="72000" rtlCol="0" anchor="t">
            <a:noAutofit/>
          </a:bodyPr>
          <a:lstStyle/>
          <a:p>
            <a:pPr marL="0" marR="0" lvl="0" indent="0" defTabSz="60963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" name="TextBox 70">
            <a:extLst>
              <a:ext uri="{FF2B5EF4-FFF2-40B4-BE49-F238E27FC236}">
                <a16:creationId xmlns:a16="http://schemas.microsoft.com/office/drawing/2014/main" id="{B94E2CB0-0B2E-A118-A390-4CEEF3AF50F3}"/>
              </a:ext>
            </a:extLst>
          </p:cNvPr>
          <p:cNvSpPr txBox="1"/>
          <p:nvPr/>
        </p:nvSpPr>
        <p:spPr>
          <a:xfrm>
            <a:off x="1101892" y="5047455"/>
            <a:ext cx="10271017" cy="1003955"/>
          </a:xfrm>
          <a:prstGeom prst="roundRect">
            <a:avLst>
              <a:gd name="adj" fmla="val 8009"/>
            </a:avLst>
          </a:prstGeom>
          <a:solidFill>
            <a:srgbClr val="4649A9"/>
          </a:solidFill>
          <a:ln>
            <a:noFill/>
          </a:ln>
        </p:spPr>
        <p:txBody>
          <a:bodyPr wrap="square" lIns="108000" tIns="72000" rIns="108000" bIns="72000" rtlCol="0" anchor="t">
            <a:noAutofit/>
          </a:bodyPr>
          <a:lstStyle/>
          <a:p>
            <a:pPr marL="0" marR="0" lvl="0" indent="0" defTabSz="60963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9" name="TextBox 24">
            <a:extLst>
              <a:ext uri="{FF2B5EF4-FFF2-40B4-BE49-F238E27FC236}">
                <a16:creationId xmlns:a16="http://schemas.microsoft.com/office/drawing/2014/main" id="{B4F57522-51BB-6009-E0C5-EE008B79FFC7}"/>
              </a:ext>
            </a:extLst>
          </p:cNvPr>
          <p:cNvSpPr txBox="1"/>
          <p:nvPr/>
        </p:nvSpPr>
        <p:spPr>
          <a:xfrm>
            <a:off x="361600" y="480812"/>
            <a:ext cx="9190588" cy="423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92">
              <a:lnSpc>
                <a:spcPts val="3240"/>
              </a:lnSpc>
              <a:defRPr/>
            </a:pPr>
            <a:r>
              <a:rPr lang="en-US" sz="4000" b="1">
                <a:solidFill>
                  <a:srgbClr val="003F79"/>
                </a:solidFill>
                <a:latin typeface="Segoe UI"/>
              </a:rPr>
              <a:t>Unveil </a:t>
            </a:r>
            <a:r>
              <a:rPr lang="en-US" sz="4000" b="1" err="1">
                <a:solidFill>
                  <a:srgbClr val="003F79"/>
                </a:solidFill>
                <a:latin typeface="Segoe UI"/>
              </a:rPr>
              <a:t>MyMahir</a:t>
            </a:r>
            <a:r>
              <a:rPr lang="en-US" sz="4000" b="1">
                <a:solidFill>
                  <a:srgbClr val="003F79"/>
                </a:solidFill>
                <a:latin typeface="Segoe UI"/>
              </a:rPr>
              <a:t> Today</a:t>
            </a:r>
          </a:p>
        </p:txBody>
      </p:sp>
      <p:sp>
        <p:nvSpPr>
          <p:cNvPr id="31" name="TextBox 25">
            <a:extLst>
              <a:ext uri="{FF2B5EF4-FFF2-40B4-BE49-F238E27FC236}">
                <a16:creationId xmlns:a16="http://schemas.microsoft.com/office/drawing/2014/main" id="{F54223FB-89C8-011C-4247-317923BDFD3F}"/>
              </a:ext>
            </a:extLst>
          </p:cNvPr>
          <p:cNvSpPr txBox="1"/>
          <p:nvPr/>
        </p:nvSpPr>
        <p:spPr>
          <a:xfrm>
            <a:off x="1320057" y="5303212"/>
            <a:ext cx="7893697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92">
              <a:defRPr/>
            </a:pPr>
            <a:r>
              <a:rPr lang="fi-FI" sz="3200" b="1">
                <a:solidFill>
                  <a:schemeClr val="bg1"/>
                </a:solidFill>
                <a:latin typeface="Segoe UI"/>
              </a:rPr>
              <a:t>2. MyMahir Impact Study</a:t>
            </a:r>
            <a:endParaRPr lang="en-US" sz="3200" b="1">
              <a:solidFill>
                <a:schemeClr val="bg1"/>
              </a:solidFill>
              <a:latin typeface="Segoe UI"/>
            </a:endParaRPr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779B6AF7-C344-2194-BD52-00B8FB6D5ECE}"/>
              </a:ext>
            </a:extLst>
          </p:cNvPr>
          <p:cNvSpPr txBox="1"/>
          <p:nvPr/>
        </p:nvSpPr>
        <p:spPr>
          <a:xfrm>
            <a:off x="1313531" y="3406521"/>
            <a:ext cx="9946847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95350" indent="-495350" defTabSz="914492">
              <a:buFontTx/>
              <a:buAutoNum type="arabicPeriod"/>
              <a:defRPr/>
            </a:pPr>
            <a:r>
              <a:rPr lang="fi-FI" sz="3200" b="1">
                <a:solidFill>
                  <a:schemeClr val="bg1"/>
                </a:solidFill>
                <a:latin typeface="Segoe UI"/>
              </a:rPr>
              <a:t>MyMahir Malaysia Critical Occupations List  (MyCOL)</a:t>
            </a: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82F7E3DB-B8A6-EB5C-54E3-808CAAA56883}"/>
              </a:ext>
            </a:extLst>
          </p:cNvPr>
          <p:cNvSpPr/>
          <p:nvPr/>
        </p:nvSpPr>
        <p:spPr>
          <a:xfrm rot="1157211">
            <a:off x="3411218" y="1085254"/>
            <a:ext cx="1962573" cy="1341606"/>
          </a:xfrm>
          <a:custGeom>
            <a:avLst/>
            <a:gdLst/>
            <a:ahLst/>
            <a:cxnLst/>
            <a:rect l="l" t="t" r="r" b="b"/>
            <a:pathLst>
              <a:path w="6082580" h="3439422">
                <a:moveTo>
                  <a:pt x="0" y="0"/>
                </a:moveTo>
                <a:lnTo>
                  <a:pt x="6082580" y="0"/>
                </a:lnTo>
                <a:lnTo>
                  <a:pt x="6082580" y="3439422"/>
                </a:lnTo>
                <a:lnTo>
                  <a:pt x="0" y="34394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en-MY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2CA72E-29E1-D081-D10A-C6F26848D362}"/>
              </a:ext>
            </a:extLst>
          </p:cNvPr>
          <p:cNvSpPr>
            <a:spLocks/>
          </p:cNvSpPr>
          <p:nvPr/>
        </p:nvSpPr>
        <p:spPr>
          <a:xfrm>
            <a:off x="1247544" y="1023561"/>
            <a:ext cx="3836245" cy="732495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masis MT Pro Light" panose="020F0502020204030204" pitchFamily="18" charset="0"/>
                <a:ea typeface="Roboto" panose="02000000000000000000" pitchFamily="2" charset="0"/>
                <a:cs typeface="Arial" panose="020B0604020202020204" pitchFamily="34" charset="0"/>
              </a:rPr>
              <a:t>What Is </a:t>
            </a:r>
          </a:p>
          <a:p>
            <a:pPr marL="0" marR="0" lvl="0" indent="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masis MT Pro Light" panose="020F0502020204030204" pitchFamily="18" charset="0"/>
                <a:ea typeface="Roboto" panose="02000000000000000000" pitchFamily="2" charset="0"/>
                <a:cs typeface="Arial" panose="020B0604020202020204" pitchFamily="34" charset="0"/>
              </a:rPr>
              <a:t>MyMahir</a:t>
            </a:r>
            <a:endParaRPr kumimoji="0" lang="en-US" sz="4400" b="1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masis MT Pro Light" panose="020F0502020204030204" pitchFamily="18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0B24A8-6E9B-E137-67B6-F3B7D01C1A43}"/>
              </a:ext>
            </a:extLst>
          </p:cNvPr>
          <p:cNvSpPr>
            <a:spLocks/>
          </p:cNvSpPr>
          <p:nvPr/>
        </p:nvSpPr>
        <p:spPr>
          <a:xfrm>
            <a:off x="5622695" y="1164446"/>
            <a:ext cx="5859154" cy="732495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defTabSz="912572">
              <a:defRPr/>
            </a:pPr>
            <a:r>
              <a:rPr lang="en-US" kern="0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The </a:t>
            </a:r>
            <a:r>
              <a:rPr lang="en-US" sz="2000" kern="0">
                <a:solidFill>
                  <a:srgbClr val="003F79"/>
                </a:solidFill>
                <a:latin typeface="Aptos Black" panose="020B00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MyMahir.my </a:t>
            </a:r>
            <a:r>
              <a:rPr lang="en-US" kern="0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platform serves as the </a:t>
            </a:r>
            <a:r>
              <a:rPr lang="en-US" b="1" kern="0">
                <a:solidFill>
                  <a:srgbClr val="003F79"/>
                </a:solidFill>
                <a:latin typeface="Aptos" panose="020B00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main national reference in career planning and training </a:t>
            </a:r>
            <a:r>
              <a:rPr lang="en-US" kern="0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– not only for students, employees and employers, but also for policymakers and training providers to strengthen the coordination of national talent development. </a:t>
            </a:r>
          </a:p>
        </p:txBody>
      </p:sp>
    </p:spTree>
    <p:extLst>
      <p:ext uri="{BB962C8B-B14F-4D97-AF65-F5344CB8AC3E}">
        <p14:creationId xmlns:p14="http://schemas.microsoft.com/office/powerpoint/2010/main" val="383590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1A39A44-DB32-EF4B-A239-17B1E78CE738}"/>
              </a:ext>
            </a:extLst>
          </p:cNvPr>
          <p:cNvSpPr/>
          <p:nvPr/>
        </p:nvSpPr>
        <p:spPr>
          <a:xfrm>
            <a:off x="-423746" y="251399"/>
            <a:ext cx="7119745" cy="541537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1" i="0" u="none" strike="noStrike" kern="0" cap="none" spc="0" normalizeH="0" baseline="0" noProof="0">
              <a:ln>
                <a:noFill/>
              </a:ln>
              <a:solidFill>
                <a:srgbClr val="003F79">
                  <a:lumMod val="75000"/>
                </a:srgb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1C8B4-135A-7445-DF0D-454B358941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59627" y="243448"/>
            <a:ext cx="7015842" cy="604800"/>
          </a:xfrm>
        </p:spPr>
        <p:txBody>
          <a:bodyPr/>
          <a:lstStyle/>
          <a:p>
            <a:r>
              <a:rPr lang="en-US" sz="3200">
                <a:solidFill>
                  <a:schemeClr val="accent6">
                    <a:lumMod val="25000"/>
                  </a:schemeClr>
                </a:solidFill>
                <a:latin typeface="Aptos Black" panose="020B0004020202020204" pitchFamily="34" charset="0"/>
              </a:rPr>
              <a:t> ONLINE PLATFORM</a:t>
            </a:r>
            <a:endParaRPr lang="en-MY" sz="3200">
              <a:solidFill>
                <a:schemeClr val="accent6">
                  <a:lumMod val="25000"/>
                </a:schemeClr>
              </a:solidFill>
              <a:latin typeface="Aptos Black" panose="020B0004020202020204" pitchFamily="34" charset="0"/>
            </a:endParaRPr>
          </a:p>
        </p:txBody>
      </p:sp>
      <p:pic>
        <p:nvPicPr>
          <p:cNvPr id="4" name="Picture 2" descr="MyMAHIR">
            <a:extLst>
              <a:ext uri="{FF2B5EF4-FFF2-40B4-BE49-F238E27FC236}">
                <a16:creationId xmlns:a16="http://schemas.microsoft.com/office/drawing/2014/main" id="{48B1AF88-2B65-ACFE-9B3F-6F7CB2FC0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305" y="102904"/>
            <a:ext cx="2651028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DF0EAE2-4F5A-5C53-0F89-16A777815F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2865" y="1227389"/>
            <a:ext cx="7214840" cy="56306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BBB8238F-8239-A646-7DDB-2F12D41E931C}"/>
              </a:ext>
            </a:extLst>
          </p:cNvPr>
          <p:cNvGrpSpPr/>
          <p:nvPr/>
        </p:nvGrpSpPr>
        <p:grpSpPr>
          <a:xfrm>
            <a:off x="6525203" y="856199"/>
            <a:ext cx="5148000" cy="720000"/>
            <a:chOff x="1662624" y="558434"/>
            <a:chExt cx="5148000" cy="72000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6B99422-B55D-24F5-2B8F-7B38E8950FB4}"/>
                </a:ext>
              </a:extLst>
            </p:cNvPr>
            <p:cNvGrpSpPr/>
            <p:nvPr/>
          </p:nvGrpSpPr>
          <p:grpSpPr>
            <a:xfrm>
              <a:off x="1662624" y="558434"/>
              <a:ext cx="5148000" cy="720000"/>
              <a:chOff x="4096448" y="-5293398"/>
              <a:chExt cx="3436608" cy="538483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79623A45-809C-9B60-F3F7-1C9034D15EFA}"/>
                  </a:ext>
                </a:extLst>
              </p:cNvPr>
              <p:cNvSpPr/>
              <p:nvPr/>
            </p:nvSpPr>
            <p:spPr>
              <a:xfrm>
                <a:off x="4096448" y="-5293398"/>
                <a:ext cx="3436608" cy="538483"/>
              </a:xfrm>
              <a:prstGeom prst="roundRect">
                <a:avLst>
                  <a:gd name="adj" fmla="val 50000"/>
                </a:avLst>
              </a:prstGeom>
              <a:solidFill>
                <a:srgbClr val="4649A9"/>
              </a:solidFill>
              <a:ln w="28575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1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M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24C15CB-CB0D-C210-AA77-75CA6B3AF81C}"/>
                  </a:ext>
                </a:extLst>
              </p:cNvPr>
              <p:cNvSpPr txBox="1"/>
              <p:nvPr/>
            </p:nvSpPr>
            <p:spPr>
              <a:xfrm>
                <a:off x="4376465" y="-5263611"/>
                <a:ext cx="2488204" cy="43734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1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3200" b="1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 Black" panose="020B0004020202020204" pitchFamily="34" charset="0"/>
                    <a:ea typeface="+mn-ea"/>
                    <a:cs typeface="Poppins" panose="00000500000000000000" pitchFamily="2" charset="0"/>
                  </a:rPr>
                  <a:t>www.mymahir.my</a:t>
                </a:r>
              </a:p>
            </p:txBody>
          </p:sp>
        </p:grpSp>
        <p:pic>
          <p:nvPicPr>
            <p:cNvPr id="25" name="Graphic 24" descr="Magnifying glass with solid fill">
              <a:extLst>
                <a:ext uri="{FF2B5EF4-FFF2-40B4-BE49-F238E27FC236}">
                  <a16:creationId xmlns:a16="http://schemas.microsoft.com/office/drawing/2014/main" id="{FE105E40-001A-A23E-684E-65EAC8CE5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42840" y="591875"/>
              <a:ext cx="648002" cy="64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6D5374A-88AB-24F9-9929-6F91CF1CC8B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5619" t="12485" r="35611" b="10569"/>
          <a:stretch/>
        </p:blipFill>
        <p:spPr>
          <a:xfrm>
            <a:off x="4557403" y="1724645"/>
            <a:ext cx="3935600" cy="59206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68527B9-A6FE-55D1-7ADD-04EAC27859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8234" y="2358974"/>
            <a:ext cx="4789113" cy="52863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DD17F8E-8FED-08F9-6A39-2CD5F7642200}"/>
              </a:ext>
            </a:extLst>
          </p:cNvPr>
          <p:cNvSpPr/>
          <p:nvPr/>
        </p:nvSpPr>
        <p:spPr>
          <a:xfrm>
            <a:off x="-1607079" y="1148273"/>
            <a:ext cx="1607079" cy="11334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ANIMATED SLIDE</a:t>
            </a:r>
          </a:p>
        </p:txBody>
      </p:sp>
      <p:sp>
        <p:nvSpPr>
          <p:cNvPr id="33" name="TextBox 70">
            <a:extLst>
              <a:ext uri="{FF2B5EF4-FFF2-40B4-BE49-F238E27FC236}">
                <a16:creationId xmlns:a16="http://schemas.microsoft.com/office/drawing/2014/main" id="{8D287708-C53C-6A97-332F-31133C440102}"/>
              </a:ext>
            </a:extLst>
          </p:cNvPr>
          <p:cNvSpPr txBox="1"/>
          <p:nvPr/>
        </p:nvSpPr>
        <p:spPr>
          <a:xfrm>
            <a:off x="301087" y="4011896"/>
            <a:ext cx="2383908" cy="2743200"/>
          </a:xfrm>
          <a:prstGeom prst="roundRect">
            <a:avLst>
              <a:gd name="adj" fmla="val 8009"/>
            </a:avLst>
          </a:prstGeom>
          <a:solidFill>
            <a:srgbClr val="4649A9"/>
          </a:solidFill>
          <a:ln>
            <a:noFill/>
          </a:ln>
        </p:spPr>
        <p:txBody>
          <a:bodyPr wrap="square" lIns="108000" tIns="72000" rIns="108000" bIns="72000" rtlCol="0" anchor="t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nva Sans Bold"/>
                <a:cs typeface="Canva Sans Bold"/>
                <a:sym typeface="Canva Sans Bold"/>
              </a:rPr>
              <a:t>Designed to help users evaluate and enhance</a:t>
            </a:r>
          </a:p>
          <a:p>
            <a:pPr marL="0" marR="0" lvl="0" indent="0" algn="l" defTabSz="60963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nva Sans Bold"/>
                <a:cs typeface="Canva Sans Bold"/>
                <a:sym typeface="Canva Sans Bold"/>
              </a:rPr>
              <a:t>their skills, acquire new competencies, explore career opportunities, and plan their future based on the real needs of the</a:t>
            </a:r>
          </a:p>
          <a:p>
            <a:pPr marL="0" marR="0" lvl="0" indent="0" algn="l" defTabSz="60963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nva Sans Bold"/>
                <a:cs typeface="Canva Sans Bold"/>
                <a:sym typeface="Canva Sans Bold"/>
              </a:rPr>
              <a:t>industry </a:t>
            </a:r>
          </a:p>
        </p:txBody>
      </p:sp>
    </p:spTree>
    <p:extLst>
      <p:ext uri="{BB962C8B-B14F-4D97-AF65-F5344CB8AC3E}">
        <p14:creationId xmlns:p14="http://schemas.microsoft.com/office/powerpoint/2010/main" val="1969861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ow: Right 9">
            <a:extLst>
              <a:ext uri="{FF2B5EF4-FFF2-40B4-BE49-F238E27FC236}">
                <a16:creationId xmlns:a16="http://schemas.microsoft.com/office/drawing/2014/main" id="{00AF22F4-CB7C-1A4B-F36A-91F4993F5255}"/>
              </a:ext>
            </a:extLst>
          </p:cNvPr>
          <p:cNvSpPr/>
          <p:nvPr/>
        </p:nvSpPr>
        <p:spPr>
          <a:xfrm>
            <a:off x="478971" y="3186044"/>
            <a:ext cx="11484429" cy="12920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screenshot of a phone&#10;&#10;Description automatically generated">
            <a:extLst>
              <a:ext uri="{FF2B5EF4-FFF2-40B4-BE49-F238E27FC236}">
                <a16:creationId xmlns:a16="http://schemas.microsoft.com/office/drawing/2014/main" id="{9FAA7094-BF5A-F18E-FAB6-0586E605E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4945" r="49782" b="215"/>
          <a:stretch/>
        </p:blipFill>
        <p:spPr>
          <a:xfrm>
            <a:off x="4395486" y="778081"/>
            <a:ext cx="3753770" cy="5999154"/>
          </a:xfrm>
          <a:prstGeom prst="rect">
            <a:avLst/>
          </a:prstGeom>
          <a:effectLst>
            <a:outerShdw blurRad="520700" dist="190500" dir="2700000">
              <a:srgbClr val="000000">
                <a:alpha val="40000"/>
              </a:srgbClr>
            </a:outerShdw>
          </a:effectLst>
        </p:spPr>
      </p:pic>
      <p:pic>
        <p:nvPicPr>
          <p:cNvPr id="12" name="Graphic 11" descr="Cursor with solid fill">
            <a:extLst>
              <a:ext uri="{FF2B5EF4-FFF2-40B4-BE49-F238E27FC236}">
                <a16:creationId xmlns:a16="http://schemas.microsoft.com/office/drawing/2014/main" id="{9AF572E5-95C5-9290-C10E-DF672450B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5055241"/>
            <a:ext cx="653716" cy="6537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23E06C-BCB8-8FF7-945A-3194CA1407A3}"/>
              </a:ext>
            </a:extLst>
          </p:cNvPr>
          <p:cNvSpPr txBox="1"/>
          <p:nvPr/>
        </p:nvSpPr>
        <p:spPr>
          <a:xfrm>
            <a:off x="4085050" y="-1974"/>
            <a:ext cx="4286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MY" sz="3600" b="1">
                <a:solidFill>
                  <a:srgbClr val="032C51"/>
                </a:solidFill>
              </a:rPr>
              <a:t>mymahir.my</a:t>
            </a:r>
          </a:p>
        </p:txBody>
      </p:sp>
      <p:pic>
        <p:nvPicPr>
          <p:cNvPr id="2" name="Picture 1" descr="A screenshot of a phone&#10;&#10;Description automatically generated">
            <a:extLst>
              <a:ext uri="{FF2B5EF4-FFF2-40B4-BE49-F238E27FC236}">
                <a16:creationId xmlns:a16="http://schemas.microsoft.com/office/drawing/2014/main" id="{B8DBE338-F579-7FBF-74BC-8CD5EA9BB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55340" t="-644" r="12014" b="1049"/>
          <a:stretch/>
        </p:blipFill>
        <p:spPr>
          <a:xfrm>
            <a:off x="7853256" y="778081"/>
            <a:ext cx="3474211" cy="5987682"/>
          </a:xfrm>
          <a:prstGeom prst="rect">
            <a:avLst/>
          </a:prstGeom>
          <a:effectLst>
            <a:outerShdw blurRad="520700" dist="190500" dir="2700000">
              <a:srgbClr val="000000">
                <a:alpha val="40000"/>
              </a:srgbClr>
            </a:outerShdw>
          </a:effectLst>
        </p:spPr>
      </p:pic>
      <p:pic>
        <p:nvPicPr>
          <p:cNvPr id="3" name="Picture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2D16A7C6-6324-5671-0B3F-171454B8F4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43" y="2000542"/>
            <a:ext cx="2893132" cy="359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67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ell phone with a screen showing a website&#10;&#10;Description automatically generated">
            <a:extLst>
              <a:ext uri="{FF2B5EF4-FFF2-40B4-BE49-F238E27FC236}">
                <a16:creationId xmlns:a16="http://schemas.microsoft.com/office/drawing/2014/main" id="{8C7052A2-DFB1-D263-4897-DC407B4A6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31565" t="34" r="31551" b="42863"/>
          <a:stretch/>
        </p:blipFill>
        <p:spPr>
          <a:xfrm>
            <a:off x="4755328" y="642688"/>
            <a:ext cx="7215058" cy="6094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3E1874-EECE-2F1A-57D0-42F1879F0DE1}"/>
              </a:ext>
            </a:extLst>
          </p:cNvPr>
          <p:cNvSpPr txBox="1"/>
          <p:nvPr/>
        </p:nvSpPr>
        <p:spPr>
          <a:xfrm>
            <a:off x="587666" y="-1974"/>
            <a:ext cx="4286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MY" sz="3600" b="1">
                <a:solidFill>
                  <a:srgbClr val="032C51"/>
                </a:solidFill>
              </a:rPr>
              <a:t>mymahir.my</a:t>
            </a:r>
          </a:p>
        </p:txBody>
      </p:sp>
      <p:pic>
        <p:nvPicPr>
          <p:cNvPr id="2" name="Picture 1" descr="A cell phone with a screen showing a website&#10;&#10;Description automatically generated">
            <a:extLst>
              <a:ext uri="{FF2B5EF4-FFF2-40B4-BE49-F238E27FC236}">
                <a16:creationId xmlns:a16="http://schemas.microsoft.com/office/drawing/2014/main" id="{550D1B7E-D062-8F96-0B84-FFF9FBF14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brightnessContrast bright="-46000"/>
                    </a14:imgEffect>
                  </a14:imgLayer>
                </a14:imgProps>
              </a:ext>
            </a:extLst>
          </a:blip>
          <a:srcRect l="31542" t="-32" r="31542" b="207"/>
          <a:stretch/>
        </p:blipFill>
        <p:spPr>
          <a:xfrm>
            <a:off x="700070" y="638919"/>
            <a:ext cx="4058143" cy="6093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9429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F663D805-762C-70E6-01F2-E7CD6BEACDA0}"/>
              </a:ext>
            </a:extLst>
          </p:cNvPr>
          <p:cNvSpPr txBox="1">
            <a:spLocks/>
          </p:cNvSpPr>
          <p:nvPr/>
        </p:nvSpPr>
        <p:spPr>
          <a:xfrm>
            <a:off x="1841614" y="3344859"/>
            <a:ext cx="9310889" cy="1457385"/>
          </a:xfrm>
          <a:prstGeom prst="rect">
            <a:avLst/>
          </a:prstGeom>
          <a:noFill/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10355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MyMAHIR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10355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CRITICAL OCCUPATION LIST 2024/2025</a:t>
            </a:r>
            <a:endParaRPr kumimoji="0" lang="en-MY" sz="4400" b="1" i="0" u="none" strike="noStrike" kern="120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7869E9E5-A8C2-462B-226C-5AC147FA0735}"/>
              </a:ext>
            </a:extLst>
          </p:cNvPr>
          <p:cNvSpPr/>
          <p:nvPr/>
        </p:nvSpPr>
        <p:spPr>
          <a:xfrm rot="1157211">
            <a:off x="6432173" y="1452132"/>
            <a:ext cx="1962573" cy="1341606"/>
          </a:xfrm>
          <a:custGeom>
            <a:avLst/>
            <a:gdLst/>
            <a:ahLst/>
            <a:cxnLst/>
            <a:rect l="l" t="t" r="r" b="b"/>
            <a:pathLst>
              <a:path w="6082580" h="3439422">
                <a:moveTo>
                  <a:pt x="0" y="0"/>
                </a:moveTo>
                <a:lnTo>
                  <a:pt x="6082580" y="0"/>
                </a:lnTo>
                <a:lnTo>
                  <a:pt x="6082580" y="3439422"/>
                </a:lnTo>
                <a:lnTo>
                  <a:pt x="0" y="3439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en-MY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C30072-8586-7BF4-4A5A-F1A2BB4437A6}"/>
              </a:ext>
            </a:extLst>
          </p:cNvPr>
          <p:cNvSpPr>
            <a:spLocks/>
          </p:cNvSpPr>
          <p:nvPr/>
        </p:nvSpPr>
        <p:spPr>
          <a:xfrm>
            <a:off x="3103873" y="901011"/>
            <a:ext cx="5154007" cy="732495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l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masis MT Pro Light" panose="020F0502020204030204" pitchFamily="18" charset="0"/>
                <a:ea typeface="Roboto" panose="02000000000000000000" pitchFamily="2" charset="0"/>
                <a:cs typeface="Arial" panose="020B0604020202020204" pitchFamily="34" charset="0"/>
              </a:rPr>
              <a:t>Want to know more about </a:t>
            </a:r>
            <a:r>
              <a:rPr kumimoji="0" lang="en-US" sz="4000" b="1" i="0" u="none" strike="noStrike" kern="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masis MT Pro Light" panose="020F0502020204030204" pitchFamily="18" charset="0"/>
                <a:ea typeface="Roboto" panose="02000000000000000000" pitchFamily="2" charset="0"/>
                <a:cs typeface="Arial" panose="020B0604020202020204" pitchFamily="34" charset="0"/>
              </a:rPr>
              <a:t>MyCOL</a:t>
            </a:r>
            <a:endParaRPr kumimoji="0" lang="en-US" sz="4000" b="1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masis MT Pro Light" panose="020F0502020204030204" pitchFamily="18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954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alentCorp_END SLIDE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alentCorp_BLANK SLIDE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alentCorp_BLANK SLIDE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alentCorp_COVER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TalentCorp_BLANK SLIDE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TalentCorp_BLANK SLIDE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ecf224-986b-41b4-94d2-27c179feecbc" xsi:nil="true"/>
    <lcf76f155ced4ddcb4097134ff3c332f xmlns="22bae2ec-40de-492f-8dbc-827a1af5305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EC63F51472DB48A5430203FAAC8672" ma:contentTypeVersion="14" ma:contentTypeDescription="Create a new document." ma:contentTypeScope="" ma:versionID="8ea8406fbb35fe5e5cd49e33eba7aff0">
  <xsd:schema xmlns:xsd="http://www.w3.org/2001/XMLSchema" xmlns:xs="http://www.w3.org/2001/XMLSchema" xmlns:p="http://schemas.microsoft.com/office/2006/metadata/properties" xmlns:ns2="22bae2ec-40de-492f-8dbc-827a1af53056" xmlns:ns3="d3ecf224-986b-41b4-94d2-27c179feecbc" targetNamespace="http://schemas.microsoft.com/office/2006/metadata/properties" ma:root="true" ma:fieldsID="9e71fee5fcbc55f122362cee8a93542a" ns2:_="" ns3:_="">
    <xsd:import namespace="22bae2ec-40de-492f-8dbc-827a1af53056"/>
    <xsd:import namespace="d3ecf224-986b-41b4-94d2-27c179feec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bae2ec-40de-492f-8dbc-827a1af530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26d7900-900b-4ff5-a93e-4418c56938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ecf224-986b-41b4-94d2-27c179feecb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ff9869c-a8a5-4860-a3f2-9bb41f14b9bd}" ma:internalName="TaxCatchAll" ma:showField="CatchAllData" ma:web="d3ecf224-986b-41b4-94d2-27c179feec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4EB7DA-5134-44DE-A5A5-2D27D6548602}">
  <ds:schemaRefs>
    <ds:schemaRef ds:uri="22bae2ec-40de-492f-8dbc-827a1af53056"/>
    <ds:schemaRef ds:uri="d3ecf224-986b-41b4-94d2-27c179feecbc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EBE04CB-8879-49E1-8974-3BE1E9EA1E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4BD819-D264-45AB-BFA5-DFDD0389ADAE}">
  <ds:schemaRefs>
    <ds:schemaRef ds:uri="22bae2ec-40de-492f-8dbc-827a1af53056"/>
    <ds:schemaRef ds:uri="d3ecf224-986b-41b4-94d2-27c179feec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46a9bfb6-6628-4161-82bf-677a422d2ee6}" enabled="1" method="Standard" siteId="{07b61054-86bf-437a-acd6-9bda124f780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3968</Words>
  <Application>Microsoft Office PowerPoint</Application>
  <PresentationFormat>Widescreen</PresentationFormat>
  <Paragraphs>1001</Paragraphs>
  <Slides>35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35</vt:i4>
      </vt:variant>
    </vt:vector>
  </HeadingPairs>
  <TitlesOfParts>
    <vt:vector size="57" baseType="lpstr">
      <vt:lpstr>Amasis MT Pro Light</vt:lpstr>
      <vt:lpstr>Aptos</vt:lpstr>
      <vt:lpstr>Aptos Black</vt:lpstr>
      <vt:lpstr>Aptos Display</vt:lpstr>
      <vt:lpstr>Arial</vt:lpstr>
      <vt:lpstr>Brush Script MT</vt:lpstr>
      <vt:lpstr>Calibri</vt:lpstr>
      <vt:lpstr>Chewy</vt:lpstr>
      <vt:lpstr>Courier New</vt:lpstr>
      <vt:lpstr>Poppins</vt:lpstr>
      <vt:lpstr>Segoe UI</vt:lpstr>
      <vt:lpstr>Wingdings</vt:lpstr>
      <vt:lpstr>Office Theme</vt:lpstr>
      <vt:lpstr>1_Custom Design</vt:lpstr>
      <vt:lpstr>Custom Design</vt:lpstr>
      <vt:lpstr>TalentCorp_END SLIDE</vt:lpstr>
      <vt:lpstr>4_TalentCorp_BLANK SLIDE</vt:lpstr>
      <vt:lpstr>TalentCorp_BLANK SLIDE</vt:lpstr>
      <vt:lpstr>TalentCorp_COVER</vt:lpstr>
      <vt:lpstr>1_TalentCorp_BLANK SLIDE</vt:lpstr>
      <vt:lpstr>2_TalentCorp_BLANK SLIDE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Siti Noor Munirah  Binti Kamaruzaman</dc:creator>
  <cp:lastModifiedBy>Marlini Mohamad Mahya</cp:lastModifiedBy>
  <cp:revision>1</cp:revision>
  <dcterms:created xsi:type="dcterms:W3CDTF">2026-03-13T02:23:36Z</dcterms:created>
  <dcterms:modified xsi:type="dcterms:W3CDTF">2026-05-02T11:30:58Z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0x01010038EC63F51472DB48A5430203FAAC8672</vt:lpwstr>
  </property>
  <property fmtid="{D5CDD505-2E9C-101B-9397-08002B2CF9AE}" pid="3" name="MediaServiceImageTags">
    <vt:lpwstr/>
  </property>
</Properties>
</file>