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1" r:id="rId4"/>
    <p:sldMasterId id="2147483664" r:id="rId5"/>
  </p:sldMasterIdLst>
  <p:notesMasterIdLst>
    <p:notesMasterId r:id="rId46"/>
  </p:notesMasterIdLst>
  <p:sldIdLst>
    <p:sldId id="2147482782" r:id="rId6"/>
    <p:sldId id="2147482527" r:id="rId7"/>
    <p:sldId id="2147482482" r:id="rId8"/>
    <p:sldId id="2147482580" r:id="rId9"/>
    <p:sldId id="2147482483" r:id="rId10"/>
    <p:sldId id="2147482522" r:id="rId11"/>
    <p:sldId id="2147482484" r:id="rId12"/>
    <p:sldId id="2147482485" r:id="rId13"/>
    <p:sldId id="2147482486" r:id="rId14"/>
    <p:sldId id="2147482523" r:id="rId15"/>
    <p:sldId id="2147482487" r:id="rId16"/>
    <p:sldId id="2147482587" r:id="rId17"/>
    <p:sldId id="2147482586" r:id="rId18"/>
    <p:sldId id="2147482530" r:id="rId19"/>
    <p:sldId id="2147482611" r:id="rId20"/>
    <p:sldId id="2147482612" r:id="rId21"/>
    <p:sldId id="2147482512" r:id="rId22"/>
    <p:sldId id="2147482615" r:id="rId23"/>
    <p:sldId id="2147482619" r:id="rId24"/>
    <p:sldId id="2147482614" r:id="rId25"/>
    <p:sldId id="2147482518" r:id="rId26"/>
    <p:sldId id="2147482617" r:id="rId27"/>
    <p:sldId id="2147482601" r:id="rId28"/>
    <p:sldId id="2147482602" r:id="rId29"/>
    <p:sldId id="2147482603" r:id="rId30"/>
    <p:sldId id="2147482623" r:id="rId31"/>
    <p:sldId id="2147482616" r:id="rId32"/>
    <p:sldId id="2147482620" r:id="rId33"/>
    <p:sldId id="2147482624" r:id="rId34"/>
    <p:sldId id="2147482625" r:id="rId35"/>
    <p:sldId id="2147482588" r:id="rId36"/>
    <p:sldId id="2147482627" r:id="rId37"/>
    <p:sldId id="302" r:id="rId38"/>
    <p:sldId id="2147482517" r:id="rId39"/>
    <p:sldId id="2147482621" r:id="rId40"/>
    <p:sldId id="2147482589" r:id="rId41"/>
    <p:sldId id="2147482590" r:id="rId42"/>
    <p:sldId id="2147482622" r:id="rId43"/>
    <p:sldId id="2147482532" r:id="rId44"/>
    <p:sldId id="2147482467" r:id="rId45"/>
  </p:sldIdLst>
  <p:sldSz cx="18288000" cy="10287000"/>
  <p:notesSz cx="6858000" cy="9144000"/>
  <p:embeddedFontLst>
    <p:embeddedFont>
      <p:font typeface="Aptos Black" panose="020B0004020202020204" pitchFamily="34" charset="0"/>
      <p:bold r:id="rId47"/>
    </p:embeddedFont>
    <p:embeddedFont>
      <p:font typeface="Canva Sans" panose="020B0604020202020204" charset="0"/>
      <p:regular r:id="rId48"/>
    </p:embeddedFont>
    <p:embeddedFont>
      <p:font typeface="Canva Sans Bold" panose="020B0604020202020204" charset="0"/>
      <p:regular r:id="rId49"/>
    </p:embeddedFont>
    <p:embeddedFont>
      <p:font typeface="Inter Bold" panose="020B0604020202020204" charset="0"/>
      <p:regular r:id="rId50"/>
    </p:embeddedFont>
    <p:embeddedFont>
      <p:font typeface="Open Sans 1" panose="020B0604020202020204" charset="0"/>
      <p:regular r:id="rId51"/>
    </p:embeddedFont>
    <p:embeddedFont>
      <p:font typeface="Open Sans 2" panose="020B0604020202020204" charset="0"/>
      <p:regular r:id="rId52"/>
    </p:embeddedFont>
    <p:embeddedFont>
      <p:font typeface="Open Sans 2 Bold" panose="020B0604020202020204" charset="0"/>
      <p:regular r:id="rId53"/>
    </p:embeddedFont>
    <p:embeddedFont>
      <p:font typeface="Rubik Bold" panose="020B0604020202020204" charset="-79"/>
      <p:regular r:id="rId54"/>
    </p:embeddedFont>
    <p:embeddedFont>
      <p:font typeface="Segoe UI" panose="020B0502040204020203" pitchFamily="34" charset="0"/>
      <p:regular r:id="rId55"/>
      <p:bold r:id="rId56"/>
      <p:italic r:id="rId57"/>
      <p:boldItalic r:id="rId58"/>
    </p:embeddedFont>
    <p:embeddedFont>
      <p:font typeface="Telegraf Bold" panose="020B0604020202020204" charset="0"/>
      <p:regular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6D7B1E-47EC-04A2-06D7-20E580ACA59D}" name="Ardi Gunsuh" initials="AG" userId="S::ardi.gunsuh@talentcorp.com.my::1bcb40f7-5027-4c51-a107-f5fa71c94720" providerId="AD"/>
  <p188:author id="{FED5D54B-0B9E-5B40-4EA1-BBCDF491E997}" name="Mohd Nur Syazwan Mohd Hafidz" initials="MH" userId="S::syazwan.hafidz@talentcorp.com.my::96c255a9-3a97-4b0b-8e6d-722b5f6789fc" providerId="AD"/>
  <p188:author id="{973C1A54-6150-9D2F-543C-8C91FBDBA151}" name="Rahmah Binti Mohamed Razali" initials="RB" userId="S::rahmah.razali@talentcorp.com.my::bb297ce0-5af7-42b5-9d06-72063e3c9fab" providerId="AD"/>
  <p188:author id="{1E0E1B69-B27F-8581-AA41-009743B6F84A}" name="Nur Alia Aqira Halib" initials="NH" userId="S::alia.halib@talentcorp.com.my::bb4ec6ae-4688-4d5b-85bb-ca13b41d710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E9F91B"/>
    <a:srgbClr val="FFA415"/>
    <a:srgbClr val="FFA10E"/>
    <a:srgbClr val="FFC46A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4FF7DE-7BF7-4D13-800B-694698539D8C}" v="3" dt="2026-04-07T01:49:02.4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868" y="2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font" Target="fonts/font8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61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font" Target="fonts/font6.fntdata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MAH BINTI MOHAMED RAZALI" userId="bb297ce0-5af7-42b5-9d06-72063e3c9fab" providerId="ADAL" clId="{C24FF7DE-7BF7-4D13-800B-694698539D8C}"/>
    <pc:docChg chg="custSel delSld modSld">
      <pc:chgData name="RAHMAH BINTI MOHAMED RAZALI" userId="bb297ce0-5af7-42b5-9d06-72063e3c9fab" providerId="ADAL" clId="{C24FF7DE-7BF7-4D13-800B-694698539D8C}" dt="2026-04-07T01:49:35.850" v="51" actId="47"/>
      <pc:docMkLst>
        <pc:docMk/>
      </pc:docMkLst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3818355305" sldId="2147482475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252822575" sldId="2147482476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262329339" sldId="2147482477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2870570121" sldId="2147482478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525674250" sldId="2147482479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1322538052" sldId="2147482480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406758765" sldId="2147482481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1243166456" sldId="2147482488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2401727671" sldId="2147482489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467005673" sldId="2147482490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1293835535" sldId="2147482491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1090568176" sldId="2147482492"/>
        </pc:sldMkLst>
      </pc:sldChg>
      <pc:sldChg chg="addSp delSp modSp mod">
        <pc:chgData name="RAHMAH BINTI MOHAMED RAZALI" userId="bb297ce0-5af7-42b5-9d06-72063e3c9fab" providerId="ADAL" clId="{C24FF7DE-7BF7-4D13-800B-694698539D8C}" dt="2026-04-07T01:49:20.746" v="50" actId="1076"/>
        <pc:sldMkLst>
          <pc:docMk/>
          <pc:sldMk cId="3617030017" sldId="2147482782"/>
        </pc:sldMkLst>
        <pc:spChg chg="mod">
          <ac:chgData name="RAHMAH BINTI MOHAMED RAZALI" userId="bb297ce0-5af7-42b5-9d06-72063e3c9fab" providerId="ADAL" clId="{C24FF7DE-7BF7-4D13-800B-694698539D8C}" dt="2026-04-07T01:48:08.629" v="39" actId="1076"/>
          <ac:spMkLst>
            <pc:docMk/>
            <pc:sldMk cId="3617030017" sldId="2147482782"/>
            <ac:spMk id="3" creationId="{6A28CAA9-4E4F-E308-8450-507BC5583D67}"/>
          </ac:spMkLst>
        </pc:spChg>
        <pc:picChg chg="add del mod">
          <ac:chgData name="RAHMAH BINTI MOHAMED RAZALI" userId="bb297ce0-5af7-42b5-9d06-72063e3c9fab" providerId="ADAL" clId="{C24FF7DE-7BF7-4D13-800B-694698539D8C}" dt="2026-04-07T01:48:41.168" v="44" actId="478"/>
          <ac:picMkLst>
            <pc:docMk/>
            <pc:sldMk cId="3617030017" sldId="2147482782"/>
            <ac:picMk id="2" creationId="{D57B9D0B-ABF7-CF60-BBCC-CD1909CEC621}"/>
          </ac:picMkLst>
        </pc:picChg>
        <pc:picChg chg="add mod">
          <ac:chgData name="RAHMAH BINTI MOHAMED RAZALI" userId="bb297ce0-5af7-42b5-9d06-72063e3c9fab" providerId="ADAL" clId="{C24FF7DE-7BF7-4D13-800B-694698539D8C}" dt="2026-04-07T01:49:20.746" v="50" actId="1076"/>
          <ac:picMkLst>
            <pc:docMk/>
            <pc:sldMk cId="3617030017" sldId="2147482782"/>
            <ac:picMk id="6" creationId="{B027FD17-102C-5AEB-B66C-C53EE98D583C}"/>
          </ac:picMkLst>
        </pc:picChg>
        <pc:picChg chg="del">
          <ac:chgData name="RAHMAH BINTI MOHAMED RAZALI" userId="bb297ce0-5af7-42b5-9d06-72063e3c9fab" providerId="ADAL" clId="{C24FF7DE-7BF7-4D13-800B-694698539D8C}" dt="2026-04-07T01:48:09.794" v="40" actId="478"/>
          <ac:picMkLst>
            <pc:docMk/>
            <pc:sldMk cId="3617030017" sldId="2147482782"/>
            <ac:picMk id="1030" creationId="{8252BB1B-396F-B679-B642-45AA3C3D6EF9}"/>
          </ac:picMkLst>
        </pc:picChg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3756437134" sldId="2147482783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876965442" sldId="2147482784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2298475690" sldId="2147482785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1148051251" sldId="2147482786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1353362016" sldId="2147482787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3422085020" sldId="2147482788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3022789832" sldId="2147482789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3999809090" sldId="2147482790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1971037376" sldId="2147482791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2534074860" sldId="2147482792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1558931318" sldId="2147482793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1442728392" sldId="2147482794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2934277494" sldId="2147482795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2508034908" sldId="2147482796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3260151553" sldId="2147482797"/>
        </pc:sldMkLst>
      </pc:sldChg>
      <pc:sldChg chg="del">
        <pc:chgData name="RAHMAH BINTI MOHAMED RAZALI" userId="bb297ce0-5af7-42b5-9d06-72063e3c9fab" providerId="ADAL" clId="{C24FF7DE-7BF7-4D13-800B-694698539D8C}" dt="2026-04-07T01:49:35.850" v="51" actId="47"/>
        <pc:sldMkLst>
          <pc:docMk/>
          <pc:sldMk cId="2340336348" sldId="2147482798"/>
        </pc:sldMkLst>
      </pc:sldChg>
      <pc:sldMasterChg chg="delSldLayout">
        <pc:chgData name="RAHMAH BINTI MOHAMED RAZALI" userId="bb297ce0-5af7-42b5-9d06-72063e3c9fab" providerId="ADAL" clId="{C24FF7DE-7BF7-4D13-800B-694698539D8C}" dt="2026-04-07T01:49:35.850" v="51" actId="47"/>
        <pc:sldMasterMkLst>
          <pc:docMk/>
          <pc:sldMasterMk cId="1703183114" sldId="2147483664"/>
        </pc:sldMasterMkLst>
        <pc:sldLayoutChg chg="del">
          <pc:chgData name="RAHMAH BINTI MOHAMED RAZALI" userId="bb297ce0-5af7-42b5-9d06-72063e3c9fab" providerId="ADAL" clId="{C24FF7DE-7BF7-4D13-800B-694698539D8C}" dt="2026-04-07T01:49:35.850" v="51" actId="47"/>
          <pc:sldLayoutMkLst>
            <pc:docMk/>
            <pc:sldMasterMk cId="1703183114" sldId="2147483664"/>
            <pc:sldLayoutMk cId="3709485245" sldId="2147483736"/>
          </pc:sldLayoutMkLst>
        </pc:sldLayoutChg>
      </pc:sldMasterChg>
    </pc:docChg>
  </pc:docChgLst>
  <pc:docChgLst>
    <pc:chgData name="Rahmah Binti Mohamed Razali" userId="bb297ce0-5af7-42b5-9d06-72063e3c9fab" providerId="ADAL" clId="{AF3A9B7C-1FCD-461D-B9F6-2AD40D39FFAF}"/>
    <pc:docChg chg="custSel delSld modSld">
      <pc:chgData name="Rahmah Binti Mohamed Razali" userId="bb297ce0-5af7-42b5-9d06-72063e3c9fab" providerId="ADAL" clId="{AF3A9B7C-1FCD-461D-B9F6-2AD40D39FFAF}" dt="2025-12-08T07:39:50.227" v="8" actId="47"/>
      <pc:docMkLst>
        <pc:docMk/>
      </pc:docMkLst>
      <pc:sldChg chg="addSp delSp modSp mod">
        <pc:chgData name="Rahmah Binti Mohamed Razali" userId="bb297ce0-5af7-42b5-9d06-72063e3c9fab" providerId="ADAL" clId="{AF3A9B7C-1FCD-461D-B9F6-2AD40D39FFAF}" dt="2025-12-08T07:39:30.209" v="6" actId="20577"/>
        <pc:sldMkLst>
          <pc:docMk/>
          <pc:sldMk cId="3818355305" sldId="2147482475"/>
        </pc:sldMkLst>
      </pc:sldChg>
      <pc:sldChg chg="del">
        <pc:chgData name="Rahmah Binti Mohamed Razali" userId="bb297ce0-5af7-42b5-9d06-72063e3c9fab" providerId="ADAL" clId="{AF3A9B7C-1FCD-461D-B9F6-2AD40D39FFAF}" dt="2025-12-08T07:39:37.751" v="7" actId="47"/>
        <pc:sldMkLst>
          <pc:docMk/>
          <pc:sldMk cId="3644665310" sldId="2147482618"/>
        </pc:sldMkLst>
      </pc:sldChg>
      <pc:sldChg chg="del">
        <pc:chgData name="Rahmah Binti Mohamed Razali" userId="bb297ce0-5af7-42b5-9d06-72063e3c9fab" providerId="ADAL" clId="{AF3A9B7C-1FCD-461D-B9F6-2AD40D39FFAF}" dt="2025-12-08T07:39:50.227" v="8" actId="47"/>
        <pc:sldMkLst>
          <pc:docMk/>
          <pc:sldMk cId="3696173564" sldId="2147482628"/>
        </pc:sldMkLst>
      </pc:sldChg>
    </pc:docChg>
  </pc:docChgLst>
  <pc:docChgLst>
    <pc:chgData name="RAHMAH BINTI MOHAMED RAZALI" userId="bb297ce0-5af7-42b5-9d06-72063e3c9fab" providerId="ADAL" clId="{3B3D37A3-E5AF-4E07-8FB4-9361841967DC}"/>
    <pc:docChg chg="undo custSel addSld modSld">
      <pc:chgData name="RAHMAH BINTI MOHAMED RAZALI" userId="bb297ce0-5af7-42b5-9d06-72063e3c9fab" providerId="ADAL" clId="{3B3D37A3-E5AF-4E07-8FB4-9361841967DC}" dt="2026-01-29T02:11:10.004" v="550" actId="14100"/>
      <pc:docMkLst>
        <pc:docMk/>
      </pc:docMkLst>
      <pc:sldChg chg="addSp delSp modSp mod">
        <pc:chgData name="RAHMAH BINTI MOHAMED RAZALI" userId="bb297ce0-5af7-42b5-9d06-72063e3c9fab" providerId="ADAL" clId="{3B3D37A3-E5AF-4E07-8FB4-9361841967DC}" dt="2026-01-22T01:15:49.295" v="9" actId="1076"/>
        <pc:sldMkLst>
          <pc:docMk/>
          <pc:sldMk cId="3818355305" sldId="2147482475"/>
        </pc:sldMkLst>
        <pc:spChg chg="add del mod">
          <ac:chgData name="RAHMAH BINTI MOHAMED RAZALI" userId="bb297ce0-5af7-42b5-9d06-72063e3c9fab" providerId="ADAL" clId="{3B3D37A3-E5AF-4E07-8FB4-9361841967DC}" dt="2026-01-22T01:15:45.125" v="7" actId="1076"/>
          <ac:spMkLst>
            <pc:docMk/>
            <pc:sldMk cId="3818355305" sldId="2147482475"/>
            <ac:spMk id="7" creationId="{84831C92-D599-3FEE-1DF7-482B9B65CAEA}"/>
          </ac:spMkLst>
        </pc:spChg>
        <pc:picChg chg="mod">
          <ac:chgData name="RAHMAH BINTI MOHAMED RAZALI" userId="bb297ce0-5af7-42b5-9d06-72063e3c9fab" providerId="ADAL" clId="{3B3D37A3-E5AF-4E07-8FB4-9361841967DC}" dt="2026-01-22T01:15:49.295" v="9" actId="1076"/>
          <ac:picMkLst>
            <pc:docMk/>
            <pc:sldMk cId="3818355305" sldId="2147482475"/>
            <ac:picMk id="4" creationId="{C8FE25A9-EC29-243E-BC90-317DE821938D}"/>
          </ac:picMkLst>
        </pc:picChg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252822575" sldId="2147482476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262329339" sldId="2147482477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2870570121" sldId="2147482478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525674250" sldId="2147482479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1322538052" sldId="2147482480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406758765" sldId="2147482481"/>
        </pc:sldMkLst>
      </pc:sldChg>
      <pc:sldChg chg="addSp delSp modSp mod modAnim">
        <pc:chgData name="RAHMAH BINTI MOHAMED RAZALI" userId="bb297ce0-5af7-42b5-9d06-72063e3c9fab" providerId="ADAL" clId="{3B3D37A3-E5AF-4E07-8FB4-9361841967DC}" dt="2026-01-22T07:38:13.679" v="193" actId="1076"/>
        <pc:sldMkLst>
          <pc:docMk/>
          <pc:sldMk cId="0" sldId="2147482482"/>
        </pc:sldMkLst>
        <pc:spChg chg="mod">
          <ac:chgData name="RAHMAH BINTI MOHAMED RAZALI" userId="bb297ce0-5af7-42b5-9d06-72063e3c9fab" providerId="ADAL" clId="{3B3D37A3-E5AF-4E07-8FB4-9361841967DC}" dt="2026-01-22T07:37:00.539" v="137" actId="1076"/>
          <ac:spMkLst>
            <pc:docMk/>
            <pc:sldMk cId="0" sldId="2147482482"/>
            <ac:spMk id="2" creationId="{3A4F8134-F640-FE33-4E4D-645458A295E4}"/>
          </ac:spMkLst>
        </pc:spChg>
        <pc:spChg chg="mod">
          <ac:chgData name="RAHMAH BINTI MOHAMED RAZALI" userId="bb297ce0-5af7-42b5-9d06-72063e3c9fab" providerId="ADAL" clId="{3B3D37A3-E5AF-4E07-8FB4-9361841967DC}" dt="2026-01-22T07:34:23.450" v="69" actId="113"/>
          <ac:spMkLst>
            <pc:docMk/>
            <pc:sldMk cId="0" sldId="2147482482"/>
            <ac:spMk id="6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2T07:34:18.156" v="68" actId="2711"/>
          <ac:spMkLst>
            <pc:docMk/>
            <pc:sldMk cId="0" sldId="2147482482"/>
            <ac:spMk id="7" creationId="{00000000-0000-0000-0000-000000000000}"/>
          </ac:spMkLst>
        </pc:spChg>
        <pc:spChg chg="add mod">
          <ac:chgData name="RAHMAH BINTI MOHAMED RAZALI" userId="bb297ce0-5af7-42b5-9d06-72063e3c9fab" providerId="ADAL" clId="{3B3D37A3-E5AF-4E07-8FB4-9361841967DC}" dt="2026-01-22T07:38:13.679" v="193" actId="1076"/>
          <ac:spMkLst>
            <pc:docMk/>
            <pc:sldMk cId="0" sldId="2147482482"/>
            <ac:spMk id="10" creationId="{C938094F-B1FD-F420-A2FC-920C3AB16D6B}"/>
          </ac:spMkLst>
        </pc:spChg>
        <pc:spChg chg="mod">
          <ac:chgData name="RAHMAH BINTI MOHAMED RAZALI" userId="bb297ce0-5af7-42b5-9d06-72063e3c9fab" providerId="ADAL" clId="{3B3D37A3-E5AF-4E07-8FB4-9361841967DC}" dt="2026-01-22T07:37:04.726" v="138" actId="14100"/>
          <ac:spMkLst>
            <pc:docMk/>
            <pc:sldMk cId="0" sldId="2147482482"/>
            <ac:spMk id="11" creationId="{00000000-0000-0000-0000-000000000000}"/>
          </ac:spMkLst>
        </pc:spChg>
        <pc:spChg chg="add mod">
          <ac:chgData name="RAHMAH BINTI MOHAMED RAZALI" userId="bb297ce0-5af7-42b5-9d06-72063e3c9fab" providerId="ADAL" clId="{3B3D37A3-E5AF-4E07-8FB4-9361841967DC}" dt="2026-01-22T07:38:10.234" v="192" actId="1076"/>
          <ac:spMkLst>
            <pc:docMk/>
            <pc:sldMk cId="0" sldId="2147482482"/>
            <ac:spMk id="12" creationId="{DB6AF577-3A34-66F8-31E8-FA38B627F6D9}"/>
          </ac:spMkLst>
        </pc:spChg>
        <pc:spChg chg="add mod">
          <ac:chgData name="RAHMAH BINTI MOHAMED RAZALI" userId="bb297ce0-5af7-42b5-9d06-72063e3c9fab" providerId="ADAL" clId="{3B3D37A3-E5AF-4E07-8FB4-9361841967DC}" dt="2026-01-22T07:37:21.145" v="142" actId="14100"/>
          <ac:spMkLst>
            <pc:docMk/>
            <pc:sldMk cId="0" sldId="2147482482"/>
            <ac:spMk id="13" creationId="{3A115D39-4343-1323-501D-E5038EE076FD}"/>
          </ac:spMkLst>
        </pc:spChg>
        <pc:spChg chg="add mod">
          <ac:chgData name="RAHMAH BINTI MOHAMED RAZALI" userId="bb297ce0-5af7-42b5-9d06-72063e3c9fab" providerId="ADAL" clId="{3B3D37A3-E5AF-4E07-8FB4-9361841967DC}" dt="2026-01-22T07:37:56.332" v="190" actId="14100"/>
          <ac:spMkLst>
            <pc:docMk/>
            <pc:sldMk cId="0" sldId="2147482482"/>
            <ac:spMk id="14" creationId="{9EFE49AA-C005-BE3D-CCD2-3501E701B4D5}"/>
          </ac:spMkLst>
        </pc:spChg>
        <pc:grpChg chg="mod">
          <ac:chgData name="RAHMAH BINTI MOHAMED RAZALI" userId="bb297ce0-5af7-42b5-9d06-72063e3c9fab" providerId="ADAL" clId="{3B3D37A3-E5AF-4E07-8FB4-9361841967DC}" dt="2026-01-22T07:33:58.214" v="67" actId="1076"/>
          <ac:grpSpMkLst>
            <pc:docMk/>
            <pc:sldMk cId="0" sldId="2147482482"/>
            <ac:grpSpMk id="5" creationId="{00000000-0000-0000-0000-000000000000}"/>
          </ac:grpSpMkLst>
        </pc:grpChg>
        <pc:picChg chg="add mod">
          <ac:chgData name="RAHMAH BINTI MOHAMED RAZALI" userId="bb297ce0-5af7-42b5-9d06-72063e3c9fab" providerId="ADAL" clId="{3B3D37A3-E5AF-4E07-8FB4-9361841967DC}" dt="2026-01-22T07:34:36.794" v="73" actId="1076"/>
          <ac:picMkLst>
            <pc:docMk/>
            <pc:sldMk cId="0" sldId="2147482482"/>
            <ac:picMk id="9" creationId="{698664D5-F772-D124-1AD8-0909E9C64731}"/>
          </ac:picMkLst>
        </pc:picChg>
      </pc:sldChg>
      <pc:sldChg chg="addSp delSp modSp mod">
        <pc:chgData name="RAHMAH BINTI MOHAMED RAZALI" userId="bb297ce0-5af7-42b5-9d06-72063e3c9fab" providerId="ADAL" clId="{3B3D37A3-E5AF-4E07-8FB4-9361841967DC}" dt="2026-01-22T08:03:44.160" v="303" actId="1076"/>
        <pc:sldMkLst>
          <pc:docMk/>
          <pc:sldMk cId="0" sldId="2147482483"/>
        </pc:sldMkLst>
        <pc:spChg chg="mod">
          <ac:chgData name="RAHMAH BINTI MOHAMED RAZALI" userId="bb297ce0-5af7-42b5-9d06-72063e3c9fab" providerId="ADAL" clId="{3B3D37A3-E5AF-4E07-8FB4-9361841967DC}" dt="2026-01-22T08:02:49.531" v="293" actId="1076"/>
          <ac:spMkLst>
            <pc:docMk/>
            <pc:sldMk cId="0" sldId="2147482483"/>
            <ac:spMk id="2" creationId="{E2A40FAA-BF78-BE30-7FD3-E8E7B9EFE97E}"/>
          </ac:spMkLst>
        </pc:spChg>
        <pc:spChg chg="mod">
          <ac:chgData name="RAHMAH BINTI MOHAMED RAZALI" userId="bb297ce0-5af7-42b5-9d06-72063e3c9fab" providerId="ADAL" clId="{3B3D37A3-E5AF-4E07-8FB4-9361841967DC}" dt="2026-01-22T08:02:43.147" v="292" actId="1076"/>
          <ac:spMkLst>
            <pc:docMk/>
            <pc:sldMk cId="0" sldId="2147482483"/>
            <ac:spMk id="3" creationId="{20714C6E-4687-2C67-9B53-A5B3BA99E0F1}"/>
          </ac:spMkLst>
        </pc:spChg>
        <pc:spChg chg="mod">
          <ac:chgData name="RAHMAH BINTI MOHAMED RAZALI" userId="bb297ce0-5af7-42b5-9d06-72063e3c9fab" providerId="ADAL" clId="{3B3D37A3-E5AF-4E07-8FB4-9361841967DC}" dt="2026-01-22T08:03:44.160" v="303" actId="1076"/>
          <ac:spMkLst>
            <pc:docMk/>
            <pc:sldMk cId="0" sldId="2147482483"/>
            <ac:spMk id="5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2T08:03:44.160" v="303" actId="1076"/>
          <ac:spMkLst>
            <pc:docMk/>
            <pc:sldMk cId="0" sldId="2147482483"/>
            <ac:spMk id="6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2T08:02:52.123" v="294" actId="1076"/>
          <ac:spMkLst>
            <pc:docMk/>
            <pc:sldMk cId="0" sldId="2147482483"/>
            <ac:spMk id="10" creationId="{00000000-0000-0000-0000-000000000000}"/>
          </ac:spMkLst>
        </pc:spChg>
        <pc:picChg chg="add mod">
          <ac:chgData name="RAHMAH BINTI MOHAMED RAZALI" userId="bb297ce0-5af7-42b5-9d06-72063e3c9fab" providerId="ADAL" clId="{3B3D37A3-E5AF-4E07-8FB4-9361841967DC}" dt="2026-01-22T08:02:03.015" v="283" actId="1076"/>
          <ac:picMkLst>
            <pc:docMk/>
            <pc:sldMk cId="0" sldId="2147482483"/>
            <ac:picMk id="9" creationId="{605204C5-1CE4-AC16-3FB7-794AFA08ECB6}"/>
          </ac:picMkLst>
        </pc:picChg>
      </pc:sldChg>
      <pc:sldChg chg="addSp delSp modSp mod delAnim">
        <pc:chgData name="RAHMAH BINTI MOHAMED RAZALI" userId="bb297ce0-5af7-42b5-9d06-72063e3c9fab" providerId="ADAL" clId="{3B3D37A3-E5AF-4E07-8FB4-9361841967DC}" dt="2026-01-26T06:12:16.543" v="429" actId="1076"/>
        <pc:sldMkLst>
          <pc:docMk/>
          <pc:sldMk cId="0" sldId="2147482484"/>
        </pc:sldMkLst>
        <pc:spChg chg="mod">
          <ac:chgData name="RAHMAH BINTI MOHAMED RAZALI" userId="bb297ce0-5af7-42b5-9d06-72063e3c9fab" providerId="ADAL" clId="{3B3D37A3-E5AF-4E07-8FB4-9361841967DC}" dt="2026-01-26T06:12:16.543" v="429" actId="1076"/>
          <ac:spMkLst>
            <pc:docMk/>
            <pc:sldMk cId="0" sldId="2147482484"/>
            <ac:spMk id="2" creationId="{5C8C638D-1B93-2E4B-88AD-F0ECAEE8A19D}"/>
          </ac:spMkLst>
        </pc:spChg>
        <pc:spChg chg="mod">
          <ac:chgData name="RAHMAH BINTI MOHAMED RAZALI" userId="bb297ce0-5af7-42b5-9d06-72063e3c9fab" providerId="ADAL" clId="{3B3D37A3-E5AF-4E07-8FB4-9361841967DC}" dt="2026-01-26T05:38:23.052" v="339" actId="1076"/>
          <ac:spMkLst>
            <pc:docMk/>
            <pc:sldMk cId="0" sldId="2147482484"/>
            <ac:spMk id="5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6T05:38:26.556" v="340" actId="14100"/>
          <ac:spMkLst>
            <pc:docMk/>
            <pc:sldMk cId="0" sldId="2147482484"/>
            <ac:spMk id="6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6T06:10:02.365" v="404" actId="1076"/>
          <ac:spMkLst>
            <pc:docMk/>
            <pc:sldMk cId="0" sldId="2147482484"/>
            <ac:spMk id="10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6T06:10:02.365" v="404" actId="1076"/>
          <ac:spMkLst>
            <pc:docMk/>
            <pc:sldMk cId="0" sldId="2147482484"/>
            <ac:spMk id="11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6T05:43:50.635" v="403" actId="14100"/>
          <ac:spMkLst>
            <pc:docMk/>
            <pc:sldMk cId="0" sldId="2147482484"/>
            <ac:spMk id="12" creationId="{00000000-0000-0000-0000-000000000000}"/>
          </ac:spMkLst>
        </pc:spChg>
        <pc:picChg chg="add mod">
          <ac:chgData name="RAHMAH BINTI MOHAMED RAZALI" userId="bb297ce0-5af7-42b5-9d06-72063e3c9fab" providerId="ADAL" clId="{3B3D37A3-E5AF-4E07-8FB4-9361841967DC}" dt="2026-01-26T05:43:42.829" v="401" actId="1035"/>
          <ac:picMkLst>
            <pc:docMk/>
            <pc:sldMk cId="0" sldId="2147482484"/>
            <ac:picMk id="8" creationId="{75DAB30F-ED87-A168-8515-29D3336C0ABE}"/>
          </ac:picMkLst>
        </pc:picChg>
      </pc:sldChg>
      <pc:sldChg chg="addSp delSp modSp mod">
        <pc:chgData name="RAHMAH BINTI MOHAMED RAZALI" userId="bb297ce0-5af7-42b5-9d06-72063e3c9fab" providerId="ADAL" clId="{3B3D37A3-E5AF-4E07-8FB4-9361841967DC}" dt="2026-01-26T06:12:43.109" v="432" actId="1076"/>
        <pc:sldMkLst>
          <pc:docMk/>
          <pc:sldMk cId="0" sldId="2147482485"/>
        </pc:sldMkLst>
        <pc:spChg chg="mod">
          <ac:chgData name="RAHMAH BINTI MOHAMED RAZALI" userId="bb297ce0-5af7-42b5-9d06-72063e3c9fab" providerId="ADAL" clId="{3B3D37A3-E5AF-4E07-8FB4-9361841967DC}" dt="2026-01-26T06:12:35.388" v="431" actId="1076"/>
          <ac:spMkLst>
            <pc:docMk/>
            <pc:sldMk cId="0" sldId="2147482485"/>
            <ac:spMk id="2" creationId="{E67ABC25-AD8F-8236-42D2-06910AAC781B}"/>
          </ac:spMkLst>
        </pc:spChg>
        <pc:spChg chg="mod">
          <ac:chgData name="RAHMAH BINTI MOHAMED RAZALI" userId="bb297ce0-5af7-42b5-9d06-72063e3c9fab" providerId="ADAL" clId="{3B3D37A3-E5AF-4E07-8FB4-9361841967DC}" dt="2026-01-26T06:12:43.109" v="432" actId="1076"/>
          <ac:spMkLst>
            <pc:docMk/>
            <pc:sldMk cId="0" sldId="2147482485"/>
            <ac:spMk id="3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6T06:12:43.109" v="432" actId="1076"/>
          <ac:spMkLst>
            <pc:docMk/>
            <pc:sldMk cId="0" sldId="2147482485"/>
            <ac:spMk id="5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6T06:10:50.321" v="412" actId="1076"/>
          <ac:spMkLst>
            <pc:docMk/>
            <pc:sldMk cId="0" sldId="2147482485"/>
            <ac:spMk id="7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6T06:10:54.771" v="414" actId="14100"/>
          <ac:spMkLst>
            <pc:docMk/>
            <pc:sldMk cId="0" sldId="2147482485"/>
            <ac:spMk id="8" creationId="{00000000-0000-0000-0000-000000000000}"/>
          </ac:spMkLst>
        </pc:spChg>
        <pc:picChg chg="add mod">
          <ac:chgData name="RAHMAH BINTI MOHAMED RAZALI" userId="bb297ce0-5af7-42b5-9d06-72063e3c9fab" providerId="ADAL" clId="{3B3D37A3-E5AF-4E07-8FB4-9361841967DC}" dt="2026-01-26T06:11:03.978" v="417" actId="1076"/>
          <ac:picMkLst>
            <pc:docMk/>
            <pc:sldMk cId="0" sldId="2147482485"/>
            <ac:picMk id="10" creationId="{3C723CB4-5451-712C-89B3-6DEFDE840ADF}"/>
          </ac:picMkLst>
        </pc:picChg>
      </pc:sldChg>
      <pc:sldChg chg="addSp delSp modSp mod">
        <pc:chgData name="RAHMAH BINTI MOHAMED RAZALI" userId="bb297ce0-5af7-42b5-9d06-72063e3c9fab" providerId="ADAL" clId="{3B3D37A3-E5AF-4E07-8FB4-9361841967DC}" dt="2026-01-26T06:14:12.004" v="456" actId="1076"/>
        <pc:sldMkLst>
          <pc:docMk/>
          <pc:sldMk cId="0" sldId="2147482486"/>
        </pc:sldMkLst>
        <pc:spChg chg="mod">
          <ac:chgData name="RAHMAH BINTI MOHAMED RAZALI" userId="bb297ce0-5af7-42b5-9d06-72063e3c9fab" providerId="ADAL" clId="{3B3D37A3-E5AF-4E07-8FB4-9361841967DC}" dt="2026-01-26T06:13:23.383" v="441" actId="1076"/>
          <ac:spMkLst>
            <pc:docMk/>
            <pc:sldMk cId="0" sldId="2147482486"/>
            <ac:spMk id="4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6T06:13:23.383" v="441" actId="1076"/>
          <ac:spMkLst>
            <pc:docMk/>
            <pc:sldMk cId="0" sldId="2147482486"/>
            <ac:spMk id="5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6T06:14:12.004" v="456" actId="1076"/>
          <ac:spMkLst>
            <pc:docMk/>
            <pc:sldMk cId="0" sldId="2147482486"/>
            <ac:spMk id="8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6T06:13:49.324" v="449" actId="1076"/>
          <ac:spMkLst>
            <pc:docMk/>
            <pc:sldMk cId="0" sldId="2147482486"/>
            <ac:spMk id="10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6T06:13:46.152" v="448" actId="14100"/>
          <ac:spMkLst>
            <pc:docMk/>
            <pc:sldMk cId="0" sldId="2147482486"/>
            <ac:spMk id="11" creationId="{00000000-0000-0000-0000-000000000000}"/>
          </ac:spMkLst>
        </pc:spChg>
        <pc:picChg chg="add mod">
          <ac:chgData name="RAHMAH BINTI MOHAMED RAZALI" userId="bb297ce0-5af7-42b5-9d06-72063e3c9fab" providerId="ADAL" clId="{3B3D37A3-E5AF-4E07-8FB4-9361841967DC}" dt="2026-01-26T06:13:35.066" v="445" actId="14100"/>
          <ac:picMkLst>
            <pc:docMk/>
            <pc:sldMk cId="0" sldId="2147482486"/>
            <ac:picMk id="6" creationId="{67941716-D386-19B4-E681-DFFDC1362C3A}"/>
          </ac:picMkLst>
        </pc:picChg>
      </pc:sldChg>
      <pc:sldChg chg="addSp delSp modSp mod">
        <pc:chgData name="RAHMAH BINTI MOHAMED RAZALI" userId="bb297ce0-5af7-42b5-9d06-72063e3c9fab" providerId="ADAL" clId="{3B3D37A3-E5AF-4E07-8FB4-9361841967DC}" dt="2026-01-29T01:59:00.143" v="518" actId="13926"/>
        <pc:sldMkLst>
          <pc:docMk/>
          <pc:sldMk cId="0" sldId="2147482487"/>
        </pc:sldMkLst>
        <pc:spChg chg="mod">
          <ac:chgData name="RAHMAH BINTI MOHAMED RAZALI" userId="bb297ce0-5af7-42b5-9d06-72063e3c9fab" providerId="ADAL" clId="{3B3D37A3-E5AF-4E07-8FB4-9361841967DC}" dt="2026-01-26T06:17:16.075" v="517" actId="13926"/>
          <ac:spMkLst>
            <pc:docMk/>
            <pc:sldMk cId="0" sldId="2147482487"/>
            <ac:spMk id="8" creationId="{94D80951-7912-05A1-7364-44D1889AE173}"/>
          </ac:spMkLst>
        </pc:spChg>
        <pc:spChg chg="mod">
          <ac:chgData name="RAHMAH BINTI MOHAMED RAZALI" userId="bb297ce0-5af7-42b5-9d06-72063e3c9fab" providerId="ADAL" clId="{3B3D37A3-E5AF-4E07-8FB4-9361841967DC}" dt="2026-01-29T01:59:00.143" v="518" actId="13926"/>
          <ac:spMkLst>
            <pc:docMk/>
            <pc:sldMk cId="0" sldId="2147482487"/>
            <ac:spMk id="25" creationId="{297EFEAB-2107-59E0-FFF1-61BBBDC4FC58}"/>
          </ac:spMkLst>
        </pc:spChg>
        <pc:picChg chg="add mod">
          <ac:chgData name="RAHMAH BINTI MOHAMED RAZALI" userId="bb297ce0-5af7-42b5-9d06-72063e3c9fab" providerId="ADAL" clId="{3B3D37A3-E5AF-4E07-8FB4-9361841967DC}" dt="2026-01-26T06:16:57.121" v="515" actId="14100"/>
          <ac:picMkLst>
            <pc:docMk/>
            <pc:sldMk cId="0" sldId="2147482487"/>
            <ac:picMk id="11" creationId="{7527BEF5-DEEA-1983-F18E-0CC75CA36F11}"/>
          </ac:picMkLst>
        </pc:picChg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1243166456" sldId="2147482488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2401727671" sldId="2147482489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467005673" sldId="2147482490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1293835535" sldId="2147482491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1090568176" sldId="2147482492"/>
        </pc:sldMkLst>
      </pc:sldChg>
      <pc:sldChg chg="addSp delSp modSp mod">
        <pc:chgData name="RAHMAH BINTI MOHAMED RAZALI" userId="bb297ce0-5af7-42b5-9d06-72063e3c9fab" providerId="ADAL" clId="{3B3D37A3-E5AF-4E07-8FB4-9361841967DC}" dt="2026-01-22T08:06:15.418" v="332" actId="1076"/>
        <pc:sldMkLst>
          <pc:docMk/>
          <pc:sldMk cId="1740188993" sldId="2147482522"/>
        </pc:sldMkLst>
        <pc:spChg chg="mod">
          <ac:chgData name="RAHMAH BINTI MOHAMED RAZALI" userId="bb297ce0-5af7-42b5-9d06-72063e3c9fab" providerId="ADAL" clId="{3B3D37A3-E5AF-4E07-8FB4-9361841967DC}" dt="2026-01-22T08:06:04.277" v="331" actId="14100"/>
          <ac:spMkLst>
            <pc:docMk/>
            <pc:sldMk cId="1740188993" sldId="2147482522"/>
            <ac:spMk id="5" creationId="{CD86CC55-966A-097C-3526-ABB234978139}"/>
          </ac:spMkLst>
        </pc:spChg>
        <pc:spChg chg="mod">
          <ac:chgData name="RAHMAH BINTI MOHAMED RAZALI" userId="bb297ce0-5af7-42b5-9d06-72063e3c9fab" providerId="ADAL" clId="{3B3D37A3-E5AF-4E07-8FB4-9361841967DC}" dt="2026-01-22T08:03:13.232" v="298" actId="1076"/>
          <ac:spMkLst>
            <pc:docMk/>
            <pc:sldMk cId="1740188993" sldId="2147482522"/>
            <ac:spMk id="7" creationId="{D0C2B155-9008-A022-E3C2-D556D5E79864}"/>
          </ac:spMkLst>
        </pc:spChg>
        <pc:spChg chg="mod">
          <ac:chgData name="RAHMAH BINTI MOHAMED RAZALI" userId="bb297ce0-5af7-42b5-9d06-72063e3c9fab" providerId="ADAL" clId="{3B3D37A3-E5AF-4E07-8FB4-9361841967DC}" dt="2026-01-22T08:03:19.252" v="300" actId="14100"/>
          <ac:spMkLst>
            <pc:docMk/>
            <pc:sldMk cId="1740188993" sldId="2147482522"/>
            <ac:spMk id="8" creationId="{B4AE50EE-486E-D77E-C677-CDFC911E81E5}"/>
          </ac:spMkLst>
        </pc:spChg>
        <pc:spChg chg="mod">
          <ac:chgData name="RAHMAH BINTI MOHAMED RAZALI" userId="bb297ce0-5af7-42b5-9d06-72063e3c9fab" providerId="ADAL" clId="{3B3D37A3-E5AF-4E07-8FB4-9361841967DC}" dt="2026-01-22T08:05:54.770" v="329" actId="13926"/>
          <ac:spMkLst>
            <pc:docMk/>
            <pc:sldMk cId="1740188993" sldId="2147482522"/>
            <ac:spMk id="9" creationId="{0425957A-CF02-5DAC-54BA-9E9283A57F0E}"/>
          </ac:spMkLst>
        </pc:spChg>
        <pc:spChg chg="mod topLvl">
          <ac:chgData name="RAHMAH BINTI MOHAMED RAZALI" userId="bb297ce0-5af7-42b5-9d06-72063e3c9fab" providerId="ADAL" clId="{3B3D37A3-E5AF-4E07-8FB4-9361841967DC}" dt="2026-01-22T08:05:07.899" v="323" actId="13926"/>
          <ac:spMkLst>
            <pc:docMk/>
            <pc:sldMk cId="1740188993" sldId="2147482522"/>
            <ac:spMk id="13" creationId="{31B93987-6B2C-F2F1-582F-7C0E360132D4}"/>
          </ac:spMkLst>
        </pc:spChg>
        <pc:spChg chg="mod">
          <ac:chgData name="RAHMAH BINTI MOHAMED RAZALI" userId="bb297ce0-5af7-42b5-9d06-72063e3c9fab" providerId="ADAL" clId="{3B3D37A3-E5AF-4E07-8FB4-9361841967DC}" dt="2026-01-22T08:05:47.374" v="328" actId="120"/>
          <ac:spMkLst>
            <pc:docMk/>
            <pc:sldMk cId="1740188993" sldId="2147482522"/>
            <ac:spMk id="14" creationId="{68EDAA85-C278-32C2-9409-66C881CD271A}"/>
          </ac:spMkLst>
        </pc:spChg>
        <pc:picChg chg="add mod">
          <ac:chgData name="RAHMAH BINTI MOHAMED RAZALI" userId="bb297ce0-5af7-42b5-9d06-72063e3c9fab" providerId="ADAL" clId="{3B3D37A3-E5AF-4E07-8FB4-9361841967DC}" dt="2026-01-22T08:06:15.418" v="332" actId="1076"/>
          <ac:picMkLst>
            <pc:docMk/>
            <pc:sldMk cId="1740188993" sldId="2147482522"/>
            <ac:picMk id="3" creationId="{30F46C58-5DA1-F8A9-7E8D-B79D2023C4D9}"/>
          </ac:picMkLst>
        </pc:picChg>
      </pc:sldChg>
      <pc:sldChg chg="addSp delSp modSp mod">
        <pc:chgData name="RAHMAH BINTI MOHAMED RAZALI" userId="bb297ce0-5af7-42b5-9d06-72063e3c9fab" providerId="ADAL" clId="{3B3D37A3-E5AF-4E07-8FB4-9361841967DC}" dt="2026-01-26T06:15:49.274" v="508" actId="1076"/>
        <pc:sldMkLst>
          <pc:docMk/>
          <pc:sldMk cId="2916423508" sldId="2147482523"/>
        </pc:sldMkLst>
        <pc:spChg chg="mod">
          <ac:chgData name="RAHMAH BINTI MOHAMED RAZALI" userId="bb297ce0-5af7-42b5-9d06-72063e3c9fab" providerId="ADAL" clId="{3B3D37A3-E5AF-4E07-8FB4-9361841967DC}" dt="2026-01-26T06:15:36.107" v="505" actId="1076"/>
          <ac:spMkLst>
            <pc:docMk/>
            <pc:sldMk cId="2916423508" sldId="2147482523"/>
            <ac:spMk id="8" creationId="{D21DC25F-6438-34CF-23E7-0217453129AF}"/>
          </ac:spMkLst>
        </pc:spChg>
        <pc:spChg chg="mod">
          <ac:chgData name="RAHMAH BINTI MOHAMED RAZALI" userId="bb297ce0-5af7-42b5-9d06-72063e3c9fab" providerId="ADAL" clId="{3B3D37A3-E5AF-4E07-8FB4-9361841967DC}" dt="2026-01-26T06:15:49.274" v="508" actId="1076"/>
          <ac:spMkLst>
            <pc:docMk/>
            <pc:sldMk cId="2916423508" sldId="2147482523"/>
            <ac:spMk id="10" creationId="{B627457D-D95F-34B4-0509-981408407639}"/>
          </ac:spMkLst>
        </pc:spChg>
        <pc:spChg chg="mod">
          <ac:chgData name="RAHMAH BINTI MOHAMED RAZALI" userId="bb297ce0-5af7-42b5-9d06-72063e3c9fab" providerId="ADAL" clId="{3B3D37A3-E5AF-4E07-8FB4-9361841967DC}" dt="2026-01-26T06:15:45.772" v="507" actId="14100"/>
          <ac:spMkLst>
            <pc:docMk/>
            <pc:sldMk cId="2916423508" sldId="2147482523"/>
            <ac:spMk id="11" creationId="{A402FC48-25AF-5AF7-F17C-923EA99D4199}"/>
          </ac:spMkLst>
        </pc:spChg>
        <pc:grpChg chg="mod">
          <ac:chgData name="RAHMAH BINTI MOHAMED RAZALI" userId="bb297ce0-5af7-42b5-9d06-72063e3c9fab" providerId="ADAL" clId="{3B3D37A3-E5AF-4E07-8FB4-9361841967DC}" dt="2026-01-26T06:15:33.230" v="504" actId="1076"/>
          <ac:grpSpMkLst>
            <pc:docMk/>
            <pc:sldMk cId="2916423508" sldId="2147482523"/>
            <ac:grpSpMk id="3" creationId="{D262560F-C2BA-538D-3E0E-ABAF49CC65B4}"/>
          </ac:grpSpMkLst>
        </pc:grpChg>
        <pc:picChg chg="add mod">
          <ac:chgData name="RAHMAH BINTI MOHAMED RAZALI" userId="bb297ce0-5af7-42b5-9d06-72063e3c9fab" providerId="ADAL" clId="{3B3D37A3-E5AF-4E07-8FB4-9361841967DC}" dt="2026-01-26T06:15:42.643" v="506" actId="1076"/>
          <ac:picMkLst>
            <pc:docMk/>
            <pc:sldMk cId="2916423508" sldId="2147482523"/>
            <ac:picMk id="6" creationId="{BC10D9E7-DBBD-44DA-AD0B-694B1DB14438}"/>
          </ac:picMkLst>
        </pc:picChg>
      </pc:sldChg>
      <pc:sldChg chg="addSp delSp modSp mod">
        <pc:chgData name="RAHMAH BINTI MOHAMED RAZALI" userId="bb297ce0-5af7-42b5-9d06-72063e3c9fab" providerId="ADAL" clId="{3B3D37A3-E5AF-4E07-8FB4-9361841967DC}" dt="2026-01-22T07:32:40.176" v="61" actId="1036"/>
        <pc:sldMkLst>
          <pc:docMk/>
          <pc:sldMk cId="2466972254" sldId="2147482527"/>
        </pc:sldMkLst>
        <pc:spChg chg="mod">
          <ac:chgData name="RAHMAH BINTI MOHAMED RAZALI" userId="bb297ce0-5af7-42b5-9d06-72063e3c9fab" providerId="ADAL" clId="{3B3D37A3-E5AF-4E07-8FB4-9361841967DC}" dt="2026-01-22T07:31:26.459" v="37" actId="13926"/>
          <ac:spMkLst>
            <pc:docMk/>
            <pc:sldMk cId="2466972254" sldId="2147482527"/>
            <ac:spMk id="4" creationId="{2DACEB34-8A01-D3C0-84BF-AA9B7A6E2A2E}"/>
          </ac:spMkLst>
        </pc:spChg>
        <pc:spChg chg="mod">
          <ac:chgData name="RAHMAH BINTI MOHAMED RAZALI" userId="bb297ce0-5af7-42b5-9d06-72063e3c9fab" providerId="ADAL" clId="{3B3D37A3-E5AF-4E07-8FB4-9361841967DC}" dt="2026-01-22T07:31:26.459" v="37" actId="13926"/>
          <ac:spMkLst>
            <pc:docMk/>
            <pc:sldMk cId="2466972254" sldId="2147482527"/>
            <ac:spMk id="11" creationId="{5ED4E07E-0997-823F-0D5D-2E88B08C29E1}"/>
          </ac:spMkLst>
        </pc:spChg>
        <pc:picChg chg="add mod">
          <ac:chgData name="RAHMAH BINTI MOHAMED RAZALI" userId="bb297ce0-5af7-42b5-9d06-72063e3c9fab" providerId="ADAL" clId="{3B3D37A3-E5AF-4E07-8FB4-9361841967DC}" dt="2026-01-22T07:32:40.176" v="61" actId="1036"/>
          <ac:picMkLst>
            <pc:docMk/>
            <pc:sldMk cId="2466972254" sldId="2147482527"/>
            <ac:picMk id="3" creationId="{10F6331E-5636-7F96-8D85-25C5BF5C0143}"/>
          </ac:picMkLst>
        </pc:picChg>
        <pc:picChg chg="add mod">
          <ac:chgData name="RAHMAH BINTI MOHAMED RAZALI" userId="bb297ce0-5af7-42b5-9d06-72063e3c9fab" providerId="ADAL" clId="{3B3D37A3-E5AF-4E07-8FB4-9361841967DC}" dt="2026-01-22T07:32:33.643" v="59" actId="208"/>
          <ac:picMkLst>
            <pc:docMk/>
            <pc:sldMk cId="2466972254" sldId="2147482527"/>
            <ac:picMk id="6" creationId="{F1AC8746-8E11-2704-104A-F575C6564710}"/>
          </ac:picMkLst>
        </pc:picChg>
      </pc:sldChg>
      <pc:sldChg chg="addSp delSp modSp mod">
        <pc:chgData name="RAHMAH BINTI MOHAMED RAZALI" userId="bb297ce0-5af7-42b5-9d06-72063e3c9fab" providerId="ADAL" clId="{3B3D37A3-E5AF-4E07-8FB4-9361841967DC}" dt="2026-01-22T07:51:44.648" v="238" actId="13926"/>
        <pc:sldMkLst>
          <pc:docMk/>
          <pc:sldMk cId="4059392866" sldId="2147482580"/>
        </pc:sldMkLst>
        <pc:spChg chg="mod">
          <ac:chgData name="RAHMAH BINTI MOHAMED RAZALI" userId="bb297ce0-5af7-42b5-9d06-72063e3c9fab" providerId="ADAL" clId="{3B3D37A3-E5AF-4E07-8FB4-9361841967DC}" dt="2026-01-22T07:51:44.648" v="238" actId="13926"/>
          <ac:spMkLst>
            <pc:docMk/>
            <pc:sldMk cId="4059392866" sldId="2147482580"/>
            <ac:spMk id="10" creationId="{00000000-0000-0000-0000-000000000000}"/>
          </ac:spMkLst>
        </pc:spChg>
        <pc:spChg chg="mod">
          <ac:chgData name="RAHMAH BINTI MOHAMED RAZALI" userId="bb297ce0-5af7-42b5-9d06-72063e3c9fab" providerId="ADAL" clId="{3B3D37A3-E5AF-4E07-8FB4-9361841967DC}" dt="2026-01-22T07:51:18.461" v="235" actId="1076"/>
          <ac:spMkLst>
            <pc:docMk/>
            <pc:sldMk cId="4059392866" sldId="2147482580"/>
            <ac:spMk id="11" creationId="{00000000-0000-0000-0000-000000000000}"/>
          </ac:spMkLst>
        </pc:spChg>
        <pc:picChg chg="add del mod">
          <ac:chgData name="RAHMAH BINTI MOHAMED RAZALI" userId="bb297ce0-5af7-42b5-9d06-72063e3c9fab" providerId="ADAL" clId="{3B3D37A3-E5AF-4E07-8FB4-9361841967DC}" dt="2026-01-22T07:51:09.849" v="231" actId="1076"/>
          <ac:picMkLst>
            <pc:docMk/>
            <pc:sldMk cId="4059392866" sldId="2147482580"/>
            <ac:picMk id="4" creationId="{521DBC90-72C4-5EED-8192-4AB208C02517}"/>
          </ac:picMkLst>
        </pc:picChg>
      </pc:sldChg>
      <pc:sldChg chg="modSp mod">
        <pc:chgData name="RAHMAH BINTI MOHAMED RAZALI" userId="bb297ce0-5af7-42b5-9d06-72063e3c9fab" providerId="ADAL" clId="{3B3D37A3-E5AF-4E07-8FB4-9361841967DC}" dt="2026-01-29T02:11:10.004" v="550" actId="14100"/>
        <pc:sldMkLst>
          <pc:docMk/>
          <pc:sldMk cId="3113690611" sldId="2147482586"/>
        </pc:sldMkLst>
        <pc:spChg chg="mod">
          <ac:chgData name="RAHMAH BINTI MOHAMED RAZALI" userId="bb297ce0-5af7-42b5-9d06-72063e3c9fab" providerId="ADAL" clId="{3B3D37A3-E5AF-4E07-8FB4-9361841967DC}" dt="2026-01-29T02:11:10.004" v="550" actId="14100"/>
          <ac:spMkLst>
            <pc:docMk/>
            <pc:sldMk cId="3113690611" sldId="2147482586"/>
            <ac:spMk id="14" creationId="{00000000-0000-0000-0000-000000000000}"/>
          </ac:spMkLst>
        </pc:spChg>
      </pc:sldChg>
      <pc:sldChg chg="addSp delSp modSp mod">
        <pc:chgData name="RAHMAH BINTI MOHAMED RAZALI" userId="bb297ce0-5af7-42b5-9d06-72063e3c9fab" providerId="ADAL" clId="{3B3D37A3-E5AF-4E07-8FB4-9361841967DC}" dt="2026-01-29T02:10:26.713" v="534" actId="14100"/>
        <pc:sldMkLst>
          <pc:docMk/>
          <pc:sldMk cId="1778758402" sldId="2147482587"/>
        </pc:sldMkLst>
        <pc:spChg chg="mod">
          <ac:chgData name="RAHMAH BINTI MOHAMED RAZALI" userId="bb297ce0-5af7-42b5-9d06-72063e3c9fab" providerId="ADAL" clId="{3B3D37A3-E5AF-4E07-8FB4-9361841967DC}" dt="2026-01-29T02:10:11.116" v="529" actId="14100"/>
          <ac:spMkLst>
            <pc:docMk/>
            <pc:sldMk cId="1778758402" sldId="2147482587"/>
            <ac:spMk id="5" creationId="{4D6F7DFF-DD61-5AB3-9802-4C6330B0C66A}"/>
          </ac:spMkLst>
        </pc:spChg>
        <pc:spChg chg="mod">
          <ac:chgData name="RAHMAH BINTI MOHAMED RAZALI" userId="bb297ce0-5af7-42b5-9d06-72063e3c9fab" providerId="ADAL" clId="{3B3D37A3-E5AF-4E07-8FB4-9361841967DC}" dt="2026-01-29T02:10:15.305" v="530" actId="1076"/>
          <ac:spMkLst>
            <pc:docMk/>
            <pc:sldMk cId="1778758402" sldId="2147482587"/>
            <ac:spMk id="8" creationId="{B100440E-1811-9828-06DB-C0CD3781C879}"/>
          </ac:spMkLst>
        </pc:spChg>
        <pc:spChg chg="mod">
          <ac:chgData name="RAHMAH BINTI MOHAMED RAZALI" userId="bb297ce0-5af7-42b5-9d06-72063e3c9fab" providerId="ADAL" clId="{3B3D37A3-E5AF-4E07-8FB4-9361841967DC}" dt="2026-01-29T02:10:26.713" v="534" actId="14100"/>
          <ac:spMkLst>
            <pc:docMk/>
            <pc:sldMk cId="1778758402" sldId="2147482587"/>
            <ac:spMk id="11" creationId="{038F3414-9A6B-98CB-ED45-C04D9F6F1856}"/>
          </ac:spMkLst>
        </pc:spChg>
        <pc:spChg chg="mod">
          <ac:chgData name="RAHMAH BINTI MOHAMED RAZALI" userId="bb297ce0-5af7-42b5-9d06-72063e3c9fab" providerId="ADAL" clId="{3B3D37A3-E5AF-4E07-8FB4-9361841967DC}" dt="2026-01-29T02:10:19.001" v="531" actId="1076"/>
          <ac:spMkLst>
            <pc:docMk/>
            <pc:sldMk cId="1778758402" sldId="2147482587"/>
            <ac:spMk id="12" creationId="{15590311-1FB0-BE25-BF1A-114205142CEF}"/>
          </ac:spMkLst>
        </pc:spChg>
        <pc:picChg chg="add mod">
          <ac:chgData name="RAHMAH BINTI MOHAMED RAZALI" userId="bb297ce0-5af7-42b5-9d06-72063e3c9fab" providerId="ADAL" clId="{3B3D37A3-E5AF-4E07-8FB4-9361841967DC}" dt="2026-01-29T02:10:04.544" v="528" actId="1076"/>
          <ac:picMkLst>
            <pc:docMk/>
            <pc:sldMk cId="1778758402" sldId="2147482587"/>
            <ac:picMk id="15" creationId="{A951A761-854D-004E-BF9C-30A69486C6E0}"/>
          </ac:picMkLst>
        </pc:picChg>
      </pc:sldChg>
      <pc:sldChg chg="delSp modSp add">
        <pc:chgData name="RAHMAH BINTI MOHAMED RAZALI" userId="bb297ce0-5af7-42b5-9d06-72063e3c9fab" providerId="ADAL" clId="{3B3D37A3-E5AF-4E07-8FB4-9361841967DC}" dt="2026-01-22T01:14:58.734" v="2" actId="1076"/>
        <pc:sldMkLst>
          <pc:docMk/>
          <pc:sldMk cId="3617030017" sldId="2147482782"/>
        </pc:sldMkLst>
        <pc:picChg chg="mod">
          <ac:chgData name="RAHMAH BINTI MOHAMED RAZALI" userId="bb297ce0-5af7-42b5-9d06-72063e3c9fab" providerId="ADAL" clId="{3B3D37A3-E5AF-4E07-8FB4-9361841967DC}" dt="2026-01-22T01:14:58.734" v="2" actId="1076"/>
          <ac:picMkLst>
            <pc:docMk/>
            <pc:sldMk cId="3617030017" sldId="2147482782"/>
            <ac:picMk id="1030" creationId="{8252BB1B-396F-B679-B642-45AA3C3D6EF9}"/>
          </ac:picMkLst>
        </pc:picChg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3756437134" sldId="2147482783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876965442" sldId="2147482784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2298475690" sldId="2147482785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1148051251" sldId="2147482786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1353362016" sldId="2147482787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3422085020" sldId="2147482788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3022789832" sldId="2147482789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3999809090" sldId="2147482790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1971037376" sldId="2147482791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2534074860" sldId="2147482792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1558931318" sldId="2147482793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1442728392" sldId="2147482794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2934277494" sldId="2147482795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2508034908" sldId="2147482796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3260151553" sldId="2147482797"/>
        </pc:sldMkLst>
      </pc:sldChg>
      <pc:sldChg chg="add">
        <pc:chgData name="RAHMAH BINTI MOHAMED RAZALI" userId="bb297ce0-5af7-42b5-9d06-72063e3c9fab" providerId="ADAL" clId="{3B3D37A3-E5AF-4E07-8FB4-9361841967DC}" dt="2026-01-22T01:14:51.015" v="0"/>
        <pc:sldMkLst>
          <pc:docMk/>
          <pc:sldMk cId="2340336348" sldId="214748279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3BEF68-2CB1-41AC-B9ED-5688367E9E37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2BBF2BF9-A5F9-4F1A-B450-9610E53B8454}">
      <dgm:prSet phldrT="[Text]" phldr="0" custT="1"/>
      <dgm:spPr/>
      <dgm:t>
        <a:bodyPr/>
        <a:lstStyle/>
        <a:p>
          <a:pPr rtl="0"/>
          <a:r>
            <a:rPr lang="en-US" sz="4800">
              <a:latin typeface="Segoe UI"/>
            </a:rPr>
            <a:t>PRE INTERVIEW</a:t>
          </a:r>
          <a:endParaRPr lang="en-US" sz="4800"/>
        </a:p>
      </dgm:t>
    </dgm:pt>
    <dgm:pt modelId="{C17E48E0-96BF-433B-930E-8580D4C6EB21}" type="parTrans" cxnId="{9DF253F4-E6FF-40D2-8AA4-3FD46630DDBB}">
      <dgm:prSet/>
      <dgm:spPr/>
      <dgm:t>
        <a:bodyPr/>
        <a:lstStyle/>
        <a:p>
          <a:endParaRPr lang="en-MY"/>
        </a:p>
      </dgm:t>
    </dgm:pt>
    <dgm:pt modelId="{8299AB7E-D22E-4005-8C06-5C7340F2EED5}" type="sibTrans" cxnId="{9DF253F4-E6FF-40D2-8AA4-3FD46630DDBB}">
      <dgm:prSet/>
      <dgm:spPr/>
      <dgm:t>
        <a:bodyPr/>
        <a:lstStyle/>
        <a:p>
          <a:endParaRPr lang="en-US"/>
        </a:p>
      </dgm:t>
    </dgm:pt>
    <dgm:pt modelId="{732F3093-CD02-4EB4-8830-5572C97D76F3}">
      <dgm:prSet phldrT="[Text]" phldr="0" custT="1"/>
      <dgm:spPr/>
      <dgm:t>
        <a:bodyPr/>
        <a:lstStyle/>
        <a:p>
          <a:pPr rtl="0"/>
          <a:r>
            <a:rPr lang="en-US" sz="4800">
              <a:latin typeface="Segoe UI"/>
            </a:rPr>
            <a:t>DURING</a:t>
          </a:r>
          <a:r>
            <a:rPr lang="en-US" sz="5600">
              <a:latin typeface="Segoe UI"/>
            </a:rPr>
            <a:t> </a:t>
          </a:r>
          <a:r>
            <a:rPr lang="en-US" sz="4800">
              <a:latin typeface="Segoe UI"/>
            </a:rPr>
            <a:t>INTERVIEW</a:t>
          </a:r>
          <a:endParaRPr lang="en-US" sz="5600"/>
        </a:p>
      </dgm:t>
    </dgm:pt>
    <dgm:pt modelId="{E435A999-C89F-4699-B3E2-A031D27217F7}" type="parTrans" cxnId="{AD5F3A6A-B426-4903-8FA6-634262410489}">
      <dgm:prSet/>
      <dgm:spPr/>
      <dgm:t>
        <a:bodyPr/>
        <a:lstStyle/>
        <a:p>
          <a:endParaRPr lang="en-MY"/>
        </a:p>
      </dgm:t>
    </dgm:pt>
    <dgm:pt modelId="{B0B946F2-7DDE-464D-B0AB-1AC24022C51C}" type="sibTrans" cxnId="{AD5F3A6A-B426-4903-8FA6-634262410489}">
      <dgm:prSet/>
      <dgm:spPr/>
      <dgm:t>
        <a:bodyPr/>
        <a:lstStyle/>
        <a:p>
          <a:endParaRPr lang="en-US"/>
        </a:p>
      </dgm:t>
    </dgm:pt>
    <dgm:pt modelId="{9908050B-46F4-41FF-8E20-D6CA27E9B386}">
      <dgm:prSet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en-US" sz="4800">
              <a:latin typeface="Segoe UI"/>
            </a:rPr>
            <a:t>POST</a:t>
          </a:r>
          <a:r>
            <a:rPr lang="en-US" sz="5600">
              <a:latin typeface="Segoe UI"/>
            </a:rPr>
            <a:t> </a:t>
          </a:r>
          <a:r>
            <a:rPr lang="en-US" sz="4800">
              <a:latin typeface="Segoe UI"/>
            </a:rPr>
            <a:t>INTERVIEW</a:t>
          </a:r>
          <a:endParaRPr lang="en-US" sz="5600">
            <a:latin typeface="Segoe UI"/>
          </a:endParaRPr>
        </a:p>
      </dgm:t>
    </dgm:pt>
    <dgm:pt modelId="{B2543358-B42A-4261-A1ED-EA3C7CBDF2FB}" type="parTrans" cxnId="{88D97EE7-DC1D-4EB3-8502-C05441F12CAD}">
      <dgm:prSet/>
      <dgm:spPr/>
      <dgm:t>
        <a:bodyPr/>
        <a:lstStyle/>
        <a:p>
          <a:endParaRPr lang="en-MY"/>
        </a:p>
      </dgm:t>
    </dgm:pt>
    <dgm:pt modelId="{3DB9A240-3832-47D4-B95A-8D1429936CA0}" type="sibTrans" cxnId="{88D97EE7-DC1D-4EB3-8502-C05441F12CAD}">
      <dgm:prSet/>
      <dgm:spPr/>
      <dgm:t>
        <a:bodyPr/>
        <a:lstStyle/>
        <a:p>
          <a:endParaRPr lang="en-MY"/>
        </a:p>
      </dgm:t>
    </dgm:pt>
    <dgm:pt modelId="{5B7181F8-86B7-444C-839C-A53717528AC4}" type="pres">
      <dgm:prSet presAssocID="{F63BEF68-2CB1-41AC-B9ED-5688367E9E37}" presName="Name0" presStyleCnt="0">
        <dgm:presLayoutVars>
          <dgm:dir/>
          <dgm:resizeHandles val="exact"/>
        </dgm:presLayoutVars>
      </dgm:prSet>
      <dgm:spPr/>
    </dgm:pt>
    <dgm:pt modelId="{31D18477-4247-4064-A9EE-D5E358D5D17D}" type="pres">
      <dgm:prSet presAssocID="{2BBF2BF9-A5F9-4F1A-B450-9610E53B8454}" presName="node" presStyleLbl="node1" presStyleIdx="0" presStyleCnt="3">
        <dgm:presLayoutVars>
          <dgm:bulletEnabled val="1"/>
        </dgm:presLayoutVars>
      </dgm:prSet>
      <dgm:spPr/>
    </dgm:pt>
    <dgm:pt modelId="{42ECC69C-0A6C-434C-85F2-73BDC3BCE894}" type="pres">
      <dgm:prSet presAssocID="{8299AB7E-D22E-4005-8C06-5C7340F2EED5}" presName="sibTrans" presStyleLbl="sibTrans2D1" presStyleIdx="0" presStyleCnt="2"/>
      <dgm:spPr/>
    </dgm:pt>
    <dgm:pt modelId="{59F55AA7-068D-4F21-B247-044E98923932}" type="pres">
      <dgm:prSet presAssocID="{8299AB7E-D22E-4005-8C06-5C7340F2EED5}" presName="connectorText" presStyleLbl="sibTrans2D1" presStyleIdx="0" presStyleCnt="2"/>
      <dgm:spPr/>
    </dgm:pt>
    <dgm:pt modelId="{382DE6F5-63DC-4149-9EAE-F1ADA704FA1D}" type="pres">
      <dgm:prSet presAssocID="{732F3093-CD02-4EB4-8830-5572C97D76F3}" presName="node" presStyleLbl="node1" presStyleIdx="1" presStyleCnt="3">
        <dgm:presLayoutVars>
          <dgm:bulletEnabled val="1"/>
        </dgm:presLayoutVars>
      </dgm:prSet>
      <dgm:spPr/>
    </dgm:pt>
    <dgm:pt modelId="{2305C9E9-2DCC-49FD-89F8-709826331887}" type="pres">
      <dgm:prSet presAssocID="{B0B946F2-7DDE-464D-B0AB-1AC24022C51C}" presName="sibTrans" presStyleLbl="sibTrans2D1" presStyleIdx="1" presStyleCnt="2"/>
      <dgm:spPr/>
    </dgm:pt>
    <dgm:pt modelId="{35BF6B61-2832-40CE-933E-F89A9C911E41}" type="pres">
      <dgm:prSet presAssocID="{B0B946F2-7DDE-464D-B0AB-1AC24022C51C}" presName="connectorText" presStyleLbl="sibTrans2D1" presStyleIdx="1" presStyleCnt="2"/>
      <dgm:spPr/>
    </dgm:pt>
    <dgm:pt modelId="{192117B0-328F-47A5-B03B-08EF14E5852F}" type="pres">
      <dgm:prSet presAssocID="{9908050B-46F4-41FF-8E20-D6CA27E9B386}" presName="node" presStyleLbl="node1" presStyleIdx="2" presStyleCnt="3">
        <dgm:presLayoutVars>
          <dgm:bulletEnabled val="1"/>
        </dgm:presLayoutVars>
      </dgm:prSet>
      <dgm:spPr/>
    </dgm:pt>
  </dgm:ptLst>
  <dgm:cxnLst>
    <dgm:cxn modelId="{0FA1520D-DC83-460C-8565-01D654796EDF}" type="presOf" srcId="{B0B946F2-7DDE-464D-B0AB-1AC24022C51C}" destId="{35BF6B61-2832-40CE-933E-F89A9C911E41}" srcOrd="1" destOrd="0" presId="urn:microsoft.com/office/officeart/2005/8/layout/process1"/>
    <dgm:cxn modelId="{FED05E14-6F7D-4EB6-860A-5432E8D00455}" type="presOf" srcId="{2BBF2BF9-A5F9-4F1A-B450-9610E53B8454}" destId="{31D18477-4247-4064-A9EE-D5E358D5D17D}" srcOrd="0" destOrd="0" presId="urn:microsoft.com/office/officeart/2005/8/layout/process1"/>
    <dgm:cxn modelId="{41DA9A21-931F-4A0A-BF19-FED9A0C21F3C}" type="presOf" srcId="{8299AB7E-D22E-4005-8C06-5C7340F2EED5}" destId="{59F55AA7-068D-4F21-B247-044E98923932}" srcOrd="1" destOrd="0" presId="urn:microsoft.com/office/officeart/2005/8/layout/process1"/>
    <dgm:cxn modelId="{2CFE5022-5FBA-43B0-A0DE-A5BEC914EFA8}" type="presOf" srcId="{732F3093-CD02-4EB4-8830-5572C97D76F3}" destId="{382DE6F5-63DC-4149-9EAE-F1ADA704FA1D}" srcOrd="0" destOrd="0" presId="urn:microsoft.com/office/officeart/2005/8/layout/process1"/>
    <dgm:cxn modelId="{42CDD72D-0563-4FC2-850B-5E4F24E8D862}" type="presOf" srcId="{8299AB7E-D22E-4005-8C06-5C7340F2EED5}" destId="{42ECC69C-0A6C-434C-85F2-73BDC3BCE894}" srcOrd="0" destOrd="0" presId="urn:microsoft.com/office/officeart/2005/8/layout/process1"/>
    <dgm:cxn modelId="{AD5F3A6A-B426-4903-8FA6-634262410489}" srcId="{F63BEF68-2CB1-41AC-B9ED-5688367E9E37}" destId="{732F3093-CD02-4EB4-8830-5572C97D76F3}" srcOrd="1" destOrd="0" parTransId="{E435A999-C89F-4699-B3E2-A031D27217F7}" sibTransId="{B0B946F2-7DDE-464D-B0AB-1AC24022C51C}"/>
    <dgm:cxn modelId="{0BCDED70-7727-42CA-B570-4B120D48C786}" type="presOf" srcId="{9908050B-46F4-41FF-8E20-D6CA27E9B386}" destId="{192117B0-328F-47A5-B03B-08EF14E5852F}" srcOrd="0" destOrd="0" presId="urn:microsoft.com/office/officeart/2005/8/layout/process1"/>
    <dgm:cxn modelId="{9EDE5954-AD7A-4D02-9D87-40A234B2E72E}" type="presOf" srcId="{F63BEF68-2CB1-41AC-B9ED-5688367E9E37}" destId="{5B7181F8-86B7-444C-839C-A53717528AC4}" srcOrd="0" destOrd="0" presId="urn:microsoft.com/office/officeart/2005/8/layout/process1"/>
    <dgm:cxn modelId="{87268C8C-659A-4DE5-86B5-6AE2C377D280}" type="presOf" srcId="{B0B946F2-7DDE-464D-B0AB-1AC24022C51C}" destId="{2305C9E9-2DCC-49FD-89F8-709826331887}" srcOrd="0" destOrd="0" presId="urn:microsoft.com/office/officeart/2005/8/layout/process1"/>
    <dgm:cxn modelId="{88D97EE7-DC1D-4EB3-8502-C05441F12CAD}" srcId="{F63BEF68-2CB1-41AC-B9ED-5688367E9E37}" destId="{9908050B-46F4-41FF-8E20-D6CA27E9B386}" srcOrd="2" destOrd="0" parTransId="{B2543358-B42A-4261-A1ED-EA3C7CBDF2FB}" sibTransId="{3DB9A240-3832-47D4-B95A-8D1429936CA0}"/>
    <dgm:cxn modelId="{9DF253F4-E6FF-40D2-8AA4-3FD46630DDBB}" srcId="{F63BEF68-2CB1-41AC-B9ED-5688367E9E37}" destId="{2BBF2BF9-A5F9-4F1A-B450-9610E53B8454}" srcOrd="0" destOrd="0" parTransId="{C17E48E0-96BF-433B-930E-8580D4C6EB21}" sibTransId="{8299AB7E-D22E-4005-8C06-5C7340F2EED5}"/>
    <dgm:cxn modelId="{E6F29DE4-DECE-4372-B46A-1107140DAAFC}" type="presParOf" srcId="{5B7181F8-86B7-444C-839C-A53717528AC4}" destId="{31D18477-4247-4064-A9EE-D5E358D5D17D}" srcOrd="0" destOrd="0" presId="urn:microsoft.com/office/officeart/2005/8/layout/process1"/>
    <dgm:cxn modelId="{D5341EFB-F145-465D-AD08-CE32E3F147FE}" type="presParOf" srcId="{5B7181F8-86B7-444C-839C-A53717528AC4}" destId="{42ECC69C-0A6C-434C-85F2-73BDC3BCE894}" srcOrd="1" destOrd="0" presId="urn:microsoft.com/office/officeart/2005/8/layout/process1"/>
    <dgm:cxn modelId="{65E5BEE6-5FA3-43B1-A2F4-DA4839101F83}" type="presParOf" srcId="{42ECC69C-0A6C-434C-85F2-73BDC3BCE894}" destId="{59F55AA7-068D-4F21-B247-044E98923932}" srcOrd="0" destOrd="0" presId="urn:microsoft.com/office/officeart/2005/8/layout/process1"/>
    <dgm:cxn modelId="{4711EBA4-9B12-47EC-8A8D-C94903671D37}" type="presParOf" srcId="{5B7181F8-86B7-444C-839C-A53717528AC4}" destId="{382DE6F5-63DC-4149-9EAE-F1ADA704FA1D}" srcOrd="2" destOrd="0" presId="urn:microsoft.com/office/officeart/2005/8/layout/process1"/>
    <dgm:cxn modelId="{82549078-44A6-40E8-9766-404E53D138EA}" type="presParOf" srcId="{5B7181F8-86B7-444C-839C-A53717528AC4}" destId="{2305C9E9-2DCC-49FD-89F8-709826331887}" srcOrd="3" destOrd="0" presId="urn:microsoft.com/office/officeart/2005/8/layout/process1"/>
    <dgm:cxn modelId="{E5EDD165-43D9-465F-BB08-BD3C0F1B6AF4}" type="presParOf" srcId="{2305C9E9-2DCC-49FD-89F8-709826331887}" destId="{35BF6B61-2832-40CE-933E-F89A9C911E41}" srcOrd="0" destOrd="0" presId="urn:microsoft.com/office/officeart/2005/8/layout/process1"/>
    <dgm:cxn modelId="{CF9189DE-A539-4CBC-AF34-2884A01DF6F8}" type="presParOf" srcId="{5B7181F8-86B7-444C-839C-A53717528AC4}" destId="{192117B0-328F-47A5-B03B-08EF14E5852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3BEF68-2CB1-41AC-B9ED-5688367E9E37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2BBF2BF9-A5F9-4F1A-B450-9610E53B8454}">
      <dgm:prSet phldrT="[Text]" phldr="0"/>
      <dgm:spPr/>
      <dgm:t>
        <a:bodyPr/>
        <a:lstStyle/>
        <a:p>
          <a:pPr rtl="0"/>
          <a:r>
            <a:rPr lang="en-US">
              <a:latin typeface="Segoe UI"/>
            </a:rPr>
            <a:t>PRE INTERVIEW</a:t>
          </a:r>
          <a:endParaRPr lang="en-US"/>
        </a:p>
      </dgm:t>
    </dgm:pt>
    <dgm:pt modelId="{C17E48E0-96BF-433B-930E-8580D4C6EB21}" type="parTrans" cxnId="{9DF253F4-E6FF-40D2-8AA4-3FD46630DDBB}">
      <dgm:prSet/>
      <dgm:spPr/>
      <dgm:t>
        <a:bodyPr/>
        <a:lstStyle/>
        <a:p>
          <a:endParaRPr lang="en-MY"/>
        </a:p>
      </dgm:t>
    </dgm:pt>
    <dgm:pt modelId="{8299AB7E-D22E-4005-8C06-5C7340F2EED5}" type="sibTrans" cxnId="{9DF253F4-E6FF-40D2-8AA4-3FD46630DDBB}">
      <dgm:prSet/>
      <dgm:spPr/>
      <dgm:t>
        <a:bodyPr/>
        <a:lstStyle/>
        <a:p>
          <a:endParaRPr lang="en-US"/>
        </a:p>
      </dgm:t>
    </dgm:pt>
    <dgm:pt modelId="{5B7181F8-86B7-444C-839C-A53717528AC4}" type="pres">
      <dgm:prSet presAssocID="{F63BEF68-2CB1-41AC-B9ED-5688367E9E37}" presName="Name0" presStyleCnt="0">
        <dgm:presLayoutVars>
          <dgm:dir/>
          <dgm:resizeHandles val="exact"/>
        </dgm:presLayoutVars>
      </dgm:prSet>
      <dgm:spPr/>
    </dgm:pt>
    <dgm:pt modelId="{31D18477-4247-4064-A9EE-D5E358D5D17D}" type="pres">
      <dgm:prSet presAssocID="{2BBF2BF9-A5F9-4F1A-B450-9610E53B8454}" presName="node" presStyleLbl="node1" presStyleIdx="0" presStyleCnt="1">
        <dgm:presLayoutVars>
          <dgm:bulletEnabled val="1"/>
        </dgm:presLayoutVars>
      </dgm:prSet>
      <dgm:spPr/>
    </dgm:pt>
  </dgm:ptLst>
  <dgm:cxnLst>
    <dgm:cxn modelId="{FED05E14-6F7D-4EB6-860A-5432E8D00455}" type="presOf" srcId="{2BBF2BF9-A5F9-4F1A-B450-9610E53B8454}" destId="{31D18477-4247-4064-A9EE-D5E358D5D17D}" srcOrd="0" destOrd="0" presId="urn:microsoft.com/office/officeart/2005/8/layout/process1"/>
    <dgm:cxn modelId="{9EDE5954-AD7A-4D02-9D87-40A234B2E72E}" type="presOf" srcId="{F63BEF68-2CB1-41AC-B9ED-5688367E9E37}" destId="{5B7181F8-86B7-444C-839C-A53717528AC4}" srcOrd="0" destOrd="0" presId="urn:microsoft.com/office/officeart/2005/8/layout/process1"/>
    <dgm:cxn modelId="{9DF253F4-E6FF-40D2-8AA4-3FD46630DDBB}" srcId="{F63BEF68-2CB1-41AC-B9ED-5688367E9E37}" destId="{2BBF2BF9-A5F9-4F1A-B450-9610E53B8454}" srcOrd="0" destOrd="0" parTransId="{C17E48E0-96BF-433B-930E-8580D4C6EB21}" sibTransId="{8299AB7E-D22E-4005-8C06-5C7340F2EED5}"/>
    <dgm:cxn modelId="{E6F29DE4-DECE-4372-B46A-1107140DAAFC}" type="presParOf" srcId="{5B7181F8-86B7-444C-839C-A53717528AC4}" destId="{31D18477-4247-4064-A9EE-D5E358D5D17D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18477-4247-4064-A9EE-D5E358D5D17D}">
      <dsp:nvSpPr>
        <dsp:cNvPr id="0" name=""/>
        <dsp:cNvSpPr/>
      </dsp:nvSpPr>
      <dsp:spPr>
        <a:xfrm>
          <a:off x="13793" y="591956"/>
          <a:ext cx="4122810" cy="247368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>
              <a:latin typeface="Segoe UI"/>
            </a:rPr>
            <a:t>PRE INTERVIEW</a:t>
          </a:r>
          <a:endParaRPr lang="en-US" sz="4800" kern="1200"/>
        </a:p>
      </dsp:txBody>
      <dsp:txXfrm>
        <a:off x="86245" y="664408"/>
        <a:ext cx="3977906" cy="2328782"/>
      </dsp:txXfrm>
    </dsp:sp>
    <dsp:sp modelId="{42ECC69C-0A6C-434C-85F2-73BDC3BCE894}">
      <dsp:nvSpPr>
        <dsp:cNvPr id="0" name=""/>
        <dsp:cNvSpPr/>
      </dsp:nvSpPr>
      <dsp:spPr>
        <a:xfrm>
          <a:off x="4548885" y="1317571"/>
          <a:ext cx="874035" cy="10224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/>
        </a:p>
      </dsp:txBody>
      <dsp:txXfrm>
        <a:off x="4548885" y="1522062"/>
        <a:ext cx="611825" cy="613475"/>
      </dsp:txXfrm>
    </dsp:sp>
    <dsp:sp modelId="{382DE6F5-63DC-4149-9EAE-F1ADA704FA1D}">
      <dsp:nvSpPr>
        <dsp:cNvPr id="0" name=""/>
        <dsp:cNvSpPr/>
      </dsp:nvSpPr>
      <dsp:spPr>
        <a:xfrm>
          <a:off x="5785728" y="591956"/>
          <a:ext cx="4122810" cy="247368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>
              <a:latin typeface="Segoe UI"/>
            </a:rPr>
            <a:t>DURING</a:t>
          </a:r>
          <a:r>
            <a:rPr lang="en-US" sz="5600" kern="1200">
              <a:latin typeface="Segoe UI"/>
            </a:rPr>
            <a:t> </a:t>
          </a:r>
          <a:r>
            <a:rPr lang="en-US" sz="4800" kern="1200">
              <a:latin typeface="Segoe UI"/>
            </a:rPr>
            <a:t>INTERVIEW</a:t>
          </a:r>
          <a:endParaRPr lang="en-US" sz="5600" kern="1200"/>
        </a:p>
      </dsp:txBody>
      <dsp:txXfrm>
        <a:off x="5858180" y="664408"/>
        <a:ext cx="3977906" cy="2328782"/>
      </dsp:txXfrm>
    </dsp:sp>
    <dsp:sp modelId="{2305C9E9-2DCC-49FD-89F8-709826331887}">
      <dsp:nvSpPr>
        <dsp:cNvPr id="0" name=""/>
        <dsp:cNvSpPr/>
      </dsp:nvSpPr>
      <dsp:spPr>
        <a:xfrm>
          <a:off x="10320820" y="1317571"/>
          <a:ext cx="874035" cy="10224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/>
        </a:p>
      </dsp:txBody>
      <dsp:txXfrm>
        <a:off x="10320820" y="1522062"/>
        <a:ext cx="611825" cy="613475"/>
      </dsp:txXfrm>
    </dsp:sp>
    <dsp:sp modelId="{192117B0-328F-47A5-B03B-08EF14E5852F}">
      <dsp:nvSpPr>
        <dsp:cNvPr id="0" name=""/>
        <dsp:cNvSpPr/>
      </dsp:nvSpPr>
      <dsp:spPr>
        <a:xfrm>
          <a:off x="11557663" y="591956"/>
          <a:ext cx="4122810" cy="2473686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>
              <a:latin typeface="Segoe UI"/>
            </a:rPr>
            <a:t>POST</a:t>
          </a:r>
          <a:r>
            <a:rPr lang="en-US" sz="5600" kern="1200">
              <a:latin typeface="Segoe UI"/>
            </a:rPr>
            <a:t> </a:t>
          </a:r>
          <a:r>
            <a:rPr lang="en-US" sz="4800" kern="1200">
              <a:latin typeface="Segoe UI"/>
            </a:rPr>
            <a:t>INTERVIEW</a:t>
          </a:r>
          <a:endParaRPr lang="en-US" sz="5600" kern="1200">
            <a:latin typeface="Segoe UI"/>
          </a:endParaRPr>
        </a:p>
      </dsp:txBody>
      <dsp:txXfrm>
        <a:off x="11630115" y="664408"/>
        <a:ext cx="3977906" cy="23287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18477-4247-4064-A9EE-D5E358D5D17D}">
      <dsp:nvSpPr>
        <dsp:cNvPr id="0" name=""/>
        <dsp:cNvSpPr/>
      </dsp:nvSpPr>
      <dsp:spPr>
        <a:xfrm>
          <a:off x="4389" y="0"/>
          <a:ext cx="8981542" cy="23662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>
              <a:latin typeface="Segoe UI"/>
            </a:rPr>
            <a:t>PRE INTERVIEW</a:t>
          </a:r>
          <a:endParaRPr lang="en-US" sz="6500" kern="1200"/>
        </a:p>
      </dsp:txBody>
      <dsp:txXfrm>
        <a:off x="73694" y="69305"/>
        <a:ext cx="8842932" cy="22276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688AD-343D-48EA-B6BD-64E27983E1D9}" type="datetimeFigureOut">
              <a:rPr lang="en-MY" smtClean="0"/>
              <a:t>7/4/2026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89761-DBFF-4307-AC8D-9EB7A2E202A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12664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89761-DBFF-4307-AC8D-9EB7A2E202A6}" type="slidenum">
              <a:rPr lang="en-MY" smtClean="0"/>
              <a:t>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99040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89761-DBFF-4307-AC8D-9EB7A2E202A6}" type="slidenum">
              <a:rPr lang="en-MY" smtClean="0"/>
              <a:t>11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02010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40472-F5D1-6FE1-4EF5-C7AC9660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62A351-40CD-EB14-AA42-3429BD8A48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56FCB6-805A-EEBE-F374-013D1CD676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1D9F1-48DE-D4FF-85C7-14D4F4C51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C06B1-D55E-421F-8C95-2EBCED041173}" type="slidenum">
              <a:rPr lang="en-MY" smtClean="0"/>
              <a:t>14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04319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3393C-6958-8703-CD75-720EA9AEC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056C81-ACA1-8C18-A8AA-7145235D26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143994-3F24-6456-BCE6-43F87DB7E5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1E9C5-F27C-7343-72D9-A170497DF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C06B1-D55E-421F-8C95-2EBCED041173}" type="slidenum">
              <a:rPr lang="en-MY" smtClean="0"/>
              <a:t>15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26792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40472-F5D1-6FE1-4EF5-C7AC9660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62A351-40CD-EB14-AA42-3429BD8A48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56FCB6-805A-EEBE-F374-013D1CD676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1D9F1-48DE-D4FF-85C7-14D4F4C51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C06B1-D55E-421F-8C95-2EBCED041173}" type="slidenum">
              <a:rPr lang="en-MY" smtClean="0"/>
              <a:t>16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69309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0A8F3-6B49-0595-CDE8-E8BA8BDFB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020A24-9C05-6FEF-933D-6F5F8DB70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1CABEA-5889-A49E-5B88-0059F8AD9C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5C7225-14B3-F328-B24F-922A9D08E0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C06B1-D55E-421F-8C95-2EBCED041173}" type="slidenum">
              <a:rPr lang="en-MY" smtClean="0"/>
              <a:t>39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7561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55867EE8-1496-43E0-A6C8-30C4A85280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9431" y="7813548"/>
            <a:ext cx="7674009" cy="19111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Presented by:</a:t>
            </a:r>
          </a:p>
          <a:p>
            <a:pPr lvl="0"/>
            <a:r>
              <a:rPr lang="en-US"/>
              <a:t>[Name of presenter]</a:t>
            </a:r>
          </a:p>
          <a:p>
            <a:pPr lvl="0"/>
            <a:r>
              <a:rPr lang="en-US"/>
              <a:t>[Designation]</a:t>
            </a:r>
          </a:p>
          <a:p>
            <a:pPr lvl="0"/>
            <a:r>
              <a:rPr lang="en-US"/>
              <a:t>[Date] | [Name of event]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DEA711-C25F-4894-8E32-67D1833910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3591879"/>
            <a:ext cx="16202024" cy="104775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6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MAIN TITLE OF PRESENTATION</a:t>
            </a:r>
            <a:endParaRPr lang="en-MY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C0340E7-0933-4DAB-B3E0-4F959C840C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3718" y="4839521"/>
            <a:ext cx="8630292" cy="738188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EXPLANATORY SUBTITLE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96EBC5-6734-4C21-B6BC-28B1172D34FF}"/>
              </a:ext>
            </a:extLst>
          </p:cNvPr>
          <p:cNvSpPr/>
          <p:nvPr userDrawn="1"/>
        </p:nvSpPr>
        <p:spPr>
          <a:xfrm rot="5400000">
            <a:off x="9122399" y="221187"/>
            <a:ext cx="43200" cy="891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7865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940EEF-2B2F-4143-BFEA-A70FFE96D82B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49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9F818-E979-4DFB-8735-BFF60084D178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blipFill dpi="0" rotWithShape="1">
            <a:blip r:embed="rId2" cstate="print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886982-2933-4B98-A18B-08A57C476E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9FE680-3A58-4DF6-AF7B-3873EA120BB8}"/>
              </a:ext>
            </a:extLst>
          </p:cNvPr>
          <p:cNvSpPr/>
          <p:nvPr userDrawn="1"/>
        </p:nvSpPr>
        <p:spPr>
          <a:xfrm>
            <a:off x="3620757" y="2089698"/>
            <a:ext cx="1095896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THANK YOU</a:t>
            </a:r>
            <a:endParaRPr lang="en-MY" sz="144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AC437C-3F57-4BD8-A710-CC69D7490BE5}"/>
              </a:ext>
            </a:extLst>
          </p:cNvPr>
          <p:cNvSpPr/>
          <p:nvPr userDrawn="1"/>
        </p:nvSpPr>
        <p:spPr>
          <a:xfrm>
            <a:off x="7808154" y="5714110"/>
            <a:ext cx="2582566" cy="507831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lvl="0"/>
            <a:r>
              <a:rPr lang="en-US" sz="27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GET IN TOUCH</a:t>
            </a:r>
            <a:endParaRPr lang="en-MY" sz="27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C0EE25-B9B5-42A5-82EF-8DBBB9DC31E6}"/>
              </a:ext>
            </a:extLst>
          </p:cNvPr>
          <p:cNvSpPr/>
          <p:nvPr userDrawn="1"/>
        </p:nvSpPr>
        <p:spPr>
          <a:xfrm>
            <a:off x="0" y="6303200"/>
            <a:ext cx="18288000" cy="19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72B7F52-CC4F-4C53-840D-51127A867693}"/>
              </a:ext>
            </a:extLst>
          </p:cNvPr>
          <p:cNvGrpSpPr/>
          <p:nvPr userDrawn="1"/>
        </p:nvGrpSpPr>
        <p:grpSpPr>
          <a:xfrm>
            <a:off x="453688" y="6634160"/>
            <a:ext cx="17447438" cy="1061829"/>
            <a:chOff x="149301" y="3695698"/>
            <a:chExt cx="11631625" cy="70788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D986AA-2131-4F0A-AE45-E29AAACCE171}"/>
                </a:ext>
              </a:extLst>
            </p:cNvPr>
            <p:cNvSpPr txBox="1"/>
            <p:nvPr/>
          </p:nvSpPr>
          <p:spPr>
            <a:xfrm>
              <a:off x="149301" y="3695698"/>
              <a:ext cx="401220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Talent Corporation Malaysia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Berhad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201001035653</a:t>
              </a:r>
              <a:r>
                <a:rPr lang="en-US" sz="21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info@talentcorp.com.my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www.talentcorp.com.my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3A1127-B556-49A0-8BCB-A8308F004484}"/>
                </a:ext>
              </a:extLst>
            </p:cNvPr>
            <p:cNvSpPr txBox="1"/>
            <p:nvPr/>
          </p:nvSpPr>
          <p:spPr>
            <a:xfrm>
              <a:off x="9009355" y="3695698"/>
              <a:ext cx="27715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MYNext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Sdn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Bhd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200901017217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hello@mynext.my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21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www.mynext.my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90AE7F-283E-46DF-9C43-2EAE15C4C584}"/>
                </a:ext>
              </a:extLst>
            </p:cNvPr>
            <p:cNvSpPr txBox="1"/>
            <p:nvPr/>
          </p:nvSpPr>
          <p:spPr>
            <a:xfrm>
              <a:off x="4225738" y="3695698"/>
              <a:ext cx="471351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Malaysia Expatriate Services Centre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Sdn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Bhd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201301004330 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helpdesk@myxpats.com.my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www.myxpats.com.my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EDF4A2-5E8D-4C77-8397-7473C9D963C0}"/>
              </a:ext>
            </a:extLst>
          </p:cNvPr>
          <p:cNvGrpSpPr/>
          <p:nvPr userDrawn="1"/>
        </p:nvGrpSpPr>
        <p:grpSpPr>
          <a:xfrm>
            <a:off x="6841311" y="8746160"/>
            <a:ext cx="4510641" cy="426519"/>
            <a:chOff x="3979557" y="1148489"/>
            <a:chExt cx="3007094" cy="28434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1EB4BF6-F15D-4DE6-8232-C043A63BA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9557" y="1171921"/>
              <a:ext cx="1469365" cy="2609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B6A225A-E825-4F0C-9044-591ACB3378D6}"/>
                </a:ext>
              </a:extLst>
            </p:cNvPr>
            <p:cNvSpPr/>
            <p:nvPr/>
          </p:nvSpPr>
          <p:spPr>
            <a:xfrm>
              <a:off x="5448922" y="1148489"/>
              <a:ext cx="153772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1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 </a:t>
              </a:r>
              <a:r>
                <a:rPr lang="en-US" sz="2100" b="1" err="1">
                  <a:solidFill>
                    <a:srgbClr val="FF98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TalentCorpMsia</a:t>
              </a:r>
              <a:endParaRPr lang="en-US" sz="2100" b="1">
                <a:solidFill>
                  <a:srgbClr val="FF98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2287C49-5F55-44B2-B3B9-8B2465731A7C}"/>
              </a:ext>
            </a:extLst>
          </p:cNvPr>
          <p:cNvSpPr/>
          <p:nvPr userDrawn="1"/>
        </p:nvSpPr>
        <p:spPr>
          <a:xfrm rot="5400000">
            <a:off x="9113400" y="-2855991"/>
            <a:ext cx="43200" cy="1830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93F57D-6F28-493F-ACB7-02728A0C133E}"/>
              </a:ext>
            </a:extLst>
          </p:cNvPr>
          <p:cNvSpPr/>
          <p:nvPr userDrawn="1"/>
        </p:nvSpPr>
        <p:spPr>
          <a:xfrm rot="5400000">
            <a:off x="9131400" y="-914456"/>
            <a:ext cx="43200" cy="1830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07582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9A8B4F54-AAEB-4B29-A487-E89CE6156FA2}"/>
              </a:ext>
            </a:extLst>
          </p:cNvPr>
          <p:cNvSpPr/>
          <p:nvPr userDrawn="1"/>
        </p:nvSpPr>
        <p:spPr>
          <a:xfrm rot="5400000">
            <a:off x="3313879" y="-758777"/>
            <a:ext cx="43200" cy="669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EA04D6-7436-48D4-869C-67B6CA93D8D1}"/>
              </a:ext>
            </a:extLst>
          </p:cNvPr>
          <p:cNvSpPr txBox="1"/>
          <p:nvPr userDrawn="1"/>
        </p:nvSpPr>
        <p:spPr>
          <a:xfrm>
            <a:off x="908166" y="980278"/>
            <a:ext cx="3725764" cy="15465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500" b="0" spc="45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TODAY’S</a:t>
            </a:r>
            <a:endParaRPr lang="en-US" sz="4500" b="1" spc="45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6000" b="1" spc="45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AGENDA</a:t>
            </a:r>
            <a:endParaRPr lang="en-US" sz="6000" spc="450">
              <a:solidFill>
                <a:schemeClr val="accent1"/>
              </a:solidFill>
            </a:endParaRP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633959E9-9F38-4C9E-A3AB-D395E8E65E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12396" y="2262924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1 here</a:t>
            </a:r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E89DF29D-1492-42A0-8461-11947E4DDC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2396" y="3492861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2 here</a:t>
            </a: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B6BA5342-39DD-4675-B75B-70DEAC096F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12394" y="4722798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3 here</a:t>
            </a:r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id="{A90F4B81-C006-4875-B68C-4FC4E0641B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12394" y="5952735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4 here</a:t>
            </a:r>
          </a:p>
        </p:txBody>
      </p:sp>
      <p:sp>
        <p:nvSpPr>
          <p:cNvPr id="45" name="Text Placeholder 40">
            <a:extLst>
              <a:ext uri="{FF2B5EF4-FFF2-40B4-BE49-F238E27FC236}">
                <a16:creationId xmlns:a16="http://schemas.microsoft.com/office/drawing/2014/main" id="{8F8D8846-6B17-49FC-A143-0552FC0E8E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12394" y="7182672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5 here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23223F07-515E-4E3F-91A0-898304EFB4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95589" y="2186513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0" name="Text Placeholder 48">
            <a:extLst>
              <a:ext uri="{FF2B5EF4-FFF2-40B4-BE49-F238E27FC236}">
                <a16:creationId xmlns:a16="http://schemas.microsoft.com/office/drawing/2014/main" id="{67760C3E-136F-48EE-8666-8901934EC1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95589" y="3413484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1" name="Text Placeholder 48">
            <a:extLst>
              <a:ext uri="{FF2B5EF4-FFF2-40B4-BE49-F238E27FC236}">
                <a16:creationId xmlns:a16="http://schemas.microsoft.com/office/drawing/2014/main" id="{4B2231B6-8CD1-4F7B-AB7F-9035C0C96D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95214" y="4652508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2" name="Text Placeholder 48">
            <a:extLst>
              <a:ext uri="{FF2B5EF4-FFF2-40B4-BE49-F238E27FC236}">
                <a16:creationId xmlns:a16="http://schemas.microsoft.com/office/drawing/2014/main" id="{62ACA5D9-BDA9-4E29-B22C-BF5B1D8EABD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95214" y="5870582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3" name="Text Placeholder 48">
            <a:extLst>
              <a:ext uri="{FF2B5EF4-FFF2-40B4-BE49-F238E27FC236}">
                <a16:creationId xmlns:a16="http://schemas.microsoft.com/office/drawing/2014/main" id="{2691E6C5-089A-4708-AD2F-7D1C0F6FF3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95214" y="7099205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2776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940EEF-2B2F-4143-BFEA-A70FFE96D82B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49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9F818-E979-4DFB-8735-BFF60084D178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blipFill dpi="0" rotWithShape="1">
            <a:blip r:embed="rId2" cstate="print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886982-2933-4B98-A18B-08A57C476E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9FE680-3A58-4DF6-AF7B-3873EA120BB8}"/>
              </a:ext>
            </a:extLst>
          </p:cNvPr>
          <p:cNvSpPr/>
          <p:nvPr userDrawn="1"/>
        </p:nvSpPr>
        <p:spPr>
          <a:xfrm>
            <a:off x="3620757" y="2089698"/>
            <a:ext cx="1095896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THANK YOU</a:t>
            </a:r>
            <a:endParaRPr lang="en-MY" sz="144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AC437C-3F57-4BD8-A710-CC69D7490BE5}"/>
              </a:ext>
            </a:extLst>
          </p:cNvPr>
          <p:cNvSpPr/>
          <p:nvPr userDrawn="1"/>
        </p:nvSpPr>
        <p:spPr>
          <a:xfrm>
            <a:off x="7808154" y="5714110"/>
            <a:ext cx="2582566" cy="507831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lvl="0"/>
            <a:r>
              <a:rPr lang="en-US" sz="27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GET IN TOUCH</a:t>
            </a:r>
            <a:endParaRPr lang="en-MY" sz="27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C0EE25-B9B5-42A5-82EF-8DBBB9DC31E6}"/>
              </a:ext>
            </a:extLst>
          </p:cNvPr>
          <p:cNvSpPr/>
          <p:nvPr userDrawn="1"/>
        </p:nvSpPr>
        <p:spPr>
          <a:xfrm>
            <a:off x="0" y="6303200"/>
            <a:ext cx="18288000" cy="19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72B7F52-CC4F-4C53-840D-51127A867693}"/>
              </a:ext>
            </a:extLst>
          </p:cNvPr>
          <p:cNvGrpSpPr/>
          <p:nvPr userDrawn="1"/>
        </p:nvGrpSpPr>
        <p:grpSpPr>
          <a:xfrm>
            <a:off x="453688" y="6634160"/>
            <a:ext cx="17447438" cy="1061829"/>
            <a:chOff x="149301" y="3695698"/>
            <a:chExt cx="11631625" cy="70788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D986AA-2131-4F0A-AE45-E29AAACCE171}"/>
                </a:ext>
              </a:extLst>
            </p:cNvPr>
            <p:cNvSpPr txBox="1"/>
            <p:nvPr/>
          </p:nvSpPr>
          <p:spPr>
            <a:xfrm>
              <a:off x="149301" y="3695698"/>
              <a:ext cx="401220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Talent Corporation Malaysia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Berhad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201001035653</a:t>
              </a:r>
              <a:r>
                <a:rPr lang="en-US" sz="21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info@talentcorp.com.my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www.talentcorp.com.my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3A1127-B556-49A0-8BCB-A8308F004484}"/>
                </a:ext>
              </a:extLst>
            </p:cNvPr>
            <p:cNvSpPr txBox="1"/>
            <p:nvPr/>
          </p:nvSpPr>
          <p:spPr>
            <a:xfrm>
              <a:off x="9009355" y="3695698"/>
              <a:ext cx="27715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MYNext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Sdn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Bhd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200901017217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hello@mynext.my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21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www.mynext.my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90AE7F-283E-46DF-9C43-2EAE15C4C584}"/>
                </a:ext>
              </a:extLst>
            </p:cNvPr>
            <p:cNvSpPr txBox="1"/>
            <p:nvPr/>
          </p:nvSpPr>
          <p:spPr>
            <a:xfrm>
              <a:off x="4225738" y="3695698"/>
              <a:ext cx="471351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Malaysia Expatriate Services Centre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Sdn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Bhd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201301004330 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helpdesk@myxpats.com.my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www.myxpats.com.my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EDF4A2-5E8D-4C77-8397-7473C9D963C0}"/>
              </a:ext>
            </a:extLst>
          </p:cNvPr>
          <p:cNvGrpSpPr/>
          <p:nvPr userDrawn="1"/>
        </p:nvGrpSpPr>
        <p:grpSpPr>
          <a:xfrm>
            <a:off x="6841311" y="8746160"/>
            <a:ext cx="4510641" cy="426519"/>
            <a:chOff x="3979557" y="1148489"/>
            <a:chExt cx="3007094" cy="28434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1EB4BF6-F15D-4DE6-8232-C043A63BA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9557" y="1171921"/>
              <a:ext cx="1469365" cy="2609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B6A225A-E825-4F0C-9044-591ACB3378D6}"/>
                </a:ext>
              </a:extLst>
            </p:cNvPr>
            <p:cNvSpPr/>
            <p:nvPr/>
          </p:nvSpPr>
          <p:spPr>
            <a:xfrm>
              <a:off x="5448922" y="1148489"/>
              <a:ext cx="153772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1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 </a:t>
              </a:r>
              <a:r>
                <a:rPr lang="en-US" sz="2100" b="1" err="1">
                  <a:solidFill>
                    <a:srgbClr val="FF98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TalentCorpMsia</a:t>
              </a:r>
              <a:endParaRPr lang="en-US" sz="2100" b="1">
                <a:solidFill>
                  <a:srgbClr val="FF98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2287C49-5F55-44B2-B3B9-8B2465731A7C}"/>
              </a:ext>
            </a:extLst>
          </p:cNvPr>
          <p:cNvSpPr/>
          <p:nvPr userDrawn="1"/>
        </p:nvSpPr>
        <p:spPr>
          <a:xfrm rot="5400000">
            <a:off x="9113400" y="-2855991"/>
            <a:ext cx="43200" cy="1830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93F57D-6F28-493F-ACB7-02728A0C133E}"/>
              </a:ext>
            </a:extLst>
          </p:cNvPr>
          <p:cNvSpPr/>
          <p:nvPr userDrawn="1"/>
        </p:nvSpPr>
        <p:spPr>
          <a:xfrm rot="5400000">
            <a:off x="9131400" y="-914456"/>
            <a:ext cx="43200" cy="1830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45058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61435" y="1681316"/>
            <a:ext cx="15983565" cy="7455542"/>
          </a:xfrm>
          <a:prstGeom prst="rect">
            <a:avLst/>
          </a:prstGeom>
        </p:spPr>
        <p:txBody>
          <a:bodyPr/>
          <a:lstStyle>
            <a:lvl1pPr marL="397670" indent="-39767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1073945" indent="-388145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defRPr sz="24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398721" cy="100637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62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Wit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1161435" y="1681316"/>
            <a:ext cx="15983565" cy="7455542"/>
          </a:xfrm>
          <a:prstGeom prst="rect">
            <a:avLst/>
          </a:prstGeom>
        </p:spPr>
        <p:txBody>
          <a:bodyPr/>
          <a:lstStyle>
            <a:lvl1pPr marL="398145" indent="-398145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1074420" indent="-38862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defRPr sz="24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207335" y="9564639"/>
            <a:ext cx="18080666" cy="722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60630" y="365172"/>
            <a:ext cx="13968762" cy="9072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5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3745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BA7DE9B-001A-4F94-878E-716F8E247347}"/>
              </a:ext>
            </a:extLst>
          </p:cNvPr>
          <p:cNvSpPr/>
          <p:nvPr userDrawn="1"/>
        </p:nvSpPr>
        <p:spPr>
          <a:xfrm rot="5400000">
            <a:off x="3313879" y="628781"/>
            <a:ext cx="43200" cy="669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950C957-D048-488B-AB03-246FBC1B38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122155"/>
            <a:ext cx="13476768" cy="1021935"/>
          </a:xfrm>
          <a:prstGeom prst="rect">
            <a:avLst/>
          </a:prstGeom>
          <a:noFill/>
        </p:spPr>
        <p:txBody>
          <a:bodyPr/>
          <a:lstStyle>
            <a:lvl1pPr marL="940595" indent="0">
              <a:spcBef>
                <a:spcPts val="0"/>
              </a:spcBef>
              <a:buNone/>
              <a:defRPr sz="6000" b="1" spc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SECTION BREAKER TITLE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5333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Optio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Same Side Corner Rectangle 24">
            <a:extLst>
              <a:ext uri="{FF2B5EF4-FFF2-40B4-BE49-F238E27FC236}">
                <a16:creationId xmlns:a16="http://schemas.microsoft.com/office/drawing/2014/main" id="{EEACE3E3-33E1-4A94-A62F-E996760E34FF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1163942" y="1998115"/>
            <a:ext cx="7126902" cy="8366399"/>
          </a:xfrm>
          <a:prstGeom prst="round1Rect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ound Same Side Corner Rectangle 25">
            <a:extLst>
              <a:ext uri="{FF2B5EF4-FFF2-40B4-BE49-F238E27FC236}">
                <a16:creationId xmlns:a16="http://schemas.microsoft.com/office/drawing/2014/main" id="{7A9E2F42-9619-4A59-B850-2B6CEDE3FA4D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9377409" y="2623061"/>
            <a:ext cx="8340516" cy="7121703"/>
          </a:xfrm>
          <a:prstGeom prst="round1Rect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F8D9CF3-413D-41C5-B750-E8C749BD72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18761" y="2797003"/>
            <a:ext cx="6407399" cy="3741665"/>
          </a:xfrm>
          <a:prstGeom prst="rect">
            <a:avLst/>
          </a:prstGeom>
        </p:spPr>
        <p:txBody>
          <a:bodyPr/>
          <a:lstStyle>
            <a:lvl1pPr marL="402432" indent="-402432"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1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MY"/>
              <a:t>Insert text here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47898B36-E6BC-42E9-8842-A0793256AD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79819" y="2797003"/>
            <a:ext cx="6554214" cy="3741665"/>
          </a:xfrm>
          <a:prstGeom prst="rect">
            <a:avLst/>
          </a:prstGeom>
        </p:spPr>
        <p:txBody>
          <a:bodyPr/>
          <a:lstStyle>
            <a:lvl1pPr marL="402432" indent="-402432"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1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MY"/>
              <a:t>Insert text here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34CD3142-1F86-4EAE-B00D-39F75868A6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17174" y="1638995"/>
            <a:ext cx="6407399" cy="868356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27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MY"/>
              <a:t>OPTION 1</a:t>
            </a: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083EC52-67C1-495B-9398-8E2BE7FDDB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66365" y="1638995"/>
            <a:ext cx="6407399" cy="868356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27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MY"/>
              <a:t>OPTION 2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071E7C1-5DC8-4EB8-918C-7F7119766A8E}"/>
              </a:ext>
            </a:extLst>
          </p:cNvPr>
          <p:cNvCxnSpPr>
            <a:cxnSpLocks/>
          </p:cNvCxnSpPr>
          <p:nvPr userDrawn="1"/>
        </p:nvCxnSpPr>
        <p:spPr>
          <a:xfrm flipV="1">
            <a:off x="9138950" y="1370403"/>
            <a:ext cx="0" cy="8374362"/>
          </a:xfrm>
          <a:prstGeom prst="straightConnector1">
            <a:avLst/>
          </a:prstGeom>
          <a:ln w="28575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rrow: Right 2">
            <a:extLst>
              <a:ext uri="{FF2B5EF4-FFF2-40B4-BE49-F238E27FC236}">
                <a16:creationId xmlns:a16="http://schemas.microsoft.com/office/drawing/2014/main" id="{65874611-CC6E-495F-9F3D-6FAB0E55EB80}"/>
              </a:ext>
            </a:extLst>
          </p:cNvPr>
          <p:cNvSpPr/>
          <p:nvPr userDrawn="1"/>
        </p:nvSpPr>
        <p:spPr>
          <a:xfrm>
            <a:off x="9188727" y="1627489"/>
            <a:ext cx="472107" cy="780701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68A22746-3C09-4A10-9A30-57F26067FCD7}"/>
              </a:ext>
            </a:extLst>
          </p:cNvPr>
          <p:cNvSpPr/>
          <p:nvPr userDrawn="1"/>
        </p:nvSpPr>
        <p:spPr>
          <a:xfrm flipH="1">
            <a:off x="8636874" y="1627489"/>
            <a:ext cx="472107" cy="780701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0C847160-97D1-4AC6-A9BD-7D7E04EFC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0630" y="365172"/>
            <a:ext cx="13968762" cy="9072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5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SLIDE TITLE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1624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 without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6C2DF8-2422-4B43-B639-B4113F2A20A7}"/>
              </a:ext>
            </a:extLst>
          </p:cNvPr>
          <p:cNvSpPr/>
          <p:nvPr userDrawn="1"/>
        </p:nvSpPr>
        <p:spPr>
          <a:xfrm>
            <a:off x="0" y="0"/>
            <a:ext cx="851720" cy="10176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3FA779-A3DF-4938-9F87-A7BBBE24F20C}"/>
              </a:ext>
            </a:extLst>
          </p:cNvPr>
          <p:cNvSpPr/>
          <p:nvPr userDrawn="1"/>
        </p:nvSpPr>
        <p:spPr>
          <a:xfrm rot="5400000">
            <a:off x="9050903" y="961411"/>
            <a:ext cx="851720" cy="17622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7F901D-AB28-41E2-84B5-DACF214CC20C}"/>
              </a:ext>
            </a:extLst>
          </p:cNvPr>
          <p:cNvSpPr/>
          <p:nvPr userDrawn="1"/>
        </p:nvSpPr>
        <p:spPr>
          <a:xfrm>
            <a:off x="17436280" y="1201994"/>
            <a:ext cx="851720" cy="9085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pic>
        <p:nvPicPr>
          <p:cNvPr id="4" name="Picture 3" descr="A low angle view of a tall building&#10;&#10;Description automatically generated">
            <a:extLst>
              <a:ext uri="{FF2B5EF4-FFF2-40B4-BE49-F238E27FC236}">
                <a16:creationId xmlns:a16="http://schemas.microsoft.com/office/drawing/2014/main" id="{DFF295EB-CBEB-41B9-E563-1F37C13C3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8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9A8B4F54-AAEB-4B29-A487-E89CE6156FA2}"/>
              </a:ext>
            </a:extLst>
          </p:cNvPr>
          <p:cNvSpPr/>
          <p:nvPr userDrawn="1"/>
        </p:nvSpPr>
        <p:spPr>
          <a:xfrm rot="5400000">
            <a:off x="3313879" y="-758777"/>
            <a:ext cx="43200" cy="669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EA04D6-7436-48D4-869C-67B6CA93D8D1}"/>
              </a:ext>
            </a:extLst>
          </p:cNvPr>
          <p:cNvSpPr txBox="1"/>
          <p:nvPr userDrawn="1"/>
        </p:nvSpPr>
        <p:spPr>
          <a:xfrm>
            <a:off x="908166" y="980278"/>
            <a:ext cx="3725764" cy="15465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500" b="0" spc="45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TODAY’S</a:t>
            </a:r>
            <a:endParaRPr lang="en-US" sz="4500" b="1" spc="45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6000" b="1" spc="45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AGENDA</a:t>
            </a:r>
            <a:endParaRPr lang="en-US" sz="6000" spc="450">
              <a:solidFill>
                <a:schemeClr val="accent1"/>
              </a:solidFill>
            </a:endParaRP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633959E9-9F38-4C9E-A3AB-D395E8E65E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12396" y="2262924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1 here</a:t>
            </a:r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E89DF29D-1492-42A0-8461-11947E4DDC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2396" y="3492861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2 here</a:t>
            </a: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B6BA5342-39DD-4675-B75B-70DEAC096F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12394" y="4722798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3 here</a:t>
            </a:r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id="{A90F4B81-C006-4875-B68C-4FC4E0641B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12394" y="5952735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4 here</a:t>
            </a:r>
          </a:p>
        </p:txBody>
      </p:sp>
      <p:sp>
        <p:nvSpPr>
          <p:cNvPr id="45" name="Text Placeholder 40">
            <a:extLst>
              <a:ext uri="{FF2B5EF4-FFF2-40B4-BE49-F238E27FC236}">
                <a16:creationId xmlns:a16="http://schemas.microsoft.com/office/drawing/2014/main" id="{8F8D8846-6B17-49FC-A143-0552FC0E8E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12394" y="7182672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5 here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23223F07-515E-4E3F-91A0-898304EFB4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95589" y="2186513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0" name="Text Placeholder 48">
            <a:extLst>
              <a:ext uri="{FF2B5EF4-FFF2-40B4-BE49-F238E27FC236}">
                <a16:creationId xmlns:a16="http://schemas.microsoft.com/office/drawing/2014/main" id="{67760C3E-136F-48EE-8666-8901934EC1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95589" y="3413484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1" name="Text Placeholder 48">
            <a:extLst>
              <a:ext uri="{FF2B5EF4-FFF2-40B4-BE49-F238E27FC236}">
                <a16:creationId xmlns:a16="http://schemas.microsoft.com/office/drawing/2014/main" id="{4B2231B6-8CD1-4F7B-AB7F-9035C0C96D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95214" y="4652508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2" name="Text Placeholder 48">
            <a:extLst>
              <a:ext uri="{FF2B5EF4-FFF2-40B4-BE49-F238E27FC236}">
                <a16:creationId xmlns:a16="http://schemas.microsoft.com/office/drawing/2014/main" id="{62ACA5D9-BDA9-4E29-B22C-BF5B1D8EABD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95214" y="5870582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3" name="Text Placeholder 48">
            <a:extLst>
              <a:ext uri="{FF2B5EF4-FFF2-40B4-BE49-F238E27FC236}">
                <a16:creationId xmlns:a16="http://schemas.microsoft.com/office/drawing/2014/main" id="{2691E6C5-089A-4708-AD2F-7D1C0F6FF3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95214" y="7099205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301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32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940EEF-2B2F-4143-BFEA-A70FFE96D82B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49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9F818-E979-4DFB-8735-BFF60084D178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blipFill dpi="0" rotWithShape="1">
            <a:blip r:embed="rId2" cstate="print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886982-2933-4B98-A18B-08A57C476E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9FE680-3A58-4DF6-AF7B-3873EA120BB8}"/>
              </a:ext>
            </a:extLst>
          </p:cNvPr>
          <p:cNvSpPr/>
          <p:nvPr userDrawn="1"/>
        </p:nvSpPr>
        <p:spPr>
          <a:xfrm>
            <a:off x="3620757" y="2089698"/>
            <a:ext cx="1095896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THANK YOU</a:t>
            </a:r>
            <a:endParaRPr lang="en-MY" sz="144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AC437C-3F57-4BD8-A710-CC69D7490BE5}"/>
              </a:ext>
            </a:extLst>
          </p:cNvPr>
          <p:cNvSpPr/>
          <p:nvPr userDrawn="1"/>
        </p:nvSpPr>
        <p:spPr>
          <a:xfrm>
            <a:off x="7808154" y="5714110"/>
            <a:ext cx="2582566" cy="507831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lvl="0"/>
            <a:r>
              <a:rPr lang="en-US" sz="27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GET IN TOUCH</a:t>
            </a:r>
            <a:endParaRPr lang="en-MY" sz="27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C0EE25-B9B5-42A5-82EF-8DBBB9DC31E6}"/>
              </a:ext>
            </a:extLst>
          </p:cNvPr>
          <p:cNvSpPr/>
          <p:nvPr userDrawn="1"/>
        </p:nvSpPr>
        <p:spPr>
          <a:xfrm>
            <a:off x="0" y="6303200"/>
            <a:ext cx="18288000" cy="19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72B7F52-CC4F-4C53-840D-51127A867693}"/>
              </a:ext>
            </a:extLst>
          </p:cNvPr>
          <p:cNvGrpSpPr/>
          <p:nvPr userDrawn="1"/>
        </p:nvGrpSpPr>
        <p:grpSpPr>
          <a:xfrm>
            <a:off x="453688" y="6634160"/>
            <a:ext cx="17447438" cy="1061829"/>
            <a:chOff x="149301" y="3695698"/>
            <a:chExt cx="11631625" cy="70788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D986AA-2131-4F0A-AE45-E29AAACCE171}"/>
                </a:ext>
              </a:extLst>
            </p:cNvPr>
            <p:cNvSpPr txBox="1"/>
            <p:nvPr/>
          </p:nvSpPr>
          <p:spPr>
            <a:xfrm>
              <a:off x="149301" y="3695698"/>
              <a:ext cx="401220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Talent Corporation Malaysia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Berhad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201001035653</a:t>
              </a:r>
              <a:r>
                <a:rPr lang="en-US" sz="21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info@talentcorp.com.my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www.talentcorp.com.my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3A1127-B556-49A0-8BCB-A8308F004484}"/>
                </a:ext>
              </a:extLst>
            </p:cNvPr>
            <p:cNvSpPr txBox="1"/>
            <p:nvPr/>
          </p:nvSpPr>
          <p:spPr>
            <a:xfrm>
              <a:off x="9009355" y="3695698"/>
              <a:ext cx="27715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MYNext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Sdn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Bhd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200901017217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hello@mynext.my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21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www.mynext.my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90AE7F-283E-46DF-9C43-2EAE15C4C584}"/>
                </a:ext>
              </a:extLst>
            </p:cNvPr>
            <p:cNvSpPr txBox="1"/>
            <p:nvPr/>
          </p:nvSpPr>
          <p:spPr>
            <a:xfrm>
              <a:off x="4225738" y="3695698"/>
              <a:ext cx="471351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Malaysia Expatriate Services Centre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Sdn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Bhd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201301004330 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helpdesk@myxpats.com.my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www.myxpats.com.my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EDF4A2-5E8D-4C77-8397-7473C9D963C0}"/>
              </a:ext>
            </a:extLst>
          </p:cNvPr>
          <p:cNvGrpSpPr/>
          <p:nvPr userDrawn="1"/>
        </p:nvGrpSpPr>
        <p:grpSpPr>
          <a:xfrm>
            <a:off x="6841311" y="8746160"/>
            <a:ext cx="4510641" cy="426519"/>
            <a:chOff x="3979557" y="1148489"/>
            <a:chExt cx="3007094" cy="28434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1EB4BF6-F15D-4DE6-8232-C043A63BA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9557" y="1171921"/>
              <a:ext cx="1469365" cy="2609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B6A225A-E825-4F0C-9044-591ACB3378D6}"/>
                </a:ext>
              </a:extLst>
            </p:cNvPr>
            <p:cNvSpPr/>
            <p:nvPr/>
          </p:nvSpPr>
          <p:spPr>
            <a:xfrm>
              <a:off x="5448922" y="1148489"/>
              <a:ext cx="153772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1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 </a:t>
              </a:r>
              <a:r>
                <a:rPr lang="en-US" sz="2100" b="1" err="1">
                  <a:solidFill>
                    <a:srgbClr val="FF98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TalentCorpMsia</a:t>
              </a:r>
              <a:endParaRPr lang="en-US" sz="2100" b="1">
                <a:solidFill>
                  <a:srgbClr val="FF98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2287C49-5F55-44B2-B3B9-8B2465731A7C}"/>
              </a:ext>
            </a:extLst>
          </p:cNvPr>
          <p:cNvSpPr/>
          <p:nvPr userDrawn="1"/>
        </p:nvSpPr>
        <p:spPr>
          <a:xfrm rot="5400000">
            <a:off x="9113400" y="-2855991"/>
            <a:ext cx="43200" cy="1830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93F57D-6F28-493F-ACB7-02728A0C133E}"/>
              </a:ext>
            </a:extLst>
          </p:cNvPr>
          <p:cNvSpPr/>
          <p:nvPr userDrawn="1"/>
        </p:nvSpPr>
        <p:spPr>
          <a:xfrm rot="5400000">
            <a:off x="9131400" y="-914456"/>
            <a:ext cx="43200" cy="1830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20587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04A7A5-20DA-4B28-8F43-8381B2C034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61435" y="1681316"/>
            <a:ext cx="15983565" cy="7455542"/>
          </a:xfrm>
          <a:prstGeom prst="rect">
            <a:avLst/>
          </a:prstGeom>
        </p:spPr>
        <p:txBody>
          <a:bodyPr/>
          <a:lstStyle>
            <a:lvl1pPr marL="397670" indent="-39767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1073945" indent="-388145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defRPr sz="24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en-US"/>
              <a:t>Insert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B92510-11A5-430F-B6AF-81A12F6D879D}"/>
              </a:ext>
            </a:extLst>
          </p:cNvPr>
          <p:cNvSpPr/>
          <p:nvPr userDrawn="1"/>
        </p:nvSpPr>
        <p:spPr>
          <a:xfrm>
            <a:off x="0" y="0"/>
            <a:ext cx="398721" cy="100637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82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9A8B4F54-AAEB-4B29-A487-E89CE6156FA2}"/>
              </a:ext>
            </a:extLst>
          </p:cNvPr>
          <p:cNvSpPr/>
          <p:nvPr userDrawn="1"/>
        </p:nvSpPr>
        <p:spPr>
          <a:xfrm rot="5400000">
            <a:off x="3313879" y="-758777"/>
            <a:ext cx="43200" cy="669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EA04D6-7436-48D4-869C-67B6CA93D8D1}"/>
              </a:ext>
            </a:extLst>
          </p:cNvPr>
          <p:cNvSpPr txBox="1"/>
          <p:nvPr userDrawn="1"/>
        </p:nvSpPr>
        <p:spPr>
          <a:xfrm>
            <a:off x="908166" y="980278"/>
            <a:ext cx="3725764" cy="15465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500" b="0" spc="45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TODAY’S</a:t>
            </a:r>
            <a:endParaRPr lang="en-US" sz="4500" b="1" spc="45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6000" b="1" spc="45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AGENDA</a:t>
            </a:r>
            <a:endParaRPr lang="en-US" sz="6000" spc="450">
              <a:solidFill>
                <a:schemeClr val="accent1"/>
              </a:solidFill>
            </a:endParaRP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633959E9-9F38-4C9E-A3AB-D395E8E65E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12396" y="2262924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1 here</a:t>
            </a:r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E89DF29D-1492-42A0-8461-11947E4DDC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2396" y="3492861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2 here</a:t>
            </a: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B6BA5342-39DD-4675-B75B-70DEAC096F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12394" y="4722798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3 here</a:t>
            </a:r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id="{A90F4B81-C006-4875-B68C-4FC4E0641B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12394" y="5952735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4 here</a:t>
            </a:r>
          </a:p>
        </p:txBody>
      </p:sp>
      <p:sp>
        <p:nvSpPr>
          <p:cNvPr id="45" name="Text Placeholder 40">
            <a:extLst>
              <a:ext uri="{FF2B5EF4-FFF2-40B4-BE49-F238E27FC236}">
                <a16:creationId xmlns:a16="http://schemas.microsoft.com/office/drawing/2014/main" id="{8F8D8846-6B17-49FC-A143-0552FC0E8E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12394" y="7182672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5 here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23223F07-515E-4E3F-91A0-898304EFB4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95589" y="2186513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0" name="Text Placeholder 48">
            <a:extLst>
              <a:ext uri="{FF2B5EF4-FFF2-40B4-BE49-F238E27FC236}">
                <a16:creationId xmlns:a16="http://schemas.microsoft.com/office/drawing/2014/main" id="{67760C3E-136F-48EE-8666-8901934EC1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95589" y="3413484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1" name="Text Placeholder 48">
            <a:extLst>
              <a:ext uri="{FF2B5EF4-FFF2-40B4-BE49-F238E27FC236}">
                <a16:creationId xmlns:a16="http://schemas.microsoft.com/office/drawing/2014/main" id="{4B2231B6-8CD1-4F7B-AB7F-9035C0C96D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95214" y="4652508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2" name="Text Placeholder 48">
            <a:extLst>
              <a:ext uri="{FF2B5EF4-FFF2-40B4-BE49-F238E27FC236}">
                <a16:creationId xmlns:a16="http://schemas.microsoft.com/office/drawing/2014/main" id="{62ACA5D9-BDA9-4E29-B22C-BF5B1D8EABD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95214" y="5870582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3" name="Text Placeholder 48">
            <a:extLst>
              <a:ext uri="{FF2B5EF4-FFF2-40B4-BE49-F238E27FC236}">
                <a16:creationId xmlns:a16="http://schemas.microsoft.com/office/drawing/2014/main" id="{2691E6C5-089A-4708-AD2F-7D1C0F6FF3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95214" y="7099205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1982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14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940EEF-2B2F-4143-BFEA-A70FFE96D82B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49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9F818-E979-4DFB-8735-BFF60084D178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blipFill dpi="0" rotWithShape="1">
            <a:blip r:embed="rId2" cstate="print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886982-2933-4B98-A18B-08A57C476E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9FE680-3A58-4DF6-AF7B-3873EA120BB8}"/>
              </a:ext>
            </a:extLst>
          </p:cNvPr>
          <p:cNvSpPr/>
          <p:nvPr userDrawn="1"/>
        </p:nvSpPr>
        <p:spPr>
          <a:xfrm>
            <a:off x="3620757" y="2089698"/>
            <a:ext cx="1095896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THANK YOU</a:t>
            </a:r>
            <a:endParaRPr lang="en-MY" sz="144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AC437C-3F57-4BD8-A710-CC69D7490BE5}"/>
              </a:ext>
            </a:extLst>
          </p:cNvPr>
          <p:cNvSpPr/>
          <p:nvPr userDrawn="1"/>
        </p:nvSpPr>
        <p:spPr>
          <a:xfrm>
            <a:off x="7808154" y="5714110"/>
            <a:ext cx="2582566" cy="507831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lvl="0"/>
            <a:r>
              <a:rPr lang="en-US" sz="27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GET IN TOUCH</a:t>
            </a:r>
            <a:endParaRPr lang="en-MY" sz="27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C0EE25-B9B5-42A5-82EF-8DBBB9DC31E6}"/>
              </a:ext>
            </a:extLst>
          </p:cNvPr>
          <p:cNvSpPr/>
          <p:nvPr userDrawn="1"/>
        </p:nvSpPr>
        <p:spPr>
          <a:xfrm>
            <a:off x="0" y="6303200"/>
            <a:ext cx="18288000" cy="19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72B7F52-CC4F-4C53-840D-51127A867693}"/>
              </a:ext>
            </a:extLst>
          </p:cNvPr>
          <p:cNvGrpSpPr/>
          <p:nvPr userDrawn="1"/>
        </p:nvGrpSpPr>
        <p:grpSpPr>
          <a:xfrm>
            <a:off x="453688" y="6634160"/>
            <a:ext cx="17447438" cy="1061829"/>
            <a:chOff x="149301" y="3695698"/>
            <a:chExt cx="11631625" cy="70788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D986AA-2131-4F0A-AE45-E29AAACCE171}"/>
                </a:ext>
              </a:extLst>
            </p:cNvPr>
            <p:cNvSpPr txBox="1"/>
            <p:nvPr/>
          </p:nvSpPr>
          <p:spPr>
            <a:xfrm>
              <a:off x="149301" y="3695698"/>
              <a:ext cx="401220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Talent Corporation Malaysia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Berhad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201001035653</a:t>
              </a:r>
              <a:r>
                <a:rPr lang="en-US" sz="21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info@talentcorp.com.my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www.talentcorp.com.my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3A1127-B556-49A0-8BCB-A8308F004484}"/>
                </a:ext>
              </a:extLst>
            </p:cNvPr>
            <p:cNvSpPr txBox="1"/>
            <p:nvPr/>
          </p:nvSpPr>
          <p:spPr>
            <a:xfrm>
              <a:off x="9009355" y="3695698"/>
              <a:ext cx="27715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MYNext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Sdn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Bhd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200901017217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hello@mynext.my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21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www.mynext.my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90AE7F-283E-46DF-9C43-2EAE15C4C584}"/>
                </a:ext>
              </a:extLst>
            </p:cNvPr>
            <p:cNvSpPr txBox="1"/>
            <p:nvPr/>
          </p:nvSpPr>
          <p:spPr>
            <a:xfrm>
              <a:off x="4225738" y="3695698"/>
              <a:ext cx="471351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Malaysia Expatriate Services Centre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Sdn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="1" err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Bhd</a:t>
              </a:r>
              <a:r>
                <a:rPr lang="en-US" sz="2100" b="1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sz="2100" baseline="3000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201301004330 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E-mail 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helpdesk@myxpats.com.my</a:t>
              </a:r>
            </a:p>
            <a:p>
              <a:pPr lvl="0"/>
              <a:r>
                <a:rPr lang="en-US" sz="2100" b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Website</a:t>
              </a:r>
              <a:r>
                <a:rPr lang="en-US" sz="2100" b="1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www.myxpats.com.my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EDF4A2-5E8D-4C77-8397-7473C9D963C0}"/>
              </a:ext>
            </a:extLst>
          </p:cNvPr>
          <p:cNvGrpSpPr/>
          <p:nvPr userDrawn="1"/>
        </p:nvGrpSpPr>
        <p:grpSpPr>
          <a:xfrm>
            <a:off x="6841311" y="8746160"/>
            <a:ext cx="4510641" cy="426519"/>
            <a:chOff x="3979557" y="1148489"/>
            <a:chExt cx="3007094" cy="28434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1EB4BF6-F15D-4DE6-8232-C043A63BA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9557" y="1171921"/>
              <a:ext cx="1469365" cy="2609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B6A225A-E825-4F0C-9044-591ACB3378D6}"/>
                </a:ext>
              </a:extLst>
            </p:cNvPr>
            <p:cNvSpPr/>
            <p:nvPr/>
          </p:nvSpPr>
          <p:spPr>
            <a:xfrm>
              <a:off x="5448922" y="1148489"/>
              <a:ext cx="153772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1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 </a:t>
              </a:r>
              <a:r>
                <a:rPr lang="en-US" sz="2100" b="1" err="1">
                  <a:solidFill>
                    <a:srgbClr val="FF980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TalentCorpMsia</a:t>
              </a:r>
              <a:endParaRPr lang="en-US" sz="2100" b="1">
                <a:solidFill>
                  <a:srgbClr val="FF98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2287C49-5F55-44B2-B3B9-8B2465731A7C}"/>
              </a:ext>
            </a:extLst>
          </p:cNvPr>
          <p:cNvSpPr/>
          <p:nvPr userDrawn="1"/>
        </p:nvSpPr>
        <p:spPr>
          <a:xfrm rot="5400000">
            <a:off x="9113400" y="-2855991"/>
            <a:ext cx="43200" cy="1830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93F57D-6F28-493F-ACB7-02728A0C133E}"/>
              </a:ext>
            </a:extLst>
          </p:cNvPr>
          <p:cNvSpPr/>
          <p:nvPr userDrawn="1"/>
        </p:nvSpPr>
        <p:spPr>
          <a:xfrm rot="5400000">
            <a:off x="9131400" y="-914456"/>
            <a:ext cx="43200" cy="1830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26249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9A8B4F54-AAEB-4B29-A487-E89CE6156FA2}"/>
              </a:ext>
            </a:extLst>
          </p:cNvPr>
          <p:cNvSpPr/>
          <p:nvPr userDrawn="1"/>
        </p:nvSpPr>
        <p:spPr>
          <a:xfrm rot="5400000">
            <a:off x="3313879" y="-758777"/>
            <a:ext cx="43200" cy="6696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EA04D6-7436-48D4-869C-67B6CA93D8D1}"/>
              </a:ext>
            </a:extLst>
          </p:cNvPr>
          <p:cNvSpPr txBox="1"/>
          <p:nvPr userDrawn="1"/>
        </p:nvSpPr>
        <p:spPr>
          <a:xfrm>
            <a:off x="908166" y="980278"/>
            <a:ext cx="3725764" cy="15465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500" b="0" spc="45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TODAY’S</a:t>
            </a:r>
            <a:endParaRPr lang="en-US" sz="4500" b="1" spc="45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6000" b="1" spc="45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AGENDA</a:t>
            </a:r>
            <a:endParaRPr lang="en-US" sz="6000" spc="450">
              <a:solidFill>
                <a:schemeClr val="accent1"/>
              </a:solidFill>
            </a:endParaRP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633959E9-9F38-4C9E-A3AB-D395E8E65E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12396" y="2262924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1 here</a:t>
            </a:r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E89DF29D-1492-42A0-8461-11947E4DDC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2396" y="3492861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2 here</a:t>
            </a: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B6BA5342-39DD-4675-B75B-70DEAC096F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12394" y="4722798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3 here</a:t>
            </a:r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id="{A90F4B81-C006-4875-B68C-4FC4E0641B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12394" y="5952735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4 here</a:t>
            </a:r>
          </a:p>
        </p:txBody>
      </p:sp>
      <p:sp>
        <p:nvSpPr>
          <p:cNvPr id="45" name="Text Placeholder 40">
            <a:extLst>
              <a:ext uri="{FF2B5EF4-FFF2-40B4-BE49-F238E27FC236}">
                <a16:creationId xmlns:a16="http://schemas.microsoft.com/office/drawing/2014/main" id="{8F8D8846-6B17-49FC-A143-0552FC0E8E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12394" y="7182672"/>
            <a:ext cx="10234364" cy="64531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MY"/>
              <a:t>Insert item 5 here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23223F07-515E-4E3F-91A0-898304EFB4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95589" y="2186513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0" name="Text Placeholder 48">
            <a:extLst>
              <a:ext uri="{FF2B5EF4-FFF2-40B4-BE49-F238E27FC236}">
                <a16:creationId xmlns:a16="http://schemas.microsoft.com/office/drawing/2014/main" id="{67760C3E-136F-48EE-8666-8901934EC1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95589" y="3413484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1" name="Text Placeholder 48">
            <a:extLst>
              <a:ext uri="{FF2B5EF4-FFF2-40B4-BE49-F238E27FC236}">
                <a16:creationId xmlns:a16="http://schemas.microsoft.com/office/drawing/2014/main" id="{4B2231B6-8CD1-4F7B-AB7F-9035C0C96D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95214" y="4652508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2" name="Text Placeholder 48">
            <a:extLst>
              <a:ext uri="{FF2B5EF4-FFF2-40B4-BE49-F238E27FC236}">
                <a16:creationId xmlns:a16="http://schemas.microsoft.com/office/drawing/2014/main" id="{62ACA5D9-BDA9-4E29-B22C-BF5B1D8EABD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95214" y="5870582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  <p:sp>
        <p:nvSpPr>
          <p:cNvPr id="53" name="Text Placeholder 48">
            <a:extLst>
              <a:ext uri="{FF2B5EF4-FFF2-40B4-BE49-F238E27FC236}">
                <a16:creationId xmlns:a16="http://schemas.microsoft.com/office/drawing/2014/main" id="{2691E6C5-089A-4708-AD2F-7D1C0F6FF3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95214" y="7099205"/>
            <a:ext cx="809625" cy="809625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lang="en-MY" sz="3600" b="1" dirty="0">
                <a:solidFill>
                  <a:schemeClr val="accent2"/>
                </a:solidFill>
              </a:defRPr>
            </a:lvl1pPr>
          </a:lstStyle>
          <a:p>
            <a:pPr marL="342900" lvl="0" indent="-342900" algn="ctr"/>
            <a:r>
              <a:rPr lang="en-MY" b="1"/>
              <a:t>#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9289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242">
          <p15:clr>
            <a:srgbClr val="FBAE40"/>
          </p15:clr>
        </p15:guide>
        <p15:guide id="4" pos="438">
          <p15:clr>
            <a:srgbClr val="FBAE40"/>
          </p15:clr>
        </p15:guide>
        <p15:guide id="5" orient="horz" pos="572">
          <p15:clr>
            <a:srgbClr val="FBAE40"/>
          </p15:clr>
        </p15:guide>
        <p15:guide id="6" orient="horz" pos="374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Top Corners Snipped 24">
            <a:extLst>
              <a:ext uri="{FF2B5EF4-FFF2-40B4-BE49-F238E27FC236}">
                <a16:creationId xmlns:a16="http://schemas.microsoft.com/office/drawing/2014/main" id="{76FBFFCF-0604-434A-895D-C0BD7DEC473B}"/>
              </a:ext>
            </a:extLst>
          </p:cNvPr>
          <p:cNvSpPr/>
          <p:nvPr userDrawn="1"/>
        </p:nvSpPr>
        <p:spPr>
          <a:xfrm rot="5400000">
            <a:off x="15714347" y="7713353"/>
            <a:ext cx="205745" cy="4941555"/>
          </a:xfrm>
          <a:prstGeom prst="snip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2B7587-B96C-4BAA-9CB5-B89398D54D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050" t="12554"/>
          <a:stretch/>
        </p:blipFill>
        <p:spPr>
          <a:xfrm>
            <a:off x="6411074" y="0"/>
            <a:ext cx="11876927" cy="10081257"/>
          </a:xfrm>
          <a:prstGeom prst="rect">
            <a:avLst/>
          </a:prstGeom>
        </p:spPr>
      </p:pic>
      <p:pic>
        <p:nvPicPr>
          <p:cNvPr id="16" name="Picture 15" descr="A white sign with black text&#10;&#10;Description automatically generated with low confidence">
            <a:extLst>
              <a:ext uri="{FF2B5EF4-FFF2-40B4-BE49-F238E27FC236}">
                <a16:creationId xmlns:a16="http://schemas.microsoft.com/office/drawing/2014/main" id="{E086B009-6D90-45BD-A54B-B2D96FD38F3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6443" y="546699"/>
            <a:ext cx="2150939" cy="692520"/>
          </a:xfrm>
          <a:prstGeom prst="rect">
            <a:avLst/>
          </a:prstGeom>
        </p:spPr>
      </p:pic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51848E4F-8271-49CE-9E0F-6801A9D9152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157" y="546699"/>
            <a:ext cx="2373632" cy="756000"/>
          </a:xfrm>
          <a:prstGeom prst="rect">
            <a:avLst/>
          </a:prstGeom>
        </p:spPr>
      </p:pic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87D506F1-BD7C-4B24-8F4C-FE8ED4D609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2" t="27294" r="6282" b="38259"/>
          <a:stretch/>
        </p:blipFill>
        <p:spPr>
          <a:xfrm>
            <a:off x="15892575" y="711405"/>
            <a:ext cx="1943940" cy="473310"/>
          </a:xfrm>
          <a:prstGeom prst="rect">
            <a:avLst/>
          </a:prstGeom>
        </p:spPr>
      </p:pic>
      <p:pic>
        <p:nvPicPr>
          <p:cNvPr id="19" name="Picture 18" descr="Logo, company name&#10;&#10;Description automatically generated">
            <a:extLst>
              <a:ext uri="{FF2B5EF4-FFF2-40B4-BE49-F238E27FC236}">
                <a16:creationId xmlns:a16="http://schemas.microsoft.com/office/drawing/2014/main" id="{B3D7A263-58A9-4794-9DCE-2488E0D00A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" t="33522" r="6862" b="30444"/>
          <a:stretch/>
        </p:blipFill>
        <p:spPr>
          <a:xfrm>
            <a:off x="429612" y="420329"/>
            <a:ext cx="4922871" cy="1251228"/>
          </a:xfrm>
          <a:prstGeom prst="rect">
            <a:avLst/>
          </a:prstGeom>
        </p:spPr>
      </p:pic>
      <p:sp>
        <p:nvSpPr>
          <p:cNvPr id="15" name="Rectangle: Top Corners Snipped 14">
            <a:extLst>
              <a:ext uri="{FF2B5EF4-FFF2-40B4-BE49-F238E27FC236}">
                <a16:creationId xmlns:a16="http://schemas.microsoft.com/office/drawing/2014/main" id="{5B225096-90F7-4FE1-9F3E-44A97650F517}"/>
              </a:ext>
            </a:extLst>
          </p:cNvPr>
          <p:cNvSpPr/>
          <p:nvPr userDrawn="1"/>
        </p:nvSpPr>
        <p:spPr>
          <a:xfrm rot="5400000">
            <a:off x="13517943" y="8807130"/>
            <a:ext cx="205743" cy="2754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Rectangle: Top Corners Snipped 23">
            <a:extLst>
              <a:ext uri="{FF2B5EF4-FFF2-40B4-BE49-F238E27FC236}">
                <a16:creationId xmlns:a16="http://schemas.microsoft.com/office/drawing/2014/main" id="{F0162964-34CD-4BFD-B8D6-CD4EECABD649}"/>
              </a:ext>
            </a:extLst>
          </p:cNvPr>
          <p:cNvSpPr/>
          <p:nvPr userDrawn="1"/>
        </p:nvSpPr>
        <p:spPr>
          <a:xfrm rot="5400000">
            <a:off x="7233051" y="2840132"/>
            <a:ext cx="205743" cy="1468800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06614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6" r:id="rId2"/>
    <p:sldLayoutId id="2147483697" r:id="rId3"/>
    <p:sldLayoutId id="2147483698" r:id="rId4"/>
    <p:sldLayoutId id="2147483731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160920-9C91-49E4-B682-C897BA78ACB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2C5EDC-E013-4BF7-9404-04B97F55727D}"/>
              </a:ext>
            </a:extLst>
          </p:cNvPr>
          <p:cNvSpPr/>
          <p:nvPr userDrawn="1"/>
        </p:nvSpPr>
        <p:spPr>
          <a:xfrm>
            <a:off x="68889" y="170949"/>
            <a:ext cx="5174442" cy="14610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700"/>
          </a:p>
        </p:txBody>
      </p:sp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23A5E871-E347-49DA-A62E-0B620DDAD548}"/>
              </a:ext>
            </a:extLst>
          </p:cNvPr>
          <p:cNvSpPr/>
          <p:nvPr userDrawn="1"/>
        </p:nvSpPr>
        <p:spPr>
          <a:xfrm rot="5400000">
            <a:off x="15714347" y="7713353"/>
            <a:ext cx="205745" cy="4941555"/>
          </a:xfrm>
          <a:prstGeom prst="snip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ectangle: Top Corners Snipped 10">
            <a:extLst>
              <a:ext uri="{FF2B5EF4-FFF2-40B4-BE49-F238E27FC236}">
                <a16:creationId xmlns:a16="http://schemas.microsoft.com/office/drawing/2014/main" id="{31FBCF61-368B-4602-8AF3-4C77DE9F76D5}"/>
              </a:ext>
            </a:extLst>
          </p:cNvPr>
          <p:cNvSpPr/>
          <p:nvPr userDrawn="1"/>
        </p:nvSpPr>
        <p:spPr>
          <a:xfrm rot="5400000">
            <a:off x="13517943" y="8807130"/>
            <a:ext cx="205743" cy="2754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Rectangle: Top Corners Snipped 11">
            <a:extLst>
              <a:ext uri="{FF2B5EF4-FFF2-40B4-BE49-F238E27FC236}">
                <a16:creationId xmlns:a16="http://schemas.microsoft.com/office/drawing/2014/main" id="{D67831ED-2BB1-4655-8F03-CD91BF93B193}"/>
              </a:ext>
            </a:extLst>
          </p:cNvPr>
          <p:cNvSpPr/>
          <p:nvPr userDrawn="1"/>
        </p:nvSpPr>
        <p:spPr>
          <a:xfrm rot="5400000">
            <a:off x="7233051" y="2840132"/>
            <a:ext cx="205743" cy="1468800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00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18F6AD-8DFC-4579-A046-188F1BF596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00"/>
          <a:stretch/>
        </p:blipFill>
        <p:spPr>
          <a:xfrm flipV="1">
            <a:off x="0" y="-6"/>
            <a:ext cx="18288000" cy="100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183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94" r:id="rId4"/>
    <p:sldLayoutId id="2147483695" r:id="rId5"/>
    <p:sldLayoutId id="2147483727" r:id="rId6"/>
    <p:sldLayoutId id="2147483728" r:id="rId7"/>
    <p:sldLayoutId id="2147483730" r:id="rId8"/>
    <p:sldLayoutId id="2147483732" r:id="rId9"/>
    <p:sldLayoutId id="2147483734" r:id="rId10"/>
    <p:sldLayoutId id="2147483735" r:id="rId11"/>
    <p:sldLayoutId id="2147483737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svg"/><Relationship Id="rId18" Type="http://schemas.openxmlformats.org/officeDocument/2006/relationships/image" Target="../media/image45.png"/><Relationship Id="rId3" Type="http://schemas.openxmlformats.org/officeDocument/2006/relationships/image" Target="../media/image30.svg"/><Relationship Id="rId21" Type="http://schemas.openxmlformats.org/officeDocument/2006/relationships/image" Target="../media/image48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5" Type="http://schemas.openxmlformats.org/officeDocument/2006/relationships/image" Target="../media/image42.svg"/><Relationship Id="rId10" Type="http://schemas.openxmlformats.org/officeDocument/2006/relationships/image" Target="../media/image37.svg"/><Relationship Id="rId19" Type="http://schemas.openxmlformats.org/officeDocument/2006/relationships/image" Target="../media/image46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sv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4.png"/><Relationship Id="rId18" Type="http://schemas.microsoft.com/office/2007/relationships/hdphoto" Target="../media/hdphoto9.wdp"/><Relationship Id="rId3" Type="http://schemas.microsoft.com/office/2007/relationships/hdphoto" Target="../media/hdphoto4.wdp"/><Relationship Id="rId21" Type="http://schemas.openxmlformats.org/officeDocument/2006/relationships/image" Target="../media/image68.png"/><Relationship Id="rId7" Type="http://schemas.openxmlformats.org/officeDocument/2006/relationships/image" Target="../media/image57.png"/><Relationship Id="rId12" Type="http://schemas.microsoft.com/office/2007/relationships/hdphoto" Target="../media/hdphoto6.wdp"/><Relationship Id="rId17" Type="http://schemas.openxmlformats.org/officeDocument/2006/relationships/image" Target="../media/image66.png"/><Relationship Id="rId2" Type="http://schemas.openxmlformats.org/officeDocument/2006/relationships/image" Target="../media/image58.png"/><Relationship Id="rId16" Type="http://schemas.microsoft.com/office/2007/relationships/hdphoto" Target="../media/hdphoto8.wdp"/><Relationship Id="rId20" Type="http://schemas.microsoft.com/office/2007/relationships/hdphoto" Target="../media/hdphoto10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3.png"/><Relationship Id="rId5" Type="http://schemas.microsoft.com/office/2007/relationships/hdphoto" Target="../media/hdphoto5.wdp"/><Relationship Id="rId15" Type="http://schemas.openxmlformats.org/officeDocument/2006/relationships/image" Target="../media/image65.png"/><Relationship Id="rId10" Type="http://schemas.openxmlformats.org/officeDocument/2006/relationships/image" Target="../media/image62.png"/><Relationship Id="rId19" Type="http://schemas.openxmlformats.org/officeDocument/2006/relationships/image" Target="../media/image67.png"/><Relationship Id="rId4" Type="http://schemas.openxmlformats.org/officeDocument/2006/relationships/image" Target="../media/image59.png"/><Relationship Id="rId9" Type="http://schemas.openxmlformats.org/officeDocument/2006/relationships/image" Target="../media/image61.png"/><Relationship Id="rId14" Type="http://schemas.microsoft.com/office/2007/relationships/hdphoto" Target="../media/hdphoto7.wdp"/><Relationship Id="rId22" Type="http://schemas.microsoft.com/office/2007/relationships/hdphoto" Target="../media/hdphoto1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microsoft.com/office/2007/relationships/hdphoto" Target="../media/hdphoto3.wdp"/><Relationship Id="rId7" Type="http://schemas.openxmlformats.org/officeDocument/2006/relationships/image" Target="../media/image6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microsoft.com/office/2007/relationships/hdphoto" Target="../media/hdphoto4.wdp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svg"/><Relationship Id="rId3" Type="http://schemas.openxmlformats.org/officeDocument/2006/relationships/image" Target="../media/image72.svg"/><Relationship Id="rId7" Type="http://schemas.openxmlformats.org/officeDocument/2006/relationships/image" Target="../media/image76.svg"/><Relationship Id="rId12" Type="http://schemas.openxmlformats.org/officeDocument/2006/relationships/image" Target="../media/image81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5.png"/><Relationship Id="rId11" Type="http://schemas.openxmlformats.org/officeDocument/2006/relationships/image" Target="../media/image80.svg"/><Relationship Id="rId5" Type="http://schemas.openxmlformats.org/officeDocument/2006/relationships/image" Target="../media/image74.sv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7" Type="http://schemas.openxmlformats.org/officeDocument/2006/relationships/image" Target="../media/image88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7.png"/><Relationship Id="rId5" Type="http://schemas.openxmlformats.org/officeDocument/2006/relationships/image" Target="../media/image86.svg"/><Relationship Id="rId4" Type="http://schemas.openxmlformats.org/officeDocument/2006/relationships/image" Target="../media/image8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sv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7ABA509-4604-184C-DCBB-DDC72FEBDE61}"/>
              </a:ext>
            </a:extLst>
          </p:cNvPr>
          <p:cNvCxnSpPr>
            <a:cxnSpLocks/>
          </p:cNvCxnSpPr>
          <p:nvPr/>
        </p:nvCxnSpPr>
        <p:spPr>
          <a:xfrm flipH="1">
            <a:off x="6263212" y="5140184"/>
            <a:ext cx="5761565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2697E50-4523-3FA3-58E7-729900A47ACB}"/>
              </a:ext>
            </a:extLst>
          </p:cNvPr>
          <p:cNvSpPr txBox="1">
            <a:spLocks/>
          </p:cNvSpPr>
          <p:nvPr/>
        </p:nvSpPr>
        <p:spPr>
          <a:xfrm>
            <a:off x="-11" y="5480378"/>
            <a:ext cx="18288000" cy="1525536"/>
          </a:xfrm>
          <a:prstGeom prst="rect">
            <a:avLst/>
          </a:prstGeom>
          <a:noFill/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defRPr/>
            </a:pPr>
            <a:endParaRPr lang="en-MY" sz="4200" b="0">
              <a:solidFill>
                <a:srgbClr val="003F79"/>
              </a:solidFill>
              <a:latin typeface="Segoe U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8CAA9-4E4F-E308-8450-507BC5583D67}"/>
              </a:ext>
            </a:extLst>
          </p:cNvPr>
          <p:cNvSpPr txBox="1"/>
          <p:nvPr/>
        </p:nvSpPr>
        <p:spPr>
          <a:xfrm>
            <a:off x="4036638" y="5289358"/>
            <a:ext cx="10214699" cy="1676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 fontAlgn="base">
              <a:lnSpc>
                <a:spcPct val="90000"/>
              </a:lnSpc>
              <a:defRPr/>
            </a:pPr>
            <a:r>
              <a:rPr lang="en-US" sz="5700" b="1" dirty="0">
                <a:solidFill>
                  <a:srgbClr val="002060"/>
                </a:solidFill>
                <a:latin typeface="Aptos Black" panose="020B0004020202020204" pitchFamily="34" charset="0"/>
              </a:rPr>
              <a:t>RESUME WRITING &amp; INTERVIEW PREPARATION</a:t>
            </a:r>
            <a:endParaRPr lang="en-US" sz="3000" b="1" dirty="0">
              <a:solidFill>
                <a:srgbClr val="C2DFFD">
                  <a:lumMod val="50000"/>
                </a:srgbClr>
              </a:solidFill>
              <a:latin typeface="Aptos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76C068-3546-10C7-8E49-42637BD1E382}"/>
              </a:ext>
            </a:extLst>
          </p:cNvPr>
          <p:cNvSpPr txBox="1"/>
          <p:nvPr/>
        </p:nvSpPr>
        <p:spPr>
          <a:xfrm>
            <a:off x="2885388" y="7527104"/>
            <a:ext cx="12786360" cy="507831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/>
          <a:p>
            <a:pPr algn="ctr" defTabSz="1371600">
              <a:defRPr/>
            </a:pPr>
            <a:r>
              <a:rPr lang="en-MY" sz="2400" b="1" kern="0">
                <a:solidFill>
                  <a:srgbClr val="003F79"/>
                </a:solidFill>
                <a:latin typeface="Segoe UI"/>
              </a:rPr>
              <a:t>by </a:t>
            </a:r>
            <a:r>
              <a:rPr lang="en-MY" sz="2400" b="1" kern="0" err="1">
                <a:solidFill>
                  <a:srgbClr val="003F79"/>
                </a:solidFill>
                <a:latin typeface="Segoe UI"/>
              </a:rPr>
              <a:t>TalentCorp</a:t>
            </a:r>
            <a:r>
              <a:rPr lang="en-MY" sz="2400" b="1" kern="0">
                <a:solidFill>
                  <a:srgbClr val="003F79"/>
                </a:solidFill>
                <a:latin typeface="Segoe UI"/>
              </a:rPr>
              <a:t> </a:t>
            </a:r>
          </a:p>
        </p:txBody>
      </p:sp>
      <p:pic>
        <p:nvPicPr>
          <p:cNvPr id="6" name="Picture 5" descr="A black background with blue and orange text&#10;&#10;AI-generated content may be incorrect.">
            <a:extLst>
              <a:ext uri="{FF2B5EF4-FFF2-40B4-BE49-F238E27FC236}">
                <a16:creationId xmlns:a16="http://schemas.microsoft.com/office/drawing/2014/main" id="{B027FD17-102C-5AEB-B66C-C53EE98D5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09" y="440872"/>
            <a:ext cx="10635356" cy="59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30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FD5CB-AB90-1962-6D84-1C9EFB2AF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D262560F-C2BA-538D-3E0E-ABAF49CC65B4}"/>
              </a:ext>
            </a:extLst>
          </p:cNvPr>
          <p:cNvGrpSpPr/>
          <p:nvPr/>
        </p:nvGrpSpPr>
        <p:grpSpPr>
          <a:xfrm>
            <a:off x="1350358" y="702991"/>
            <a:ext cx="12164576" cy="1519822"/>
            <a:chOff x="1286127" y="389122"/>
            <a:chExt cx="16219435" cy="2026429"/>
          </a:xfrm>
        </p:grpSpPr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3C04AAD-CFCF-6362-68EC-F570ACC1EA86}"/>
                </a:ext>
              </a:extLst>
            </p:cNvPr>
            <p:cNvSpPr txBox="1"/>
            <p:nvPr/>
          </p:nvSpPr>
          <p:spPr>
            <a:xfrm>
              <a:off x="1286127" y="389122"/>
              <a:ext cx="16219435" cy="1276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80"/>
                </a:lnSpc>
              </a:pPr>
              <a:r>
                <a:rPr lang="en-US" sz="6401">
                  <a:solidFill>
                    <a:srgbClr val="011C50"/>
                  </a:solidFill>
                  <a:latin typeface="Telegraf Bold"/>
                </a:rPr>
                <a:t>References</a:t>
              </a: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38C94CD-0C80-7714-93CA-156AB041BA68}"/>
                </a:ext>
              </a:extLst>
            </p:cNvPr>
            <p:cNvSpPr txBox="1"/>
            <p:nvPr/>
          </p:nvSpPr>
          <p:spPr>
            <a:xfrm>
              <a:off x="1286127" y="1765801"/>
              <a:ext cx="16219435" cy="649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0"/>
                </a:lnSpc>
              </a:pPr>
              <a:r>
                <a:rPr lang="en-US" sz="320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A superior who can provide positive feedback about you</a:t>
              </a:r>
              <a:endParaRPr lang="en-US" sz="3200">
                <a:solidFill>
                  <a:srgbClr val="011C50"/>
                </a:solidFill>
                <a:latin typeface="Open Sans 1"/>
              </a:endParaRPr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D21DC25F-6438-34CF-23E7-0217453129AF}"/>
              </a:ext>
            </a:extLst>
          </p:cNvPr>
          <p:cNvSpPr txBox="1"/>
          <p:nvPr/>
        </p:nvSpPr>
        <p:spPr>
          <a:xfrm>
            <a:off x="2338803" y="2770892"/>
            <a:ext cx="6398616" cy="2112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  <a:ea typeface="Open Sans 2"/>
                <a:cs typeface="Open Sans 2"/>
                <a:sym typeface="Open Sans 2"/>
              </a:rPr>
              <a:t>Lecturer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  <a:ea typeface="Open Sans 2"/>
                <a:cs typeface="Open Sans 2"/>
                <a:sym typeface="Open Sans 2"/>
              </a:rPr>
              <a:t>Supervisor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  <a:ea typeface="Open Sans 2"/>
                <a:cs typeface="Open Sans 2"/>
                <a:sym typeface="Open Sans 2"/>
              </a:rPr>
              <a:t>HR executive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  <a:ea typeface="Open Sans 2"/>
                <a:cs typeface="Open Sans 2"/>
                <a:sym typeface="Open Sans 2"/>
              </a:rPr>
              <a:t>Any professional relationship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B627457D-D95F-34B4-0509-981408407639}"/>
              </a:ext>
            </a:extLst>
          </p:cNvPr>
          <p:cNvSpPr txBox="1"/>
          <p:nvPr/>
        </p:nvSpPr>
        <p:spPr>
          <a:xfrm>
            <a:off x="6441181" y="6371856"/>
            <a:ext cx="6634364" cy="1573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>
              <a:lnSpc>
                <a:spcPts val="4200"/>
              </a:lnSpc>
              <a:buFont typeface="Arial"/>
              <a:buChar char="•"/>
            </a:pPr>
            <a:r>
              <a:rPr lang="en-US" sz="2800" spc="28">
                <a:solidFill>
                  <a:srgbClr val="030303"/>
                </a:solidFill>
                <a:latin typeface="Open Sans 2"/>
                <a:ea typeface="Open Sans 2"/>
                <a:cs typeface="Open Sans 2"/>
                <a:sym typeface="Open Sans 2"/>
              </a:rPr>
              <a:t>Name</a:t>
            </a:r>
          </a:p>
          <a:p>
            <a:pPr marL="604521" lvl="1" indent="-302261">
              <a:lnSpc>
                <a:spcPts val="4200"/>
              </a:lnSpc>
              <a:buFont typeface="Arial"/>
              <a:buChar char="•"/>
            </a:pPr>
            <a:r>
              <a:rPr lang="en-US" sz="2800" spc="28">
                <a:solidFill>
                  <a:srgbClr val="030303"/>
                </a:solidFill>
                <a:latin typeface="Open Sans 2"/>
                <a:ea typeface="Open Sans 2"/>
                <a:cs typeface="Open Sans 2"/>
                <a:sym typeface="Open Sans 2"/>
              </a:rPr>
              <a:t>Email</a:t>
            </a:r>
          </a:p>
          <a:p>
            <a:pPr marL="604521" lvl="1" indent="-302261">
              <a:lnSpc>
                <a:spcPts val="4200"/>
              </a:lnSpc>
              <a:buFont typeface="Arial"/>
              <a:buChar char="•"/>
            </a:pPr>
            <a:r>
              <a:rPr lang="en-US" sz="2800" spc="28">
                <a:solidFill>
                  <a:srgbClr val="030303"/>
                </a:solidFill>
                <a:latin typeface="Open Sans 2"/>
                <a:ea typeface="Open Sans 2"/>
                <a:cs typeface="Open Sans 2"/>
                <a:sym typeface="Open Sans 2"/>
              </a:rPr>
              <a:t>Contact Number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A402FC48-25AF-5AF7-F17C-923EA99D4199}"/>
              </a:ext>
            </a:extLst>
          </p:cNvPr>
          <p:cNvSpPr/>
          <p:nvPr/>
        </p:nvSpPr>
        <p:spPr>
          <a:xfrm rot="-2700000">
            <a:off x="8252786" y="5915927"/>
            <a:ext cx="1943868" cy="385822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10D9E7-DBBD-44DA-AD0B-694B1DB14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390" y="2833313"/>
            <a:ext cx="6398616" cy="46133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1642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372645" y="4480135"/>
            <a:ext cx="9718565" cy="4889429"/>
            <a:chOff x="0" y="0"/>
            <a:chExt cx="12958087" cy="6519237"/>
          </a:xfrm>
        </p:grpSpPr>
        <p:sp>
          <p:nvSpPr>
            <p:cNvPr id="4" name="Freeform 4"/>
            <p:cNvSpPr/>
            <p:nvPr/>
          </p:nvSpPr>
          <p:spPr>
            <a:xfrm>
              <a:off x="0" y="990997"/>
              <a:ext cx="12907287" cy="5528240"/>
            </a:xfrm>
            <a:custGeom>
              <a:avLst/>
              <a:gdLst/>
              <a:ahLst/>
              <a:cxnLst/>
              <a:rect l="l" t="t" r="r" b="b"/>
              <a:pathLst>
                <a:path w="12907287" h="5528240">
                  <a:moveTo>
                    <a:pt x="0" y="0"/>
                  </a:moveTo>
                  <a:lnTo>
                    <a:pt x="12907287" y="0"/>
                  </a:lnTo>
                  <a:lnTo>
                    <a:pt x="12907287" y="5528240"/>
                  </a:lnTo>
                  <a:lnTo>
                    <a:pt x="0" y="5528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4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7075"/>
              </a:stretch>
            </a:blipFill>
          </p:spPr>
          <p:txBody>
            <a:bodyPr/>
            <a:lstStyle/>
            <a:p>
              <a:endParaRPr lang="en-MY"/>
            </a:p>
          </p:txBody>
        </p:sp>
        <p:sp>
          <p:nvSpPr>
            <p:cNvPr id="5" name="Freeform 5"/>
            <p:cNvSpPr/>
            <p:nvPr/>
          </p:nvSpPr>
          <p:spPr>
            <a:xfrm>
              <a:off x="8587" y="0"/>
              <a:ext cx="12949499" cy="5528240"/>
            </a:xfrm>
            <a:custGeom>
              <a:avLst/>
              <a:gdLst/>
              <a:ahLst/>
              <a:cxnLst/>
              <a:rect l="l" t="t" r="r" b="b"/>
              <a:pathLst>
                <a:path w="12949499" h="5528240">
                  <a:moveTo>
                    <a:pt x="0" y="0"/>
                  </a:moveTo>
                  <a:lnTo>
                    <a:pt x="12949500" y="0"/>
                  </a:lnTo>
                  <a:lnTo>
                    <a:pt x="12949500" y="5528240"/>
                  </a:lnTo>
                  <a:lnTo>
                    <a:pt x="0" y="5528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4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6726"/>
              </a:stretch>
            </a:blipFill>
          </p:spPr>
          <p:txBody>
            <a:bodyPr/>
            <a:lstStyle/>
            <a:p>
              <a:endParaRPr lang="en-MY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07000" y="952500"/>
            <a:ext cx="6438543" cy="19447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6401">
                <a:solidFill>
                  <a:srgbClr val="FFFFFF"/>
                </a:solidFill>
                <a:latin typeface="Telegraf Bold"/>
              </a:rPr>
              <a:t>Resume Structure</a:t>
            </a: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61E4E376-50C5-FB89-0080-F6735E9283F5}"/>
              </a:ext>
            </a:extLst>
          </p:cNvPr>
          <p:cNvGrpSpPr/>
          <p:nvPr/>
        </p:nvGrpSpPr>
        <p:grpSpPr>
          <a:xfrm>
            <a:off x="9307820" y="438295"/>
            <a:ext cx="6555793" cy="3427198"/>
            <a:chOff x="0" y="-28575"/>
            <a:chExt cx="8741055" cy="4569600"/>
          </a:xfrm>
        </p:grpSpPr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2B303914-0393-3812-BB5E-3363B9CC2A4B}"/>
                </a:ext>
              </a:extLst>
            </p:cNvPr>
            <p:cNvSpPr txBox="1"/>
            <p:nvPr/>
          </p:nvSpPr>
          <p:spPr>
            <a:xfrm>
              <a:off x="0" y="-28575"/>
              <a:ext cx="7460077" cy="7615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200" b="1" spc="179">
                  <a:solidFill>
                    <a:srgbClr val="000000"/>
                  </a:solidFill>
                  <a:latin typeface="Open Sans 2 Bold"/>
                </a:rPr>
                <a:t>OVERALL</a:t>
              </a:r>
              <a:r>
                <a:rPr lang="en-US" sz="3600" b="1" spc="179">
                  <a:solidFill>
                    <a:srgbClr val="000000"/>
                  </a:solidFill>
                  <a:latin typeface="Open Sans 2 Bold"/>
                </a:rPr>
                <a:t> </a:t>
              </a:r>
              <a:r>
                <a:rPr lang="en-US" sz="3200" b="1" spc="179">
                  <a:solidFill>
                    <a:srgbClr val="000000"/>
                  </a:solidFill>
                  <a:latin typeface="Open Sans 2 Bold"/>
                </a:rPr>
                <a:t>LAYOUT</a:t>
              </a:r>
              <a:endParaRPr lang="en-US" sz="3600" b="1" spc="179">
                <a:solidFill>
                  <a:srgbClr val="000000"/>
                </a:solidFill>
                <a:latin typeface="Open Sans 2 Bold"/>
              </a:endParaRPr>
            </a:p>
          </p:txBody>
        </p:sp>
        <p:sp>
          <p:nvSpPr>
            <p:cNvPr id="8" name="TextBox 12">
              <a:extLst>
                <a:ext uri="{FF2B5EF4-FFF2-40B4-BE49-F238E27FC236}">
                  <a16:creationId xmlns:a16="http://schemas.microsoft.com/office/drawing/2014/main" id="{94D80951-7912-05A1-7364-44D1889AE173}"/>
                </a:ext>
              </a:extLst>
            </p:cNvPr>
            <p:cNvSpPr txBox="1"/>
            <p:nvPr/>
          </p:nvSpPr>
          <p:spPr>
            <a:xfrm>
              <a:off x="0" y="762552"/>
              <a:ext cx="8741055" cy="377847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7200" indent="-457200">
                <a:lnSpc>
                  <a:spcPts val="4500"/>
                </a:lnSpc>
                <a:buFont typeface="Arial" panose="020B0604020202020204" pitchFamily="34" charset="0"/>
                <a:buChar char="•"/>
              </a:pPr>
              <a:r>
                <a:rPr lang="en-US" sz="2800" spc="30">
                  <a:solidFill>
                    <a:srgbClr val="000000"/>
                  </a:solidFill>
                  <a:highlight>
                    <a:srgbClr val="FFFF00"/>
                  </a:highlight>
                  <a:latin typeface="Open Sans 2"/>
                </a:rPr>
                <a:t>Tidy and professional</a:t>
              </a:r>
            </a:p>
            <a:p>
              <a:pPr marL="457200" indent="-457200">
                <a:lnSpc>
                  <a:spcPts val="4500"/>
                </a:lnSpc>
                <a:buFont typeface="Arial" panose="020B0604020202020204" pitchFamily="34" charset="0"/>
                <a:buChar char="•"/>
              </a:pPr>
              <a:r>
                <a:rPr lang="en-US" sz="2800" spc="30">
                  <a:solidFill>
                    <a:srgbClr val="000000"/>
                  </a:solidFill>
                  <a:latin typeface="Open Sans 2"/>
                </a:rPr>
                <a:t>Maximum 2 color combination</a:t>
              </a:r>
            </a:p>
            <a:p>
              <a:pPr marL="457200" indent="-457200">
                <a:lnSpc>
                  <a:spcPts val="4500"/>
                </a:lnSpc>
                <a:buFont typeface="Arial" panose="020B0604020202020204" pitchFamily="34" charset="0"/>
                <a:buChar char="•"/>
              </a:pPr>
              <a:r>
                <a:rPr lang="en-US" sz="2800" spc="30">
                  <a:solidFill>
                    <a:srgbClr val="000000"/>
                  </a:solidFill>
                  <a:latin typeface="Open Sans 2"/>
                </a:rPr>
                <a:t>Use suitable fonts</a:t>
              </a:r>
            </a:p>
            <a:p>
              <a:pPr marL="457200" indent="-457200">
                <a:lnSpc>
                  <a:spcPts val="4500"/>
                </a:lnSpc>
                <a:buFont typeface="Arial" panose="020B0604020202020204" pitchFamily="34" charset="0"/>
                <a:buChar char="•"/>
              </a:pPr>
              <a:r>
                <a:rPr lang="en-US" sz="2800" spc="30">
                  <a:solidFill>
                    <a:srgbClr val="000000"/>
                  </a:solidFill>
                  <a:highlight>
                    <a:srgbClr val="FFFF00"/>
                  </a:highlight>
                  <a:latin typeface="Open Sans 2"/>
                </a:rPr>
                <a:t>Consistent Format</a:t>
              </a:r>
            </a:p>
            <a:p>
              <a:pPr marL="457200" indent="-457200">
                <a:lnSpc>
                  <a:spcPts val="4500"/>
                </a:lnSpc>
                <a:buFont typeface="Arial" panose="020B0604020202020204" pitchFamily="34" charset="0"/>
                <a:buChar char="•"/>
              </a:pPr>
              <a:r>
                <a:rPr lang="en-US" sz="2800" spc="30">
                  <a:solidFill>
                    <a:srgbClr val="000000"/>
                  </a:solidFill>
                  <a:latin typeface="Open Sans 2"/>
                </a:rPr>
                <a:t>Point Form</a:t>
              </a:r>
            </a:p>
          </p:txBody>
        </p:sp>
      </p:grpSp>
      <p:grpSp>
        <p:nvGrpSpPr>
          <p:cNvPr id="19" name="Group 13">
            <a:extLst>
              <a:ext uri="{FF2B5EF4-FFF2-40B4-BE49-F238E27FC236}">
                <a16:creationId xmlns:a16="http://schemas.microsoft.com/office/drawing/2014/main" id="{5D362A72-9519-DFEB-2C8C-B76263FC314A}"/>
              </a:ext>
            </a:extLst>
          </p:cNvPr>
          <p:cNvGrpSpPr/>
          <p:nvPr/>
        </p:nvGrpSpPr>
        <p:grpSpPr>
          <a:xfrm>
            <a:off x="9249983" y="4178340"/>
            <a:ext cx="5623976" cy="2859023"/>
            <a:chOff x="0" y="-28575"/>
            <a:chExt cx="7498633" cy="3812030"/>
          </a:xfrm>
        </p:grpSpPr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B742D625-8F59-B646-F9B8-5EAAD983925C}"/>
                </a:ext>
              </a:extLst>
            </p:cNvPr>
            <p:cNvSpPr txBox="1"/>
            <p:nvPr/>
          </p:nvSpPr>
          <p:spPr>
            <a:xfrm>
              <a:off x="0" y="-28575"/>
              <a:ext cx="7460077" cy="7615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200" b="1" spc="179">
                  <a:solidFill>
                    <a:srgbClr val="000000"/>
                  </a:solidFill>
                  <a:latin typeface="Open Sans 2 Bold"/>
                </a:rPr>
                <a:t>KEYWORDS</a:t>
              </a:r>
              <a:endParaRPr lang="en-US" sz="3600" b="1" spc="179">
                <a:solidFill>
                  <a:srgbClr val="000000"/>
                </a:solidFill>
                <a:latin typeface="Open Sans 2 Bold"/>
              </a:endParaRPr>
            </a:p>
          </p:txBody>
        </p:sp>
        <p:sp>
          <p:nvSpPr>
            <p:cNvPr id="22" name="TextBox 15">
              <a:extLst>
                <a:ext uri="{FF2B5EF4-FFF2-40B4-BE49-F238E27FC236}">
                  <a16:creationId xmlns:a16="http://schemas.microsoft.com/office/drawing/2014/main" id="{89497DDB-3A30-B30C-00EF-A82463B27CF1}"/>
                </a:ext>
              </a:extLst>
            </p:cNvPr>
            <p:cNvSpPr txBox="1"/>
            <p:nvPr/>
          </p:nvSpPr>
          <p:spPr>
            <a:xfrm>
              <a:off x="38556" y="774426"/>
              <a:ext cx="7460077" cy="30090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7200" indent="-457200">
                <a:lnSpc>
                  <a:spcPts val="4500"/>
                </a:lnSpc>
                <a:buFont typeface="Arial" panose="020B0604020202020204" pitchFamily="34" charset="0"/>
                <a:buChar char="•"/>
              </a:pPr>
              <a:r>
                <a:rPr lang="en-US" sz="2800" spc="30">
                  <a:solidFill>
                    <a:srgbClr val="000000"/>
                  </a:solidFill>
                  <a:latin typeface="Open Sans 2"/>
                </a:rPr>
                <a:t>Relevant keywords</a:t>
              </a:r>
            </a:p>
            <a:p>
              <a:pPr marL="457200" indent="-457200">
                <a:lnSpc>
                  <a:spcPts val="4500"/>
                </a:lnSpc>
                <a:buFont typeface="Arial" panose="020B0604020202020204" pitchFamily="34" charset="0"/>
                <a:buChar char="•"/>
              </a:pPr>
              <a:r>
                <a:rPr lang="en-US" sz="2800" spc="30">
                  <a:solidFill>
                    <a:srgbClr val="000000"/>
                  </a:solidFill>
                  <a:latin typeface="Open Sans 2"/>
                </a:rPr>
                <a:t>Related to applications</a:t>
              </a:r>
            </a:p>
            <a:p>
              <a:pPr marL="457200" indent="-457200">
                <a:lnSpc>
                  <a:spcPts val="4500"/>
                </a:lnSpc>
                <a:buFont typeface="Arial" panose="020B0604020202020204" pitchFamily="34" charset="0"/>
                <a:buChar char="•"/>
              </a:pPr>
              <a:r>
                <a:rPr lang="en-US" sz="2800" spc="30">
                  <a:solidFill>
                    <a:srgbClr val="000000"/>
                  </a:solidFill>
                  <a:latin typeface="Open Sans 2"/>
                </a:rPr>
                <a:t>Choose latest content</a:t>
              </a:r>
            </a:p>
            <a:p>
              <a:pPr marL="457200" indent="-457200">
                <a:lnSpc>
                  <a:spcPts val="4500"/>
                </a:lnSpc>
                <a:buFont typeface="Arial" panose="020B0604020202020204" pitchFamily="34" charset="0"/>
                <a:buChar char="•"/>
              </a:pPr>
              <a:r>
                <a:rPr lang="en-US" sz="2800" spc="30">
                  <a:solidFill>
                    <a:srgbClr val="000000"/>
                  </a:solidFill>
                  <a:latin typeface="Open Sans 2"/>
                </a:rPr>
                <a:t>Use Header and Sub-header</a:t>
              </a:r>
            </a:p>
          </p:txBody>
        </p:sp>
      </p:grpSp>
      <p:grpSp>
        <p:nvGrpSpPr>
          <p:cNvPr id="23" name="Group 16">
            <a:extLst>
              <a:ext uri="{FF2B5EF4-FFF2-40B4-BE49-F238E27FC236}">
                <a16:creationId xmlns:a16="http://schemas.microsoft.com/office/drawing/2014/main" id="{4FA5FC24-E8EA-D782-BD59-6924C5460E1A}"/>
              </a:ext>
            </a:extLst>
          </p:cNvPr>
          <p:cNvGrpSpPr/>
          <p:nvPr/>
        </p:nvGrpSpPr>
        <p:grpSpPr>
          <a:xfrm>
            <a:off x="9297951" y="7296473"/>
            <a:ext cx="5595060" cy="2354275"/>
            <a:chOff x="-1" y="-28575"/>
            <a:chExt cx="7460078" cy="3139033"/>
          </a:xfrm>
        </p:grpSpPr>
        <p:sp>
          <p:nvSpPr>
            <p:cNvPr id="24" name="TextBox 17">
              <a:extLst>
                <a:ext uri="{FF2B5EF4-FFF2-40B4-BE49-F238E27FC236}">
                  <a16:creationId xmlns:a16="http://schemas.microsoft.com/office/drawing/2014/main" id="{0C29F9E8-CD98-0247-0C09-94C09B27AEB2}"/>
                </a:ext>
              </a:extLst>
            </p:cNvPr>
            <p:cNvSpPr txBox="1"/>
            <p:nvPr/>
          </p:nvSpPr>
          <p:spPr>
            <a:xfrm>
              <a:off x="0" y="-28575"/>
              <a:ext cx="7460077" cy="7615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200" b="1" spc="179">
                  <a:solidFill>
                    <a:srgbClr val="000000"/>
                  </a:solidFill>
                  <a:latin typeface="Open Sans 2 Bold"/>
                </a:rPr>
                <a:t>KEY FOCUS</a:t>
              </a:r>
            </a:p>
          </p:txBody>
        </p:sp>
        <p:sp>
          <p:nvSpPr>
            <p:cNvPr id="25" name="TextBox 18">
              <a:extLst>
                <a:ext uri="{FF2B5EF4-FFF2-40B4-BE49-F238E27FC236}">
                  <a16:creationId xmlns:a16="http://schemas.microsoft.com/office/drawing/2014/main" id="{297EFEAB-2107-59E0-FFF1-61BBBDC4FC58}"/>
                </a:ext>
              </a:extLst>
            </p:cNvPr>
            <p:cNvSpPr txBox="1"/>
            <p:nvPr/>
          </p:nvSpPr>
          <p:spPr>
            <a:xfrm>
              <a:off x="-1" y="862065"/>
              <a:ext cx="7460077" cy="22483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7200" indent="-457200">
                <a:lnSpc>
                  <a:spcPts val="4500"/>
                </a:lnSpc>
                <a:buFont typeface="Arial" panose="020B0604020202020204" pitchFamily="34" charset="0"/>
                <a:buChar char="•"/>
              </a:pPr>
              <a:r>
                <a:rPr lang="en-US" sz="2800" spc="30">
                  <a:solidFill>
                    <a:srgbClr val="000000"/>
                  </a:solidFill>
                  <a:highlight>
                    <a:srgbClr val="FFFF00"/>
                  </a:highlight>
                  <a:latin typeface="Open Sans 2"/>
                </a:rPr>
                <a:t>Achievements</a:t>
              </a:r>
            </a:p>
            <a:p>
              <a:pPr marL="457200" indent="-457200">
                <a:lnSpc>
                  <a:spcPts val="4500"/>
                </a:lnSpc>
                <a:buFont typeface="Arial" panose="020B0604020202020204" pitchFamily="34" charset="0"/>
                <a:buChar char="•"/>
              </a:pPr>
              <a:r>
                <a:rPr lang="en-US" sz="2800" spc="30">
                  <a:solidFill>
                    <a:srgbClr val="000000"/>
                  </a:solidFill>
                  <a:highlight>
                    <a:srgbClr val="FFFF00"/>
                  </a:highlight>
                  <a:latin typeface="Open Sans 2"/>
                </a:rPr>
                <a:t>Leadership and teamwork</a:t>
              </a:r>
            </a:p>
            <a:p>
              <a:pPr marL="457200" indent="-457200">
                <a:lnSpc>
                  <a:spcPts val="4500"/>
                </a:lnSpc>
                <a:buFont typeface="Arial" panose="020B0604020202020204" pitchFamily="34" charset="0"/>
                <a:buChar char="•"/>
              </a:pPr>
              <a:r>
                <a:rPr lang="en-US" sz="2800" spc="30">
                  <a:solidFill>
                    <a:srgbClr val="000000"/>
                  </a:solidFill>
                  <a:highlight>
                    <a:srgbClr val="FFFF00"/>
                  </a:highlight>
                  <a:latin typeface="Open Sans 2"/>
                </a:rPr>
                <a:t>Skills and interest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7527BEF5-DEEA-1983-F18E-0CC75CA36F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3789" y="277653"/>
            <a:ext cx="6746560" cy="96521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FA255-7472-085F-931B-74AF04A87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EFEF9AA-6A01-4FE4-FAAF-EAA3989B46FD}"/>
              </a:ext>
            </a:extLst>
          </p:cNvPr>
          <p:cNvSpPr txBox="1"/>
          <p:nvPr/>
        </p:nvSpPr>
        <p:spPr>
          <a:xfrm>
            <a:off x="1057701" y="342900"/>
            <a:ext cx="12164576" cy="903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80"/>
              </a:lnSpc>
            </a:pPr>
            <a:r>
              <a:rPr lang="en-US" sz="4400">
                <a:solidFill>
                  <a:srgbClr val="011C50"/>
                </a:solidFill>
                <a:latin typeface="Telegraf Bold"/>
              </a:rPr>
              <a:t>Submission the application</a:t>
            </a:r>
          </a:p>
        </p:txBody>
      </p:sp>
      <p:sp>
        <p:nvSpPr>
          <p:cNvPr id="5" name="AutoShape 11">
            <a:extLst>
              <a:ext uri="{FF2B5EF4-FFF2-40B4-BE49-F238E27FC236}">
                <a16:creationId xmlns:a16="http://schemas.microsoft.com/office/drawing/2014/main" id="{4D6F7DFF-DD61-5AB3-9802-4C6330B0C66A}"/>
              </a:ext>
            </a:extLst>
          </p:cNvPr>
          <p:cNvSpPr/>
          <p:nvPr/>
        </p:nvSpPr>
        <p:spPr>
          <a:xfrm rot="-2700000">
            <a:off x="2328495" y="2369605"/>
            <a:ext cx="647958" cy="604113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sp>
        <p:nvSpPr>
          <p:cNvPr id="8" name="AutoShape 11">
            <a:extLst>
              <a:ext uri="{FF2B5EF4-FFF2-40B4-BE49-F238E27FC236}">
                <a16:creationId xmlns:a16="http://schemas.microsoft.com/office/drawing/2014/main" id="{B100440E-1811-9828-06DB-C0CD3781C879}"/>
              </a:ext>
            </a:extLst>
          </p:cNvPr>
          <p:cNvSpPr/>
          <p:nvPr/>
        </p:nvSpPr>
        <p:spPr>
          <a:xfrm rot="-2700000">
            <a:off x="2014480" y="3134015"/>
            <a:ext cx="911358" cy="365774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7A55BD-9097-A2DD-B386-17D1651A36EF}"/>
              </a:ext>
            </a:extLst>
          </p:cNvPr>
          <p:cNvSpPr txBox="1"/>
          <p:nvPr/>
        </p:nvSpPr>
        <p:spPr>
          <a:xfrm>
            <a:off x="118620" y="1927372"/>
            <a:ext cx="2359585" cy="1035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800" spc="28">
                <a:solidFill>
                  <a:srgbClr val="030303"/>
                </a:solidFill>
                <a:latin typeface="Open Sans 2"/>
                <a:ea typeface="Open Sans 2"/>
                <a:cs typeface="Open Sans 2"/>
                <a:sym typeface="Open Sans 2"/>
              </a:rPr>
              <a:t>Company’s email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0FC8B2-FA10-524A-8D27-0AA023B33AC7}"/>
              </a:ext>
            </a:extLst>
          </p:cNvPr>
          <p:cNvSpPr txBox="1"/>
          <p:nvPr/>
        </p:nvSpPr>
        <p:spPr>
          <a:xfrm>
            <a:off x="155014" y="3520100"/>
            <a:ext cx="2359585" cy="496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800" spc="28">
                <a:solidFill>
                  <a:srgbClr val="030303"/>
                </a:solidFill>
                <a:latin typeface="Open Sans 2"/>
                <a:ea typeface="Open Sans 2"/>
                <a:cs typeface="Open Sans 2"/>
                <a:sym typeface="Open Sans 2"/>
              </a:rPr>
              <a:t>Email subject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038F3414-9A6B-98CB-ED45-C04D9F6F1856}"/>
              </a:ext>
            </a:extLst>
          </p:cNvPr>
          <p:cNvSpPr/>
          <p:nvPr/>
        </p:nvSpPr>
        <p:spPr>
          <a:xfrm rot="-2700000">
            <a:off x="2450588" y="7291102"/>
            <a:ext cx="403774" cy="848297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590311-1FB0-BE25-BF1A-114205142CEF}"/>
              </a:ext>
            </a:extLst>
          </p:cNvPr>
          <p:cNvSpPr txBox="1"/>
          <p:nvPr/>
        </p:nvSpPr>
        <p:spPr>
          <a:xfrm>
            <a:off x="612217" y="6409903"/>
            <a:ext cx="2359585" cy="1035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800" spc="28">
                <a:solidFill>
                  <a:srgbClr val="030303"/>
                </a:solidFill>
                <a:latin typeface="Open Sans 2"/>
                <a:ea typeface="Open Sans 2"/>
                <a:cs typeface="Open Sans 2"/>
                <a:sym typeface="Open Sans 2"/>
              </a:rPr>
              <a:t>Resume in pdf. format</a:t>
            </a:r>
          </a:p>
        </p:txBody>
      </p:sp>
      <p:sp>
        <p:nvSpPr>
          <p:cNvPr id="13" name="AutoShape 11">
            <a:extLst>
              <a:ext uri="{FF2B5EF4-FFF2-40B4-BE49-F238E27FC236}">
                <a16:creationId xmlns:a16="http://schemas.microsoft.com/office/drawing/2014/main" id="{10FD9E5A-0AD9-9A62-8E11-187CF1D59555}"/>
              </a:ext>
            </a:extLst>
          </p:cNvPr>
          <p:cNvSpPr/>
          <p:nvPr/>
        </p:nvSpPr>
        <p:spPr>
          <a:xfrm rot="-2700000" flipH="1" flipV="1">
            <a:off x="15185068" y="4240877"/>
            <a:ext cx="1149239" cy="105138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55BACF-669E-A216-B3FF-BB47EB3D3E03}"/>
              </a:ext>
            </a:extLst>
          </p:cNvPr>
          <p:cNvSpPr txBox="1"/>
          <p:nvPr/>
        </p:nvSpPr>
        <p:spPr>
          <a:xfrm>
            <a:off x="15544800" y="2733154"/>
            <a:ext cx="2359585" cy="1035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800" spc="28">
                <a:solidFill>
                  <a:srgbClr val="030303"/>
                </a:solidFill>
                <a:latin typeface="Open Sans 2"/>
                <a:ea typeface="Open Sans 2"/>
                <a:cs typeface="Open Sans 2"/>
                <a:sym typeface="Open Sans 2"/>
              </a:rPr>
              <a:t>Email body</a:t>
            </a:r>
          </a:p>
          <a:p>
            <a:pPr algn="ctr">
              <a:lnSpc>
                <a:spcPts val="4200"/>
              </a:lnSpc>
            </a:pPr>
            <a:r>
              <a:rPr lang="en-US" sz="2800" spc="28">
                <a:solidFill>
                  <a:srgbClr val="030303"/>
                </a:solidFill>
                <a:latin typeface="Open Sans 2"/>
                <a:ea typeface="Open Sans 2"/>
                <a:cs typeface="Open Sans 2"/>
                <a:sym typeface="Open Sans 2"/>
              </a:rPr>
              <a:t>(cover letter)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51A761-854D-004E-BF9C-30A69486C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542" y="1927372"/>
            <a:ext cx="12184656" cy="721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5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44000" y="1151902"/>
            <a:ext cx="6210928" cy="938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3562">
                <a:solidFill>
                  <a:schemeClr val="accent1"/>
                </a:solidFill>
                <a:latin typeface="Rubik Bold"/>
                <a:ea typeface="Rubik Bold"/>
                <a:cs typeface="Rubik Bold"/>
                <a:sym typeface="Rubik Bold"/>
              </a:rPr>
              <a:t>Can be a letter or email body.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943147" y="1218577"/>
            <a:ext cx="654786" cy="654786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A429"/>
            </a:solidFill>
          </p:spPr>
          <p:txBody>
            <a:bodyPr/>
            <a:lstStyle/>
            <a:p>
              <a:endParaRPr lang="en-MY">
                <a:solidFill>
                  <a:schemeClr val="accent1"/>
                </a:solidFill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039325" y="1200454"/>
            <a:ext cx="462431" cy="576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3"/>
              </a:lnSpc>
            </a:pPr>
            <a:r>
              <a:rPr lang="en-US" sz="3053">
                <a:solidFill>
                  <a:schemeClr val="accent1"/>
                </a:solidFill>
                <a:latin typeface="Rubik Bold"/>
                <a:ea typeface="Rubik Bold"/>
                <a:cs typeface="Rubik Bold"/>
                <a:sym typeface="Rubik Bold"/>
              </a:rPr>
              <a:t>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44000" y="2836145"/>
            <a:ext cx="6210928" cy="938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562"/>
              </a:lnSpc>
            </a:pPr>
            <a:r>
              <a:rPr lang="en-US" sz="3562">
                <a:solidFill>
                  <a:schemeClr val="accent1"/>
                </a:solidFill>
                <a:latin typeface="Rubik Bold"/>
                <a:ea typeface="Rubik Bold"/>
                <a:cs typeface="Rubik Bold"/>
                <a:sym typeface="Rubik Bold"/>
              </a:rPr>
              <a:t>4-5 paragraph to explaining interest in specific job.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7943147" y="2900931"/>
            <a:ext cx="654786" cy="654786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A429"/>
            </a:solidFill>
          </p:spPr>
          <p:txBody>
            <a:bodyPr/>
            <a:lstStyle/>
            <a:p>
              <a:endParaRPr lang="en-MY">
                <a:solidFill>
                  <a:schemeClr val="accent1"/>
                </a:solidFill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039325" y="2882808"/>
            <a:ext cx="462431" cy="576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793"/>
              </a:lnSpc>
              <a:spcBef>
                <a:spcPct val="0"/>
              </a:spcBef>
            </a:pPr>
            <a:r>
              <a:rPr lang="en-US" sz="3053" u="none">
                <a:solidFill>
                  <a:schemeClr val="accent1"/>
                </a:solidFill>
                <a:latin typeface="Rubik Bold"/>
                <a:ea typeface="Rubik Bold"/>
                <a:cs typeface="Rubik Bold"/>
                <a:sym typeface="Rubik Bold"/>
              </a:rPr>
              <a:t>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210300"/>
            <a:ext cx="6210928" cy="938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562"/>
              </a:lnSpc>
            </a:pPr>
            <a:r>
              <a:rPr lang="en-US" sz="3562">
                <a:solidFill>
                  <a:schemeClr val="accent1"/>
                </a:solidFill>
                <a:latin typeface="Rubik Bold"/>
                <a:ea typeface="Rubik Bold"/>
                <a:cs typeface="Rubik Bold"/>
                <a:sym typeface="Rubik Bold"/>
              </a:rPr>
              <a:t>Share experience from previous company.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7943147" y="6271306"/>
            <a:ext cx="654786" cy="654786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A429"/>
            </a:solidFill>
          </p:spPr>
          <p:txBody>
            <a:bodyPr/>
            <a:lstStyle/>
            <a:p>
              <a:endParaRPr lang="en-MY">
                <a:solidFill>
                  <a:schemeClr val="accent1"/>
                </a:solidFill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039325" y="6253184"/>
            <a:ext cx="462431" cy="576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793"/>
              </a:lnSpc>
              <a:spcBef>
                <a:spcPct val="0"/>
              </a:spcBef>
            </a:pPr>
            <a:r>
              <a:rPr lang="en-US" sz="3053" u="none">
                <a:solidFill>
                  <a:schemeClr val="accent1"/>
                </a:solidFill>
                <a:latin typeface="Rubik Bold"/>
                <a:ea typeface="Rubik Bold"/>
                <a:cs typeface="Rubik Bold"/>
                <a:sym typeface="Rubik Bold"/>
              </a:rPr>
              <a:t>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982106" y="4585174"/>
            <a:ext cx="7605682" cy="923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lnSpc>
                <a:spcPts val="3562"/>
              </a:lnSpc>
            </a:pPr>
            <a:r>
              <a:rPr lang="en-US" sz="3562">
                <a:solidFill>
                  <a:schemeClr val="accent1"/>
                </a:solidFill>
                <a:latin typeface="Rubik Bold"/>
                <a:ea typeface="Rubik Bold"/>
                <a:cs typeface="Rubik Bold"/>
                <a:sym typeface="Rubik Bold"/>
              </a:rPr>
              <a:t>Provide example the reasons why they should hire you. 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7829703" y="4585174"/>
            <a:ext cx="654786" cy="654786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A429"/>
            </a:solidFill>
          </p:spPr>
          <p:txBody>
            <a:bodyPr/>
            <a:lstStyle/>
            <a:p>
              <a:endParaRPr lang="en-MY">
                <a:solidFill>
                  <a:schemeClr val="accent1"/>
                </a:solidFill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925880" y="4567051"/>
            <a:ext cx="462431" cy="576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793"/>
              </a:lnSpc>
              <a:spcBef>
                <a:spcPct val="0"/>
              </a:spcBef>
            </a:pPr>
            <a:r>
              <a:rPr lang="en-US" sz="3053" u="none">
                <a:solidFill>
                  <a:schemeClr val="accent1"/>
                </a:solidFill>
                <a:latin typeface="Rubik Bold"/>
                <a:ea typeface="Rubik Bold"/>
                <a:cs typeface="Rubik Bold"/>
                <a:sym typeface="Rubik Bold"/>
              </a:rPr>
              <a:t>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144000" y="7930754"/>
            <a:ext cx="6210928" cy="938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562"/>
              </a:lnSpc>
            </a:pPr>
            <a:r>
              <a:rPr lang="en-US" sz="3562">
                <a:solidFill>
                  <a:schemeClr val="accent1"/>
                </a:solidFill>
                <a:latin typeface="Rubik Bold"/>
                <a:ea typeface="Rubik Bold"/>
                <a:cs typeface="Rubik Bold"/>
                <a:sym typeface="Rubik Bold"/>
              </a:rPr>
              <a:t>Provide contact number and details.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7943147" y="7959329"/>
            <a:ext cx="654786" cy="654786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A429"/>
            </a:solidFill>
          </p:spPr>
          <p:txBody>
            <a:bodyPr/>
            <a:lstStyle/>
            <a:p>
              <a:endParaRPr lang="en-MY">
                <a:solidFill>
                  <a:schemeClr val="accent1"/>
                </a:solidFill>
              </a:endParaRP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8039325" y="7941206"/>
            <a:ext cx="462431" cy="576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793"/>
              </a:lnSpc>
              <a:spcBef>
                <a:spcPct val="0"/>
              </a:spcBef>
            </a:pPr>
            <a:r>
              <a:rPr lang="en-US" sz="3053" u="none">
                <a:solidFill>
                  <a:schemeClr val="accent1"/>
                </a:solidFill>
                <a:latin typeface="Rubik Bold"/>
                <a:ea typeface="Rubik Bold"/>
                <a:cs typeface="Rubik Bold"/>
                <a:sym typeface="Rubik Bold"/>
              </a:rPr>
              <a:t>5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67994" y="2274048"/>
            <a:ext cx="5347922" cy="2019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920"/>
              </a:lnSpc>
              <a:spcBef>
                <a:spcPct val="0"/>
              </a:spcBef>
            </a:pPr>
            <a:r>
              <a:rPr lang="en-US" sz="6600">
                <a:solidFill>
                  <a:schemeClr val="accent1"/>
                </a:solidFill>
                <a:latin typeface="Rubik Bold"/>
                <a:ea typeface="Rubik Bold"/>
                <a:cs typeface="Rubik Bold"/>
                <a:sym typeface="Rubik Bold"/>
              </a:rPr>
              <a:t>Cover Letter content</a:t>
            </a:r>
          </a:p>
        </p:txBody>
      </p:sp>
    </p:spTree>
    <p:extLst>
      <p:ext uri="{BB962C8B-B14F-4D97-AF65-F5344CB8AC3E}">
        <p14:creationId xmlns:p14="http://schemas.microsoft.com/office/powerpoint/2010/main" val="311369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9" grpId="0"/>
      <p:bldP spid="10" grpId="0"/>
      <p:bldP spid="13" grpId="0"/>
      <p:bldP spid="14" grpId="0"/>
      <p:bldP spid="17" grpId="0"/>
      <p:bldP spid="18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ADE79-033B-BE22-E0FC-10BBA8018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1F8055-0BD8-7546-DC11-773A73BCA2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MY"/>
              <a:t>Activities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577627F-BBB9-1DE2-34EE-629FFDB78B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61435" y="1681316"/>
            <a:ext cx="15983565" cy="7043584"/>
          </a:xfrm>
        </p:spPr>
        <p:txBody>
          <a:bodyPr lIns="91440" tIns="45720" rIns="91440" bIns="45720" anchor="ctr"/>
          <a:lstStyle/>
          <a:p>
            <a:pPr marL="514350" indent="-514350">
              <a:buFont typeface="+mj-lt"/>
              <a:buAutoNum type="arabicPeriod"/>
            </a:pPr>
            <a:r>
              <a:rPr lang="en-US" b="1">
                <a:latin typeface="Segoe UI"/>
                <a:cs typeface="Segoe UI"/>
              </a:rPr>
              <a:t>List of Designation (Form 1-5)</a:t>
            </a:r>
          </a:p>
          <a:p>
            <a:pPr marL="1190625" lvl="1" indent="-514350"/>
            <a:r>
              <a:rPr lang="en-US">
                <a:latin typeface="Segoe UI"/>
                <a:cs typeface="Segoe UI"/>
              </a:rPr>
              <a:t>List out all relevant designation or cocurricular involvement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>
                <a:latin typeface="Segoe UI"/>
                <a:cs typeface="Segoe UI"/>
              </a:rPr>
              <a:t>Involvement &amp; Application matchup (Form 4-5)</a:t>
            </a:r>
          </a:p>
          <a:p>
            <a:pPr marL="1190625" lvl="1" indent="-514350"/>
            <a:r>
              <a:rPr lang="en-US">
                <a:latin typeface="Segoe UI"/>
                <a:cs typeface="Segoe UI"/>
              </a:rPr>
              <a:t>Matching purpose of resume with any involvement</a:t>
            </a:r>
            <a:endParaRPr lang="en-US" b="1">
              <a:latin typeface="Segoe UI"/>
              <a:cs typeface="Segoe UI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>
                <a:latin typeface="Segoe UI"/>
                <a:cs typeface="Segoe UI"/>
              </a:rPr>
              <a:t>Resume Mock-Up (Form 3-5)</a:t>
            </a:r>
          </a:p>
          <a:p>
            <a:pPr lvl="1"/>
            <a:r>
              <a:rPr lang="en-US">
                <a:latin typeface="Segoe UI"/>
                <a:cs typeface="Segoe UI"/>
              </a:rPr>
              <a:t>Write resume mock-up either in group or individual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>
                <a:latin typeface="Segoe UI"/>
                <a:cs typeface="Segoe UI"/>
              </a:rPr>
              <a:t>Resume in Canva (Form 3-5)</a:t>
            </a:r>
          </a:p>
          <a:p>
            <a:pPr marL="1190625" lvl="1" indent="-514350"/>
            <a:r>
              <a:rPr lang="en-US">
                <a:latin typeface="Segoe UI"/>
                <a:cs typeface="Segoe UI"/>
              </a:rPr>
              <a:t>Using Canva application to craft the resume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>
                <a:latin typeface="Segoe UI"/>
                <a:cs typeface="Segoe UI"/>
              </a:rPr>
              <a:t>Resume Submission (Form 4-5)</a:t>
            </a:r>
          </a:p>
          <a:p>
            <a:pPr lvl="1"/>
            <a:r>
              <a:rPr lang="en-US">
                <a:latin typeface="Segoe UI"/>
                <a:cs typeface="Segoe UI"/>
              </a:rPr>
              <a:t>Submit resume to counsellor</a:t>
            </a:r>
          </a:p>
          <a:p>
            <a:pPr marL="514350" indent="-514350">
              <a:buFont typeface="+mj-lt"/>
              <a:buAutoNum type="arabicPeriod"/>
            </a:pPr>
            <a:endParaRPr lang="en-US" b="1"/>
          </a:p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7603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FCCF4-B455-B5E4-6732-4CA1928FE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D80658-9F0A-522C-BEC1-60C56A24E6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MY">
                <a:latin typeface="Segoe UI"/>
                <a:cs typeface="Segoe UI"/>
              </a:rPr>
              <a:t>Activities 3</a:t>
            </a:r>
            <a:endParaRPr lang="en-MY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5AE0BBA-68EE-299E-17D5-CDFFE59FD1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88306" y="815902"/>
            <a:ext cx="6830772" cy="481175"/>
          </a:xfrm>
        </p:spPr>
        <p:txBody>
          <a:bodyPr lIns="91440" tIns="45720" rIns="91440" bIns="45720" anchor="ctr"/>
          <a:lstStyle/>
          <a:p>
            <a:pPr marL="0" indent="0">
              <a:buNone/>
            </a:pPr>
            <a:r>
              <a:rPr lang="en-US" b="1">
                <a:latin typeface="Segoe UI"/>
                <a:cs typeface="Segoe UI"/>
              </a:rPr>
              <a:t>Resume Mock-Up (Form 3-5)</a:t>
            </a:r>
            <a:endParaRPr lang="en-US"/>
          </a:p>
          <a:p>
            <a:endParaRPr lang="en-MY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AB7F1F-8543-4223-69FA-D028F91D1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161" y="1404012"/>
            <a:ext cx="6130227" cy="87172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BC5050-3D6E-7F87-A3DB-A7EB4B907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173" y="1404012"/>
            <a:ext cx="6130227" cy="87172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1E69C88-86CC-13D1-B2F8-8C38B5D77CCC}"/>
              </a:ext>
            </a:extLst>
          </p:cNvPr>
          <p:cNvSpPr/>
          <p:nvPr/>
        </p:nvSpPr>
        <p:spPr>
          <a:xfrm>
            <a:off x="4271963" y="1557338"/>
            <a:ext cx="2143125" cy="32784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AE41C9-F268-76FC-9D58-17A4CC150A46}"/>
              </a:ext>
            </a:extLst>
          </p:cNvPr>
          <p:cNvSpPr/>
          <p:nvPr/>
        </p:nvSpPr>
        <p:spPr>
          <a:xfrm>
            <a:off x="4271962" y="2283479"/>
            <a:ext cx="3742485" cy="56729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F77F0C-918B-035E-CF51-A4E90FBD78AF}"/>
              </a:ext>
            </a:extLst>
          </p:cNvPr>
          <p:cNvSpPr/>
          <p:nvPr/>
        </p:nvSpPr>
        <p:spPr>
          <a:xfrm>
            <a:off x="4271962" y="3323385"/>
            <a:ext cx="3742485" cy="166995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54051D-045F-378E-F3F3-AD0A37BFFB6B}"/>
              </a:ext>
            </a:extLst>
          </p:cNvPr>
          <p:cNvSpPr/>
          <p:nvPr/>
        </p:nvSpPr>
        <p:spPr>
          <a:xfrm>
            <a:off x="4271962" y="5358373"/>
            <a:ext cx="3742485" cy="9527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D57834-5723-6B75-0F18-C2B24A3964BB}"/>
              </a:ext>
            </a:extLst>
          </p:cNvPr>
          <p:cNvSpPr/>
          <p:nvPr/>
        </p:nvSpPr>
        <p:spPr>
          <a:xfrm>
            <a:off x="4271962" y="6676184"/>
            <a:ext cx="3742485" cy="234230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DD6B65-1EE0-EF67-C7DE-0B895C91EBAA}"/>
              </a:ext>
            </a:extLst>
          </p:cNvPr>
          <p:cNvSpPr/>
          <p:nvPr/>
        </p:nvSpPr>
        <p:spPr>
          <a:xfrm>
            <a:off x="4271961" y="9373120"/>
            <a:ext cx="3742485" cy="64045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26B5A3-AFDF-FF0C-2678-59E278CB25BB}"/>
              </a:ext>
            </a:extLst>
          </p:cNvPr>
          <p:cNvSpPr/>
          <p:nvPr/>
        </p:nvSpPr>
        <p:spPr>
          <a:xfrm>
            <a:off x="2169459" y="5620870"/>
            <a:ext cx="1718848" cy="149710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E25FE9-48D6-24F4-9F61-B5561560FEDA}"/>
              </a:ext>
            </a:extLst>
          </p:cNvPr>
          <p:cNvSpPr/>
          <p:nvPr/>
        </p:nvSpPr>
        <p:spPr>
          <a:xfrm>
            <a:off x="2169459" y="7673788"/>
            <a:ext cx="1718848" cy="5199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455A912-1388-96AC-CBA5-6CF827A47EB1}"/>
              </a:ext>
            </a:extLst>
          </p:cNvPr>
          <p:cNvSpPr/>
          <p:nvPr/>
        </p:nvSpPr>
        <p:spPr>
          <a:xfrm>
            <a:off x="2169458" y="8637570"/>
            <a:ext cx="1718848" cy="128425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D03585-A47F-D7A7-4CBE-574336E0DDB8}"/>
              </a:ext>
            </a:extLst>
          </p:cNvPr>
          <p:cNvSpPr/>
          <p:nvPr/>
        </p:nvSpPr>
        <p:spPr>
          <a:xfrm>
            <a:off x="2239234" y="3252463"/>
            <a:ext cx="1718848" cy="210590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7757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ADE79-033B-BE22-E0FC-10BBA8018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1F8055-0BD8-7546-DC11-773A73BCA2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MY">
                <a:latin typeface="Segoe UI"/>
                <a:cs typeface="Segoe UI"/>
              </a:rPr>
              <a:t>Activity 4 </a:t>
            </a:r>
            <a:r>
              <a:rPr lang="en-US" sz="3000">
                <a:solidFill>
                  <a:srgbClr val="44546A"/>
                </a:solidFill>
                <a:latin typeface="Segoe UI"/>
                <a:cs typeface="Segoe UI"/>
              </a:rPr>
              <a:t>Resume in Canva (Form 3-5)</a:t>
            </a:r>
            <a:endParaRPr lang="en-MY" err="1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577627F-BBB9-1DE2-34EE-629FFDB78B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704627" y="9037546"/>
            <a:ext cx="8011873" cy="888970"/>
          </a:xfrm>
        </p:spPr>
        <p:txBody>
          <a:bodyPr lIns="91440" tIns="45720" rIns="91440" bIns="45720" anchor="ctr"/>
          <a:lstStyle/>
          <a:p>
            <a:pPr marL="0" indent="0">
              <a:buNone/>
            </a:pPr>
            <a:r>
              <a:rPr lang="en-US" b="1">
                <a:latin typeface="Segoe UI"/>
                <a:cs typeface="Segoe UI"/>
              </a:rPr>
              <a:t>Using Canva to develop your resume</a:t>
            </a:r>
            <a:endParaRPr lang="en-US" b="1"/>
          </a:p>
        </p:txBody>
      </p:sp>
      <p:pic>
        <p:nvPicPr>
          <p:cNvPr id="2" name="Picture 1" descr="A screenshot of a resume&#10;&#10;Description automatically generated">
            <a:extLst>
              <a:ext uri="{FF2B5EF4-FFF2-40B4-BE49-F238E27FC236}">
                <a16:creationId xmlns:a16="http://schemas.microsoft.com/office/drawing/2014/main" id="{393907FD-68FC-6D2D-4578-3AD8A0E66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2299" y="1376729"/>
            <a:ext cx="14308749" cy="760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9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EEA57-3919-EBA0-AE30-A4755CA41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9D9CA8-AD56-9474-784F-AD59F7E896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3009900"/>
            <a:ext cx="15468600" cy="1021935"/>
          </a:xfrm>
        </p:spPr>
        <p:txBody>
          <a:bodyPr/>
          <a:lstStyle/>
          <a:p>
            <a:r>
              <a:rPr lang="en-MY"/>
              <a:t>INTERVIEW PREPARATIONS</a:t>
            </a:r>
          </a:p>
        </p:txBody>
      </p:sp>
    </p:spTree>
    <p:extLst>
      <p:ext uri="{BB962C8B-B14F-4D97-AF65-F5344CB8AC3E}">
        <p14:creationId xmlns:p14="http://schemas.microsoft.com/office/powerpoint/2010/main" val="209259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068BF-C432-B3A2-F2FE-2EA78CF66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32E-5FE3-B219-01B9-58DF4EDCD6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6624" y="591650"/>
            <a:ext cx="11125200" cy="907200"/>
          </a:xfrm>
        </p:spPr>
        <p:txBody>
          <a:bodyPr lIns="91440" tIns="45720" rIns="91440" bIns="45720" anchor="ctr"/>
          <a:lstStyle/>
          <a:p>
            <a:r>
              <a:rPr lang="en-MY" sz="5400"/>
              <a:t>INTERVIEW PREPARATION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339A7C4-3CA6-08E0-3DE7-67E56759DA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5982982"/>
              </p:ext>
            </p:extLst>
          </p:nvPr>
        </p:nvGraphicFramePr>
        <p:xfrm>
          <a:off x="1423678" y="1624072"/>
          <a:ext cx="15694268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00" name="Text Placeholder 1">
            <a:extLst>
              <a:ext uri="{FF2B5EF4-FFF2-40B4-BE49-F238E27FC236}">
                <a16:creationId xmlns:a16="http://schemas.microsoft.com/office/drawing/2014/main" id="{D47B2355-5B57-578B-64F4-FD149A214DB5}"/>
              </a:ext>
            </a:extLst>
          </p:cNvPr>
          <p:cNvSpPr txBox="1">
            <a:spLocks/>
          </p:cNvSpPr>
          <p:nvPr/>
        </p:nvSpPr>
        <p:spPr>
          <a:xfrm>
            <a:off x="1423678" y="5674220"/>
            <a:ext cx="3819835" cy="2366231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955" indent="-401955"/>
            <a:endParaRPr lang="en-US" sz="2800">
              <a:latin typeface="Segoe UI"/>
              <a:cs typeface="Segoe UI"/>
            </a:endParaRPr>
          </a:p>
          <a:p>
            <a:pPr marL="401955" indent="-401955"/>
            <a:r>
              <a:rPr lang="en-US" sz="2800">
                <a:latin typeface="Segoe UI"/>
                <a:cs typeface="Segoe UI"/>
              </a:rPr>
              <a:t>Self Understanding</a:t>
            </a:r>
          </a:p>
          <a:p>
            <a:pPr marL="401955" indent="-401955"/>
            <a:r>
              <a:rPr lang="en-US" sz="2800">
                <a:latin typeface="Segoe UI"/>
                <a:cs typeface="Segoe UI"/>
              </a:rPr>
              <a:t>Company Research</a:t>
            </a:r>
          </a:p>
          <a:p>
            <a:pPr marL="401955" indent="-401955"/>
            <a:r>
              <a:rPr lang="en-US" sz="2800">
                <a:latin typeface="Segoe UI"/>
                <a:cs typeface="Segoe UI"/>
              </a:rPr>
              <a:t>Professional Image &amp; Dressing</a:t>
            </a:r>
          </a:p>
          <a:p>
            <a:pPr marL="401955" indent="-401955"/>
            <a:r>
              <a:rPr lang="en-US" sz="2800">
                <a:latin typeface="Segoe UI"/>
                <a:cs typeface="Segoe UI"/>
              </a:rPr>
              <a:t>Mock Interview</a:t>
            </a:r>
          </a:p>
          <a:p>
            <a:pPr marL="401955" indent="-401955"/>
            <a:r>
              <a:rPr lang="en-US" sz="2800">
                <a:latin typeface="Segoe UI"/>
                <a:cs typeface="Segoe UI"/>
              </a:rPr>
              <a:t>Preparations Before Interview</a:t>
            </a:r>
          </a:p>
          <a:p>
            <a:pPr marL="401955" indent="-401955"/>
            <a:endParaRPr lang="en-US" sz="2800">
              <a:latin typeface="Segoe UI"/>
              <a:cs typeface="Segoe UI"/>
            </a:endParaRPr>
          </a:p>
        </p:txBody>
      </p:sp>
      <p:sp>
        <p:nvSpPr>
          <p:cNvPr id="719" name="Text Placeholder 1">
            <a:extLst>
              <a:ext uri="{FF2B5EF4-FFF2-40B4-BE49-F238E27FC236}">
                <a16:creationId xmlns:a16="http://schemas.microsoft.com/office/drawing/2014/main" id="{97351B78-7484-07D4-13CD-10EBB84F31E1}"/>
              </a:ext>
            </a:extLst>
          </p:cNvPr>
          <p:cNvSpPr txBox="1">
            <a:spLocks/>
          </p:cNvSpPr>
          <p:nvPr/>
        </p:nvSpPr>
        <p:spPr>
          <a:xfrm>
            <a:off x="7266353" y="5034081"/>
            <a:ext cx="4009780" cy="2884569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955" indent="-401955"/>
            <a:r>
              <a:rPr lang="en-US" sz="2800">
                <a:latin typeface="Segoe UI"/>
                <a:cs typeface="Segoe UI"/>
              </a:rPr>
              <a:t>Interview Etiquettes</a:t>
            </a:r>
          </a:p>
          <a:p>
            <a:pPr marL="401955" indent="-401955"/>
            <a:r>
              <a:rPr lang="en-US" sz="2800">
                <a:latin typeface="Segoe UI"/>
                <a:cs typeface="Segoe UI"/>
              </a:rPr>
              <a:t>Physicals, Mental &amp; Emotion</a:t>
            </a:r>
          </a:p>
          <a:p>
            <a:pPr marL="401955" indent="-401955"/>
            <a:r>
              <a:rPr lang="en-US" sz="2800">
                <a:latin typeface="Segoe UI"/>
                <a:cs typeface="Segoe UI"/>
              </a:rPr>
              <a:t>Interview Questions</a:t>
            </a:r>
          </a:p>
          <a:p>
            <a:pPr marL="401955" indent="-401955"/>
            <a:endParaRPr lang="en-US" sz="2800">
              <a:latin typeface="Segoe UI"/>
              <a:cs typeface="Segoe UI"/>
            </a:endParaRPr>
          </a:p>
        </p:txBody>
      </p:sp>
      <p:sp>
        <p:nvSpPr>
          <p:cNvPr id="721" name="Text Placeholder 1">
            <a:extLst>
              <a:ext uri="{FF2B5EF4-FFF2-40B4-BE49-F238E27FC236}">
                <a16:creationId xmlns:a16="http://schemas.microsoft.com/office/drawing/2014/main" id="{01C7C487-B442-38F2-9F7B-AD0796069157}"/>
              </a:ext>
            </a:extLst>
          </p:cNvPr>
          <p:cNvSpPr txBox="1">
            <a:spLocks/>
          </p:cNvSpPr>
          <p:nvPr/>
        </p:nvSpPr>
        <p:spPr>
          <a:xfrm>
            <a:off x="13298973" y="4840264"/>
            <a:ext cx="3337246" cy="2512429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955" indent="-401955"/>
            <a:endParaRPr lang="en-US" sz="2800">
              <a:latin typeface="Segoe UI"/>
              <a:cs typeface="Segoe UI"/>
            </a:endParaRPr>
          </a:p>
          <a:p>
            <a:pPr marL="401955" indent="-401955"/>
            <a:r>
              <a:rPr lang="en-US" sz="2800">
                <a:latin typeface="Segoe UI"/>
                <a:cs typeface="Segoe UI"/>
              </a:rPr>
              <a:t>After Attending Interview</a:t>
            </a:r>
          </a:p>
          <a:p>
            <a:pPr marL="401955" indent="-401955"/>
            <a:r>
              <a:rPr lang="en-US" sz="2800">
                <a:latin typeface="Segoe UI"/>
                <a:cs typeface="Segoe UI"/>
              </a:rPr>
              <a:t>Social Media Content</a:t>
            </a:r>
          </a:p>
          <a:p>
            <a:pPr marL="401955" indent="-401955"/>
            <a:endParaRPr lang="en-US" sz="2800">
              <a:latin typeface="Segoe UI"/>
              <a:cs typeface="Segoe UI"/>
            </a:endParaRPr>
          </a:p>
          <a:p>
            <a:pPr marL="401955" indent="-401955"/>
            <a:endParaRPr lang="en-US" sz="2800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53253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536E4-328C-A16B-CC36-C83FB69CA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06BA483-4A3B-1856-9A5F-CB43994A66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8225565"/>
              </p:ext>
            </p:extLst>
          </p:nvPr>
        </p:nvGraphicFramePr>
        <p:xfrm>
          <a:off x="4648839" y="1405871"/>
          <a:ext cx="8990322" cy="2366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6928B51A-14AA-940F-CC70-2428A1D95557}"/>
              </a:ext>
            </a:extLst>
          </p:cNvPr>
          <p:cNvSpPr txBox="1">
            <a:spLocks/>
          </p:cNvSpPr>
          <p:nvPr/>
        </p:nvSpPr>
        <p:spPr>
          <a:xfrm>
            <a:off x="4648839" y="4957032"/>
            <a:ext cx="8669866" cy="2366231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955" indent="-401955"/>
            <a:endParaRPr lang="en-US" sz="4000" b="1">
              <a:latin typeface="Segoe UI"/>
              <a:cs typeface="Segoe UI"/>
            </a:endParaRPr>
          </a:p>
          <a:p>
            <a:pPr marL="401955" indent="-401955"/>
            <a:r>
              <a:rPr lang="en-US" sz="4000" b="1">
                <a:latin typeface="Segoe UI"/>
                <a:cs typeface="Segoe UI"/>
              </a:rPr>
              <a:t>Self Understanding</a:t>
            </a:r>
          </a:p>
          <a:p>
            <a:pPr marL="401955" indent="-401955"/>
            <a:r>
              <a:rPr lang="en-US" sz="4000" b="1">
                <a:latin typeface="Segoe UI"/>
                <a:cs typeface="Segoe UI"/>
              </a:rPr>
              <a:t>Company Research</a:t>
            </a:r>
          </a:p>
          <a:p>
            <a:pPr marL="401955" indent="-401955"/>
            <a:r>
              <a:rPr lang="en-US" sz="4000" b="1">
                <a:latin typeface="Segoe UI"/>
                <a:cs typeface="Segoe UI"/>
              </a:rPr>
              <a:t>Professional Image &amp; Dressing</a:t>
            </a:r>
          </a:p>
          <a:p>
            <a:pPr marL="401955" indent="-401955"/>
            <a:r>
              <a:rPr lang="en-US" sz="4000" b="1">
                <a:latin typeface="Segoe UI"/>
                <a:cs typeface="Segoe UI"/>
              </a:rPr>
              <a:t>Mock Interview</a:t>
            </a:r>
          </a:p>
          <a:p>
            <a:pPr marL="401955" indent="-401955"/>
            <a:r>
              <a:rPr lang="en-US" sz="4000" b="1">
                <a:latin typeface="Segoe UI"/>
                <a:cs typeface="Segoe UI"/>
              </a:rPr>
              <a:t>Preparations Before Interview</a:t>
            </a:r>
          </a:p>
          <a:p>
            <a:pPr marL="401955" indent="-401955"/>
            <a:endParaRPr lang="en-US" sz="4000" b="1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29342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E0CAD-EC4B-3FC8-054A-6E671AFB1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>
            <a:extLst>
              <a:ext uri="{FF2B5EF4-FFF2-40B4-BE49-F238E27FC236}">
                <a16:creationId xmlns:a16="http://schemas.microsoft.com/office/drawing/2014/main" id="{2DACEB34-8A01-D3C0-84BF-AA9B7A6E2A2E}"/>
              </a:ext>
            </a:extLst>
          </p:cNvPr>
          <p:cNvSpPr txBox="1"/>
          <p:nvPr/>
        </p:nvSpPr>
        <p:spPr>
          <a:xfrm>
            <a:off x="1692418" y="9469071"/>
            <a:ext cx="6994382" cy="5043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1">
                <a:highlight>
                  <a:srgbClr val="FFFF00"/>
                </a:highlight>
                <a:latin typeface="Open Sans 1"/>
                <a:ea typeface="Open Sans 1"/>
                <a:cs typeface="Open Sans 1"/>
                <a:sym typeface="Open Sans 1"/>
              </a:rPr>
              <a:t>Conventional Resume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5ED4E07E-0997-823F-0D5D-2E88B08C29E1}"/>
              </a:ext>
            </a:extLst>
          </p:cNvPr>
          <p:cNvSpPr txBox="1"/>
          <p:nvPr/>
        </p:nvSpPr>
        <p:spPr>
          <a:xfrm>
            <a:off x="9372600" y="9469071"/>
            <a:ext cx="6994382" cy="5043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1">
                <a:highlight>
                  <a:srgbClr val="FFFF00"/>
                </a:highlight>
                <a:latin typeface="Open Sans 1"/>
                <a:ea typeface="Open Sans 1"/>
                <a:cs typeface="Open Sans 1"/>
                <a:sym typeface="Open Sans 1"/>
              </a:rPr>
              <a:t>Creative Resume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F6331E-5636-7F96-8D85-25C5BF5C0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3567" y="178541"/>
            <a:ext cx="6464261" cy="92083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AC8746-8E11-2704-104A-F575C6564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659" y="242896"/>
            <a:ext cx="6464261" cy="91303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6972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CAECC-8263-E7DF-4E65-7B4B3956C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0D6788-FDC1-E199-0EFB-EE41671FA9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7442" y="505325"/>
            <a:ext cx="13968762" cy="907200"/>
          </a:xfrm>
        </p:spPr>
        <p:txBody>
          <a:bodyPr/>
          <a:lstStyle/>
          <a:p>
            <a:r>
              <a:rPr lang="en-MY" sz="5400"/>
              <a:t>SELF UNDERSTANDING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B04A7E-0746-0A82-C93B-A3A06B87DC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40541" y="7211267"/>
            <a:ext cx="3040638" cy="2302028"/>
          </a:xfrm>
        </p:spPr>
        <p:txBody>
          <a:bodyPr anchor="ctr"/>
          <a:lstStyle/>
          <a:p>
            <a:pPr marL="185738" indent="-185738" defTabSz="1171575"/>
            <a:r>
              <a:rPr lang="en-US" sz="2000"/>
              <a:t>Be ready with your </a:t>
            </a:r>
            <a:r>
              <a:rPr lang="en-US" sz="2000" b="1"/>
              <a:t>relevant</a:t>
            </a:r>
            <a:r>
              <a:rPr lang="en-US" sz="2000"/>
              <a:t> background information. </a:t>
            </a:r>
          </a:p>
          <a:p>
            <a:pPr marL="185738" indent="-185738" defTabSz="1171575"/>
            <a:r>
              <a:rPr lang="en-US" sz="2000"/>
              <a:t>Focus </a:t>
            </a:r>
            <a:r>
              <a:rPr lang="en-US" sz="2000" b="1"/>
              <a:t>more on yourself </a:t>
            </a:r>
            <a:r>
              <a:rPr lang="en-US" sz="2000"/>
              <a:t>rather than share family background. </a:t>
            </a:r>
          </a:p>
          <a:p>
            <a:endParaRPr lang="en-US" sz="2000"/>
          </a:p>
          <a:p>
            <a:endParaRPr lang="en-MY" sz="2000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54F49430-D26F-79D1-A5B6-A1E85ED54C1D}"/>
              </a:ext>
            </a:extLst>
          </p:cNvPr>
          <p:cNvSpPr/>
          <p:nvPr/>
        </p:nvSpPr>
        <p:spPr>
          <a:xfrm flipH="1">
            <a:off x="7612934" y="3064528"/>
            <a:ext cx="9183135" cy="2525362"/>
          </a:xfrm>
          <a:custGeom>
            <a:avLst/>
            <a:gdLst/>
            <a:ahLst/>
            <a:cxnLst/>
            <a:rect l="l" t="t" r="r" b="b"/>
            <a:pathLst>
              <a:path w="9183135" h="2525362">
                <a:moveTo>
                  <a:pt x="9183136" y="0"/>
                </a:moveTo>
                <a:lnTo>
                  <a:pt x="0" y="0"/>
                </a:lnTo>
                <a:lnTo>
                  <a:pt x="0" y="2525362"/>
                </a:lnTo>
                <a:lnTo>
                  <a:pt x="9183136" y="2525362"/>
                </a:lnTo>
                <a:lnTo>
                  <a:pt x="918313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1DC8569-D9AB-72EB-D6A6-3466F446C14B}"/>
              </a:ext>
            </a:extLst>
          </p:cNvPr>
          <p:cNvSpPr/>
          <p:nvPr/>
        </p:nvSpPr>
        <p:spPr>
          <a:xfrm flipH="1">
            <a:off x="1491930" y="3064528"/>
            <a:ext cx="9183135" cy="2525362"/>
          </a:xfrm>
          <a:custGeom>
            <a:avLst/>
            <a:gdLst/>
            <a:ahLst/>
            <a:cxnLst/>
            <a:rect l="l" t="t" r="r" b="b"/>
            <a:pathLst>
              <a:path w="9183135" h="2525362">
                <a:moveTo>
                  <a:pt x="9183136" y="0"/>
                </a:moveTo>
                <a:lnTo>
                  <a:pt x="0" y="0"/>
                </a:lnTo>
                <a:lnTo>
                  <a:pt x="0" y="2525362"/>
                </a:lnTo>
                <a:lnTo>
                  <a:pt x="9183136" y="2525362"/>
                </a:lnTo>
                <a:lnTo>
                  <a:pt x="918313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7B8BE0-F88C-FF85-DFDE-F61CBD11355E}"/>
              </a:ext>
            </a:extLst>
          </p:cNvPr>
          <p:cNvSpPr/>
          <p:nvPr/>
        </p:nvSpPr>
        <p:spPr>
          <a:xfrm>
            <a:off x="4858762" y="1831025"/>
            <a:ext cx="3063061" cy="3063061"/>
          </a:xfrm>
          <a:custGeom>
            <a:avLst/>
            <a:gdLst/>
            <a:ahLst/>
            <a:cxnLst/>
            <a:rect l="l" t="t" r="r" b="b"/>
            <a:pathLst>
              <a:path w="3063061" h="3063061">
                <a:moveTo>
                  <a:pt x="0" y="0"/>
                </a:moveTo>
                <a:lnTo>
                  <a:pt x="3063061" y="0"/>
                </a:lnTo>
                <a:lnTo>
                  <a:pt x="3063061" y="3063061"/>
                </a:lnTo>
                <a:lnTo>
                  <a:pt x="0" y="30630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5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MY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4BAB9F24-34D6-A0E0-9A8F-092242A57BB7}"/>
              </a:ext>
            </a:extLst>
          </p:cNvPr>
          <p:cNvSpPr/>
          <p:nvPr/>
        </p:nvSpPr>
        <p:spPr>
          <a:xfrm>
            <a:off x="14039695" y="1825954"/>
            <a:ext cx="3068132" cy="3068132"/>
          </a:xfrm>
          <a:custGeom>
            <a:avLst/>
            <a:gdLst/>
            <a:ahLst/>
            <a:cxnLst/>
            <a:rect l="l" t="t" r="r" b="b"/>
            <a:pathLst>
              <a:path w="3068132" h="3068132">
                <a:moveTo>
                  <a:pt x="0" y="0"/>
                </a:moveTo>
                <a:lnTo>
                  <a:pt x="3068132" y="0"/>
                </a:lnTo>
                <a:lnTo>
                  <a:pt x="3068132" y="3068132"/>
                </a:lnTo>
                <a:lnTo>
                  <a:pt x="0" y="30681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MY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AB7996B9-F3ED-0653-5A98-1A33D020348E}"/>
              </a:ext>
            </a:extLst>
          </p:cNvPr>
          <p:cNvSpPr/>
          <p:nvPr/>
        </p:nvSpPr>
        <p:spPr>
          <a:xfrm>
            <a:off x="10976633" y="1831025"/>
            <a:ext cx="3063061" cy="3063061"/>
          </a:xfrm>
          <a:custGeom>
            <a:avLst/>
            <a:gdLst/>
            <a:ahLst/>
            <a:cxnLst/>
            <a:rect l="l" t="t" r="r" b="b"/>
            <a:pathLst>
              <a:path w="3063061" h="3063061">
                <a:moveTo>
                  <a:pt x="0" y="0"/>
                </a:moveTo>
                <a:lnTo>
                  <a:pt x="3063062" y="0"/>
                </a:lnTo>
                <a:lnTo>
                  <a:pt x="3063062" y="3063061"/>
                </a:lnTo>
                <a:lnTo>
                  <a:pt x="0" y="30630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5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MY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6A1D1630-AC7D-47B4-9466-D2A8FC628F54}"/>
              </a:ext>
            </a:extLst>
          </p:cNvPr>
          <p:cNvSpPr/>
          <p:nvPr/>
        </p:nvSpPr>
        <p:spPr>
          <a:xfrm>
            <a:off x="7843136" y="1831025"/>
            <a:ext cx="3063061" cy="3063061"/>
          </a:xfrm>
          <a:custGeom>
            <a:avLst/>
            <a:gdLst/>
            <a:ahLst/>
            <a:cxnLst/>
            <a:rect l="l" t="t" r="r" b="b"/>
            <a:pathLst>
              <a:path w="3063061" h="3063061">
                <a:moveTo>
                  <a:pt x="0" y="0"/>
                </a:moveTo>
                <a:lnTo>
                  <a:pt x="3063061" y="0"/>
                </a:lnTo>
                <a:lnTo>
                  <a:pt x="3063061" y="3063061"/>
                </a:lnTo>
                <a:lnTo>
                  <a:pt x="0" y="30630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5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MY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C3422CF4-96B5-B92E-1927-78C2BBB0E344}"/>
              </a:ext>
            </a:extLst>
          </p:cNvPr>
          <p:cNvSpPr/>
          <p:nvPr/>
        </p:nvSpPr>
        <p:spPr>
          <a:xfrm>
            <a:off x="1793917" y="1831025"/>
            <a:ext cx="3062751" cy="3062751"/>
          </a:xfrm>
          <a:custGeom>
            <a:avLst/>
            <a:gdLst/>
            <a:ahLst/>
            <a:cxnLst/>
            <a:rect l="l" t="t" r="r" b="b"/>
            <a:pathLst>
              <a:path w="3062751" h="3062751">
                <a:moveTo>
                  <a:pt x="0" y="0"/>
                </a:moveTo>
                <a:lnTo>
                  <a:pt x="3062751" y="0"/>
                </a:lnTo>
                <a:lnTo>
                  <a:pt x="3062751" y="3062750"/>
                </a:lnTo>
                <a:lnTo>
                  <a:pt x="0" y="30627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5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MY"/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D164B0CE-8EAC-A9C5-8227-2827371DC345}"/>
              </a:ext>
            </a:extLst>
          </p:cNvPr>
          <p:cNvGrpSpPr/>
          <p:nvPr/>
        </p:nvGrpSpPr>
        <p:grpSpPr>
          <a:xfrm>
            <a:off x="1755817" y="1801847"/>
            <a:ext cx="2525362" cy="2525362"/>
            <a:chOff x="0" y="0"/>
            <a:chExt cx="812800" cy="812800"/>
          </a:xfrm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D5E34BBC-FC61-F822-3C8F-164978DAB9F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90500" cap="sq">
              <a:solidFill>
                <a:srgbClr val="FF914D"/>
              </a:solidFill>
              <a:prstDash val="solid"/>
              <a:miter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15859EA7-598E-6173-7A36-1B78ADF3081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85BB9BA6-FD72-7618-7A39-C3690947A8E1}"/>
              </a:ext>
            </a:extLst>
          </p:cNvPr>
          <p:cNvGrpSpPr/>
          <p:nvPr/>
        </p:nvGrpSpPr>
        <p:grpSpPr>
          <a:xfrm>
            <a:off x="4818568" y="1801847"/>
            <a:ext cx="2525362" cy="2525362"/>
            <a:chOff x="0" y="0"/>
            <a:chExt cx="812800" cy="812800"/>
          </a:xfrm>
        </p:grpSpPr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13C3A5F8-9228-D8F0-8DC3-3C30EE7BE09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90500" cap="sq">
              <a:solidFill>
                <a:srgbClr val="3BB8B2"/>
              </a:solidFill>
              <a:prstDash val="solid"/>
              <a:miter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16" name="TextBox 14">
              <a:extLst>
                <a:ext uri="{FF2B5EF4-FFF2-40B4-BE49-F238E27FC236}">
                  <a16:creationId xmlns:a16="http://schemas.microsoft.com/office/drawing/2014/main" id="{D4B20B2C-9B07-59F5-8E95-4F16147FBA1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5">
            <a:extLst>
              <a:ext uri="{FF2B5EF4-FFF2-40B4-BE49-F238E27FC236}">
                <a16:creationId xmlns:a16="http://schemas.microsoft.com/office/drawing/2014/main" id="{E51969B2-2D0F-0068-F774-1279EEBDBA6C}"/>
              </a:ext>
            </a:extLst>
          </p:cNvPr>
          <p:cNvGrpSpPr/>
          <p:nvPr/>
        </p:nvGrpSpPr>
        <p:grpSpPr>
          <a:xfrm>
            <a:off x="7881319" y="1801847"/>
            <a:ext cx="2525362" cy="2525362"/>
            <a:chOff x="0" y="0"/>
            <a:chExt cx="812800" cy="812800"/>
          </a:xfrm>
        </p:grpSpPr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F594C88B-543D-EE7E-D1A3-D853758F905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90500" cap="sq">
              <a:solidFill>
                <a:srgbClr val="35A7C0"/>
              </a:solidFill>
              <a:prstDash val="solid"/>
              <a:miter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AFA03960-39DC-2FC2-66BF-6C50DD74613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18">
            <a:extLst>
              <a:ext uri="{FF2B5EF4-FFF2-40B4-BE49-F238E27FC236}">
                <a16:creationId xmlns:a16="http://schemas.microsoft.com/office/drawing/2014/main" id="{AF520247-7F1B-5871-F4B2-AEE58641653B}"/>
              </a:ext>
            </a:extLst>
          </p:cNvPr>
          <p:cNvGrpSpPr/>
          <p:nvPr/>
        </p:nvGrpSpPr>
        <p:grpSpPr>
          <a:xfrm>
            <a:off x="10944070" y="1801847"/>
            <a:ext cx="2525362" cy="2525362"/>
            <a:chOff x="0" y="0"/>
            <a:chExt cx="812800" cy="812800"/>
          </a:xfrm>
        </p:grpSpPr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85375352-0C80-959A-6515-D86E691FF92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90500" cap="sq">
              <a:solidFill>
                <a:srgbClr val="4A80BE"/>
              </a:solidFill>
              <a:prstDash val="solid"/>
              <a:miter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22" name="TextBox 20">
              <a:extLst>
                <a:ext uri="{FF2B5EF4-FFF2-40B4-BE49-F238E27FC236}">
                  <a16:creationId xmlns:a16="http://schemas.microsoft.com/office/drawing/2014/main" id="{5DD98E6E-61F4-3E4D-3E7B-36C9F8DBFE4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998BF2FE-B8A1-7733-7317-0EF81AF4AF58}"/>
              </a:ext>
            </a:extLst>
          </p:cNvPr>
          <p:cNvGrpSpPr/>
          <p:nvPr/>
        </p:nvGrpSpPr>
        <p:grpSpPr>
          <a:xfrm>
            <a:off x="14006821" y="1801847"/>
            <a:ext cx="2525362" cy="2525362"/>
            <a:chOff x="0" y="0"/>
            <a:chExt cx="812800" cy="812800"/>
          </a:xfrm>
        </p:grpSpPr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B69CC86F-0D84-ED29-8B42-C1D2E389070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90500" cap="sq">
              <a:solidFill>
                <a:srgbClr val="004AAD"/>
              </a:solidFill>
              <a:prstDash val="solid"/>
              <a:miter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25" name="TextBox 23">
              <a:extLst>
                <a:ext uri="{FF2B5EF4-FFF2-40B4-BE49-F238E27FC236}">
                  <a16:creationId xmlns:a16="http://schemas.microsoft.com/office/drawing/2014/main" id="{4F7087B9-FA73-F351-5C2C-AE344DCB366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4">
            <a:extLst>
              <a:ext uri="{FF2B5EF4-FFF2-40B4-BE49-F238E27FC236}">
                <a16:creationId xmlns:a16="http://schemas.microsoft.com/office/drawing/2014/main" id="{7E2AC2C8-27DD-2824-AD15-76EE9B7E3712}"/>
              </a:ext>
            </a:extLst>
          </p:cNvPr>
          <p:cNvGrpSpPr/>
          <p:nvPr/>
        </p:nvGrpSpPr>
        <p:grpSpPr>
          <a:xfrm>
            <a:off x="1491930" y="5754376"/>
            <a:ext cx="2947897" cy="735173"/>
            <a:chOff x="0" y="0"/>
            <a:chExt cx="1432179" cy="357170"/>
          </a:xfrm>
        </p:grpSpPr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E422A430-464C-7249-4A73-2AA6A527BB49}"/>
                </a:ext>
              </a:extLst>
            </p:cNvPr>
            <p:cNvSpPr/>
            <p:nvPr/>
          </p:nvSpPr>
          <p:spPr>
            <a:xfrm>
              <a:off x="0" y="0"/>
              <a:ext cx="1432180" cy="357170"/>
            </a:xfrm>
            <a:custGeom>
              <a:avLst/>
              <a:gdLst/>
              <a:ahLst/>
              <a:cxnLst/>
              <a:rect l="l" t="t" r="r" b="b"/>
              <a:pathLst>
                <a:path w="1432180" h="357170">
                  <a:moveTo>
                    <a:pt x="0" y="0"/>
                  </a:moveTo>
                  <a:lnTo>
                    <a:pt x="1228980" y="0"/>
                  </a:lnTo>
                  <a:lnTo>
                    <a:pt x="1432180" y="178585"/>
                  </a:lnTo>
                  <a:lnTo>
                    <a:pt x="1228980" y="357170"/>
                  </a:lnTo>
                  <a:lnTo>
                    <a:pt x="0" y="357170"/>
                  </a:lnTo>
                  <a:lnTo>
                    <a:pt x="203200" y="1785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14D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28" name="TextBox 26">
              <a:extLst>
                <a:ext uri="{FF2B5EF4-FFF2-40B4-BE49-F238E27FC236}">
                  <a16:creationId xmlns:a16="http://schemas.microsoft.com/office/drawing/2014/main" id="{04FA6593-2318-F821-BF19-90D22A2F26A8}"/>
                </a:ext>
              </a:extLst>
            </p:cNvPr>
            <p:cNvSpPr txBox="1"/>
            <p:nvPr/>
          </p:nvSpPr>
          <p:spPr>
            <a:xfrm>
              <a:off x="177800" y="-38100"/>
              <a:ext cx="1178179" cy="395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7">
            <a:extLst>
              <a:ext uri="{FF2B5EF4-FFF2-40B4-BE49-F238E27FC236}">
                <a16:creationId xmlns:a16="http://schemas.microsoft.com/office/drawing/2014/main" id="{26D7C396-0FAB-425E-1079-93DD26F72DA5}"/>
              </a:ext>
            </a:extLst>
          </p:cNvPr>
          <p:cNvGrpSpPr/>
          <p:nvPr/>
        </p:nvGrpSpPr>
        <p:grpSpPr>
          <a:xfrm>
            <a:off x="4545066" y="5754376"/>
            <a:ext cx="2947897" cy="735173"/>
            <a:chOff x="0" y="0"/>
            <a:chExt cx="1432179" cy="357170"/>
          </a:xfrm>
        </p:grpSpPr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C494B23E-FDBE-2B53-620F-F3DD37CAC5D0}"/>
                </a:ext>
              </a:extLst>
            </p:cNvPr>
            <p:cNvSpPr/>
            <p:nvPr/>
          </p:nvSpPr>
          <p:spPr>
            <a:xfrm>
              <a:off x="0" y="0"/>
              <a:ext cx="1432180" cy="357170"/>
            </a:xfrm>
            <a:custGeom>
              <a:avLst/>
              <a:gdLst/>
              <a:ahLst/>
              <a:cxnLst/>
              <a:rect l="l" t="t" r="r" b="b"/>
              <a:pathLst>
                <a:path w="1432180" h="357170">
                  <a:moveTo>
                    <a:pt x="0" y="0"/>
                  </a:moveTo>
                  <a:lnTo>
                    <a:pt x="1228980" y="0"/>
                  </a:lnTo>
                  <a:lnTo>
                    <a:pt x="1432180" y="178585"/>
                  </a:lnTo>
                  <a:lnTo>
                    <a:pt x="1228980" y="357170"/>
                  </a:lnTo>
                  <a:lnTo>
                    <a:pt x="0" y="357170"/>
                  </a:lnTo>
                  <a:lnTo>
                    <a:pt x="203200" y="1785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B8B2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31" name="TextBox 29">
              <a:extLst>
                <a:ext uri="{FF2B5EF4-FFF2-40B4-BE49-F238E27FC236}">
                  <a16:creationId xmlns:a16="http://schemas.microsoft.com/office/drawing/2014/main" id="{1A01548E-6497-647F-4FF3-789924948487}"/>
                </a:ext>
              </a:extLst>
            </p:cNvPr>
            <p:cNvSpPr txBox="1"/>
            <p:nvPr/>
          </p:nvSpPr>
          <p:spPr>
            <a:xfrm>
              <a:off x="177800" y="-38100"/>
              <a:ext cx="1178179" cy="395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2" name="Group 30">
            <a:extLst>
              <a:ext uri="{FF2B5EF4-FFF2-40B4-BE49-F238E27FC236}">
                <a16:creationId xmlns:a16="http://schemas.microsoft.com/office/drawing/2014/main" id="{344FFCEA-AA70-09B9-E3F3-B34FDB5A688C}"/>
              </a:ext>
            </a:extLst>
          </p:cNvPr>
          <p:cNvGrpSpPr/>
          <p:nvPr/>
        </p:nvGrpSpPr>
        <p:grpSpPr>
          <a:xfrm>
            <a:off x="7598203" y="5754376"/>
            <a:ext cx="2947897" cy="960886"/>
            <a:chOff x="0" y="0"/>
            <a:chExt cx="1432179" cy="466828"/>
          </a:xfrm>
        </p:grpSpPr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F346BF8F-B6F2-5C77-79D9-17BCF2886341}"/>
                </a:ext>
              </a:extLst>
            </p:cNvPr>
            <p:cNvSpPr/>
            <p:nvPr/>
          </p:nvSpPr>
          <p:spPr>
            <a:xfrm>
              <a:off x="0" y="0"/>
              <a:ext cx="1432180" cy="466828"/>
            </a:xfrm>
            <a:custGeom>
              <a:avLst/>
              <a:gdLst/>
              <a:ahLst/>
              <a:cxnLst/>
              <a:rect l="l" t="t" r="r" b="b"/>
              <a:pathLst>
                <a:path w="1432180" h="466828">
                  <a:moveTo>
                    <a:pt x="0" y="0"/>
                  </a:moveTo>
                  <a:lnTo>
                    <a:pt x="1228980" y="0"/>
                  </a:lnTo>
                  <a:lnTo>
                    <a:pt x="1432180" y="233414"/>
                  </a:lnTo>
                  <a:lnTo>
                    <a:pt x="1228980" y="466828"/>
                  </a:lnTo>
                  <a:lnTo>
                    <a:pt x="0" y="466828"/>
                  </a:lnTo>
                  <a:lnTo>
                    <a:pt x="203200" y="233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A7C0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34" name="TextBox 32">
              <a:extLst>
                <a:ext uri="{FF2B5EF4-FFF2-40B4-BE49-F238E27FC236}">
                  <a16:creationId xmlns:a16="http://schemas.microsoft.com/office/drawing/2014/main" id="{36A5D3A7-3728-C1EC-C8F9-62C7EF89D0CC}"/>
                </a:ext>
              </a:extLst>
            </p:cNvPr>
            <p:cNvSpPr txBox="1"/>
            <p:nvPr/>
          </p:nvSpPr>
          <p:spPr>
            <a:xfrm>
              <a:off x="177800" y="-38100"/>
              <a:ext cx="1178179" cy="5049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id="{EFD3013C-C17D-2D21-66DB-0CE39C293FA4}"/>
              </a:ext>
            </a:extLst>
          </p:cNvPr>
          <p:cNvGrpSpPr/>
          <p:nvPr/>
        </p:nvGrpSpPr>
        <p:grpSpPr>
          <a:xfrm>
            <a:off x="10651339" y="5754376"/>
            <a:ext cx="2947897" cy="735173"/>
            <a:chOff x="0" y="0"/>
            <a:chExt cx="1432179" cy="357170"/>
          </a:xfrm>
        </p:grpSpPr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282DD9CD-9332-E836-7715-E06A6805394F}"/>
                </a:ext>
              </a:extLst>
            </p:cNvPr>
            <p:cNvSpPr/>
            <p:nvPr/>
          </p:nvSpPr>
          <p:spPr>
            <a:xfrm>
              <a:off x="0" y="0"/>
              <a:ext cx="1432180" cy="357170"/>
            </a:xfrm>
            <a:custGeom>
              <a:avLst/>
              <a:gdLst/>
              <a:ahLst/>
              <a:cxnLst/>
              <a:rect l="l" t="t" r="r" b="b"/>
              <a:pathLst>
                <a:path w="1432180" h="357170">
                  <a:moveTo>
                    <a:pt x="0" y="0"/>
                  </a:moveTo>
                  <a:lnTo>
                    <a:pt x="1228980" y="0"/>
                  </a:lnTo>
                  <a:lnTo>
                    <a:pt x="1432180" y="178585"/>
                  </a:lnTo>
                  <a:lnTo>
                    <a:pt x="1228980" y="357170"/>
                  </a:lnTo>
                  <a:lnTo>
                    <a:pt x="0" y="357170"/>
                  </a:lnTo>
                  <a:lnTo>
                    <a:pt x="203200" y="1785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A80BE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37" name="TextBox 35">
              <a:extLst>
                <a:ext uri="{FF2B5EF4-FFF2-40B4-BE49-F238E27FC236}">
                  <a16:creationId xmlns:a16="http://schemas.microsoft.com/office/drawing/2014/main" id="{A38ECDCE-02A1-8F40-6DEC-BFDDDCAB3990}"/>
                </a:ext>
              </a:extLst>
            </p:cNvPr>
            <p:cNvSpPr txBox="1"/>
            <p:nvPr/>
          </p:nvSpPr>
          <p:spPr>
            <a:xfrm>
              <a:off x="177800" y="-38100"/>
              <a:ext cx="1178179" cy="395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8" name="Group 36">
            <a:extLst>
              <a:ext uri="{FF2B5EF4-FFF2-40B4-BE49-F238E27FC236}">
                <a16:creationId xmlns:a16="http://schemas.microsoft.com/office/drawing/2014/main" id="{001192B5-A7AC-A32F-BCFD-9F776D130506}"/>
              </a:ext>
            </a:extLst>
          </p:cNvPr>
          <p:cNvGrpSpPr/>
          <p:nvPr/>
        </p:nvGrpSpPr>
        <p:grpSpPr>
          <a:xfrm>
            <a:off x="13704475" y="5754376"/>
            <a:ext cx="2947897" cy="735173"/>
            <a:chOff x="0" y="0"/>
            <a:chExt cx="1432179" cy="357170"/>
          </a:xfrm>
        </p:grpSpPr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18CA9363-CFC1-7078-B072-5D21FC906B4B}"/>
                </a:ext>
              </a:extLst>
            </p:cNvPr>
            <p:cNvSpPr/>
            <p:nvPr/>
          </p:nvSpPr>
          <p:spPr>
            <a:xfrm>
              <a:off x="0" y="0"/>
              <a:ext cx="1432180" cy="357170"/>
            </a:xfrm>
            <a:custGeom>
              <a:avLst/>
              <a:gdLst/>
              <a:ahLst/>
              <a:cxnLst/>
              <a:rect l="l" t="t" r="r" b="b"/>
              <a:pathLst>
                <a:path w="1432180" h="357170">
                  <a:moveTo>
                    <a:pt x="0" y="0"/>
                  </a:moveTo>
                  <a:lnTo>
                    <a:pt x="1228980" y="0"/>
                  </a:lnTo>
                  <a:lnTo>
                    <a:pt x="1432180" y="178585"/>
                  </a:lnTo>
                  <a:lnTo>
                    <a:pt x="1228980" y="357170"/>
                  </a:lnTo>
                  <a:lnTo>
                    <a:pt x="0" y="357170"/>
                  </a:lnTo>
                  <a:lnTo>
                    <a:pt x="203200" y="1785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40" name="TextBox 38">
              <a:extLst>
                <a:ext uri="{FF2B5EF4-FFF2-40B4-BE49-F238E27FC236}">
                  <a16:creationId xmlns:a16="http://schemas.microsoft.com/office/drawing/2014/main" id="{94BCDC2E-4FF5-8C80-7FC9-1060A750DB40}"/>
                </a:ext>
              </a:extLst>
            </p:cNvPr>
            <p:cNvSpPr txBox="1"/>
            <p:nvPr/>
          </p:nvSpPr>
          <p:spPr>
            <a:xfrm>
              <a:off x="177800" y="-38100"/>
              <a:ext cx="1178179" cy="395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1" name="Freeform 39">
            <a:extLst>
              <a:ext uri="{FF2B5EF4-FFF2-40B4-BE49-F238E27FC236}">
                <a16:creationId xmlns:a16="http://schemas.microsoft.com/office/drawing/2014/main" id="{BDA7C8E8-AA03-CCA9-1D24-197C5B36FCB1}"/>
              </a:ext>
            </a:extLst>
          </p:cNvPr>
          <p:cNvSpPr/>
          <p:nvPr/>
        </p:nvSpPr>
        <p:spPr>
          <a:xfrm>
            <a:off x="2332854" y="2422388"/>
            <a:ext cx="1256989" cy="1284280"/>
          </a:xfrm>
          <a:custGeom>
            <a:avLst/>
            <a:gdLst/>
            <a:ahLst/>
            <a:cxnLst/>
            <a:rect l="l" t="t" r="r" b="b"/>
            <a:pathLst>
              <a:path w="1256989" h="1284280">
                <a:moveTo>
                  <a:pt x="0" y="0"/>
                </a:moveTo>
                <a:lnTo>
                  <a:pt x="1256989" y="0"/>
                </a:lnTo>
                <a:lnTo>
                  <a:pt x="1256989" y="1284280"/>
                </a:lnTo>
                <a:lnTo>
                  <a:pt x="0" y="12842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42" name="Freeform 42">
            <a:extLst>
              <a:ext uri="{FF2B5EF4-FFF2-40B4-BE49-F238E27FC236}">
                <a16:creationId xmlns:a16="http://schemas.microsoft.com/office/drawing/2014/main" id="{C9768828-176D-7431-2B91-0E779F8947CC}"/>
              </a:ext>
            </a:extLst>
          </p:cNvPr>
          <p:cNvSpPr/>
          <p:nvPr/>
        </p:nvSpPr>
        <p:spPr>
          <a:xfrm>
            <a:off x="8486089" y="2393526"/>
            <a:ext cx="1286406" cy="1270326"/>
          </a:xfrm>
          <a:custGeom>
            <a:avLst/>
            <a:gdLst/>
            <a:ahLst/>
            <a:cxnLst/>
            <a:rect l="l" t="t" r="r" b="b"/>
            <a:pathLst>
              <a:path w="1286406" h="1270326">
                <a:moveTo>
                  <a:pt x="0" y="0"/>
                </a:moveTo>
                <a:lnTo>
                  <a:pt x="1286406" y="0"/>
                </a:lnTo>
                <a:lnTo>
                  <a:pt x="1286406" y="1270326"/>
                </a:lnTo>
                <a:lnTo>
                  <a:pt x="0" y="12703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612CF636-B7D1-6FEF-19A1-3ABB4AD304EB}"/>
              </a:ext>
            </a:extLst>
          </p:cNvPr>
          <p:cNvSpPr/>
          <p:nvPr/>
        </p:nvSpPr>
        <p:spPr>
          <a:xfrm>
            <a:off x="14554045" y="2393526"/>
            <a:ext cx="1504346" cy="1504346"/>
          </a:xfrm>
          <a:custGeom>
            <a:avLst/>
            <a:gdLst/>
            <a:ahLst/>
            <a:cxnLst/>
            <a:rect l="l" t="t" r="r" b="b"/>
            <a:pathLst>
              <a:path w="1504346" h="1504346">
                <a:moveTo>
                  <a:pt x="0" y="0"/>
                </a:moveTo>
                <a:lnTo>
                  <a:pt x="1504346" y="0"/>
                </a:lnTo>
                <a:lnTo>
                  <a:pt x="1504346" y="1504346"/>
                </a:lnTo>
                <a:lnTo>
                  <a:pt x="0" y="150434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44" name="Freeform 44">
            <a:extLst>
              <a:ext uri="{FF2B5EF4-FFF2-40B4-BE49-F238E27FC236}">
                <a16:creationId xmlns:a16="http://schemas.microsoft.com/office/drawing/2014/main" id="{E5D95837-A8D6-1B5B-69F5-0D0B96147600}"/>
              </a:ext>
            </a:extLst>
          </p:cNvPr>
          <p:cNvSpPr/>
          <p:nvPr/>
        </p:nvSpPr>
        <p:spPr>
          <a:xfrm>
            <a:off x="5406689" y="2290947"/>
            <a:ext cx="1224652" cy="1475485"/>
          </a:xfrm>
          <a:custGeom>
            <a:avLst/>
            <a:gdLst/>
            <a:ahLst/>
            <a:cxnLst/>
            <a:rect l="l" t="t" r="r" b="b"/>
            <a:pathLst>
              <a:path w="1224652" h="1475485">
                <a:moveTo>
                  <a:pt x="0" y="0"/>
                </a:moveTo>
                <a:lnTo>
                  <a:pt x="1224652" y="0"/>
                </a:lnTo>
                <a:lnTo>
                  <a:pt x="1224652" y="1475484"/>
                </a:lnTo>
                <a:lnTo>
                  <a:pt x="0" y="147548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52186F23-0113-7B0E-A69F-5594ED9AE541}"/>
              </a:ext>
            </a:extLst>
          </p:cNvPr>
          <p:cNvSpPr/>
          <p:nvPr/>
        </p:nvSpPr>
        <p:spPr>
          <a:xfrm>
            <a:off x="11492298" y="2431246"/>
            <a:ext cx="1428905" cy="1428905"/>
          </a:xfrm>
          <a:custGeom>
            <a:avLst/>
            <a:gdLst/>
            <a:ahLst/>
            <a:cxnLst/>
            <a:rect l="l" t="t" r="r" b="b"/>
            <a:pathLst>
              <a:path w="1428905" h="1428905">
                <a:moveTo>
                  <a:pt x="0" y="0"/>
                </a:moveTo>
                <a:lnTo>
                  <a:pt x="1428905" y="0"/>
                </a:lnTo>
                <a:lnTo>
                  <a:pt x="1428905" y="1428906"/>
                </a:lnTo>
                <a:lnTo>
                  <a:pt x="0" y="142890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46" name="TextBox 46">
            <a:extLst>
              <a:ext uri="{FF2B5EF4-FFF2-40B4-BE49-F238E27FC236}">
                <a16:creationId xmlns:a16="http://schemas.microsoft.com/office/drawing/2014/main" id="{1E8BF134-9EA2-525E-CE68-EB10949A5370}"/>
              </a:ext>
            </a:extLst>
          </p:cNvPr>
          <p:cNvSpPr txBox="1"/>
          <p:nvPr/>
        </p:nvSpPr>
        <p:spPr>
          <a:xfrm>
            <a:off x="1939000" y="5890397"/>
            <a:ext cx="2111356" cy="40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 spc="1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Background</a:t>
            </a:r>
          </a:p>
        </p:txBody>
      </p:sp>
      <p:sp>
        <p:nvSpPr>
          <p:cNvPr id="47" name="TextBox 47">
            <a:extLst>
              <a:ext uri="{FF2B5EF4-FFF2-40B4-BE49-F238E27FC236}">
                <a16:creationId xmlns:a16="http://schemas.microsoft.com/office/drawing/2014/main" id="{DE9AFAC7-A02D-C52D-91F1-3154C38CF288}"/>
              </a:ext>
            </a:extLst>
          </p:cNvPr>
          <p:cNvSpPr txBox="1"/>
          <p:nvPr/>
        </p:nvSpPr>
        <p:spPr>
          <a:xfrm>
            <a:off x="4897136" y="5890397"/>
            <a:ext cx="2215971" cy="40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 spc="1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Strength </a:t>
            </a:r>
          </a:p>
        </p:txBody>
      </p:sp>
      <p:sp>
        <p:nvSpPr>
          <p:cNvPr id="53" name="TextBox 53">
            <a:extLst>
              <a:ext uri="{FF2B5EF4-FFF2-40B4-BE49-F238E27FC236}">
                <a16:creationId xmlns:a16="http://schemas.microsoft.com/office/drawing/2014/main" id="{0B4D1142-23F2-BC7E-7AA3-66A47B9CD4E5}"/>
              </a:ext>
            </a:extLst>
          </p:cNvPr>
          <p:cNvSpPr txBox="1"/>
          <p:nvPr/>
        </p:nvSpPr>
        <p:spPr>
          <a:xfrm>
            <a:off x="7968643" y="5798574"/>
            <a:ext cx="2215971" cy="824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 spc="1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Room for Improvement</a:t>
            </a:r>
          </a:p>
        </p:txBody>
      </p:sp>
      <p:sp>
        <p:nvSpPr>
          <p:cNvPr id="54" name="TextBox 54">
            <a:extLst>
              <a:ext uri="{FF2B5EF4-FFF2-40B4-BE49-F238E27FC236}">
                <a16:creationId xmlns:a16="http://schemas.microsoft.com/office/drawing/2014/main" id="{54360A21-9BC1-7061-8C72-A88FA940572D}"/>
              </a:ext>
            </a:extLst>
          </p:cNvPr>
          <p:cNvSpPr txBox="1"/>
          <p:nvPr/>
        </p:nvSpPr>
        <p:spPr>
          <a:xfrm>
            <a:off x="11089264" y="5890397"/>
            <a:ext cx="2215971" cy="40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 spc="1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Achievements</a:t>
            </a:r>
          </a:p>
        </p:txBody>
      </p:sp>
      <p:sp>
        <p:nvSpPr>
          <p:cNvPr id="55" name="TextBox 55">
            <a:extLst>
              <a:ext uri="{FF2B5EF4-FFF2-40B4-BE49-F238E27FC236}">
                <a16:creationId xmlns:a16="http://schemas.microsoft.com/office/drawing/2014/main" id="{903ECEA8-1870-2585-C966-764EDD02FBA7}"/>
              </a:ext>
            </a:extLst>
          </p:cNvPr>
          <p:cNvSpPr txBox="1"/>
          <p:nvPr/>
        </p:nvSpPr>
        <p:spPr>
          <a:xfrm>
            <a:off x="14085744" y="5890397"/>
            <a:ext cx="2215615" cy="40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 spc="1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Career Goals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C176D70B-CB6B-766C-0FA1-E11DB5E44842}"/>
              </a:ext>
            </a:extLst>
          </p:cNvPr>
          <p:cNvSpPr txBox="1">
            <a:spLocks/>
          </p:cNvSpPr>
          <p:nvPr/>
        </p:nvSpPr>
        <p:spPr>
          <a:xfrm>
            <a:off x="4384570" y="7211267"/>
            <a:ext cx="3040638" cy="2302028"/>
          </a:xfrm>
          <a:prstGeom prst="rect">
            <a:avLst/>
          </a:prstGeom>
        </p:spPr>
        <p:txBody>
          <a:bodyPr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indent="-185738" defTabSz="1171575"/>
            <a:r>
              <a:rPr lang="en-US" sz="2000"/>
              <a:t>Understand your strength, which </a:t>
            </a:r>
            <a:r>
              <a:rPr lang="en-US" sz="2000" b="1"/>
              <a:t>environment</a:t>
            </a:r>
            <a:r>
              <a:rPr lang="en-US" sz="2000"/>
              <a:t> help you the most, what kind of </a:t>
            </a:r>
            <a:r>
              <a:rPr lang="en-US" sz="2000" b="1"/>
              <a:t>work you preferred</a:t>
            </a:r>
            <a:r>
              <a:rPr lang="en-US" sz="2000"/>
              <a:t>. </a:t>
            </a:r>
          </a:p>
          <a:p>
            <a:pPr marL="185738" indent="-185738" defTabSz="1171575"/>
            <a:r>
              <a:rPr lang="en-US" sz="2000"/>
              <a:t>What kind of </a:t>
            </a:r>
            <a:r>
              <a:rPr lang="en-US" sz="2000" b="1"/>
              <a:t>personality </a:t>
            </a:r>
            <a:r>
              <a:rPr lang="en-US" sz="2000"/>
              <a:t>that you have. </a:t>
            </a:r>
          </a:p>
          <a:p>
            <a:endParaRPr lang="en-MY" sz="2000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F1424C0C-5335-3FAC-5F7C-53FBADE233FA}"/>
              </a:ext>
            </a:extLst>
          </p:cNvPr>
          <p:cNvSpPr txBox="1">
            <a:spLocks/>
          </p:cNvSpPr>
          <p:nvPr/>
        </p:nvSpPr>
        <p:spPr>
          <a:xfrm>
            <a:off x="7528599" y="7422493"/>
            <a:ext cx="3040638" cy="2302028"/>
          </a:xfrm>
          <a:prstGeom prst="rect">
            <a:avLst/>
          </a:prstGeom>
        </p:spPr>
        <p:txBody>
          <a:bodyPr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indent="-185738" defTabSz="1171575"/>
            <a:r>
              <a:rPr lang="en-US" sz="2000"/>
              <a:t>Always understand what you should </a:t>
            </a:r>
            <a:r>
              <a:rPr lang="en-US" sz="2000" b="1"/>
              <a:t>improve yourself</a:t>
            </a:r>
            <a:r>
              <a:rPr lang="en-US" sz="2000"/>
              <a:t>. </a:t>
            </a:r>
          </a:p>
          <a:p>
            <a:pPr marL="185738" indent="-185738" defTabSz="1171575"/>
            <a:r>
              <a:rPr lang="en-US" sz="2000"/>
              <a:t>Everybody have flaws but be ready with any </a:t>
            </a:r>
            <a:r>
              <a:rPr lang="en-US" sz="2000" b="1"/>
              <a:t>possible solution </a:t>
            </a:r>
            <a:r>
              <a:rPr lang="en-US" sz="2000"/>
              <a:t>or </a:t>
            </a:r>
            <a:r>
              <a:rPr lang="en-US" sz="2000" b="1"/>
              <a:t>how to overcome </a:t>
            </a:r>
            <a:r>
              <a:rPr lang="en-US" sz="2000"/>
              <a:t>it. </a:t>
            </a:r>
          </a:p>
          <a:p>
            <a:endParaRPr lang="en-US" sz="2000"/>
          </a:p>
          <a:p>
            <a:endParaRPr lang="en-MY" sz="2000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08FDC474-8DE3-592F-C87B-88F8307E0615}"/>
              </a:ext>
            </a:extLst>
          </p:cNvPr>
          <p:cNvSpPr txBox="1">
            <a:spLocks/>
          </p:cNvSpPr>
          <p:nvPr/>
        </p:nvSpPr>
        <p:spPr>
          <a:xfrm>
            <a:off x="10575741" y="7572656"/>
            <a:ext cx="3040638" cy="2714344"/>
          </a:xfrm>
          <a:prstGeom prst="rect">
            <a:avLst/>
          </a:prstGeom>
        </p:spPr>
        <p:txBody>
          <a:bodyPr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indent="-185738" defTabSz="1171575"/>
            <a:r>
              <a:rPr lang="en-US" sz="2000"/>
              <a:t>What is your </a:t>
            </a:r>
            <a:r>
              <a:rPr lang="en-US" sz="2000" b="1"/>
              <a:t>biggest achievement</a:t>
            </a:r>
            <a:r>
              <a:rPr lang="en-US" sz="2000"/>
              <a:t>?</a:t>
            </a:r>
          </a:p>
          <a:p>
            <a:pPr marL="185738" indent="-185738" defTabSz="1171575"/>
            <a:r>
              <a:rPr lang="en-US" sz="2000"/>
              <a:t>Does that achievement </a:t>
            </a:r>
            <a:r>
              <a:rPr lang="en-US" sz="2000" b="1"/>
              <a:t>help you to success </a:t>
            </a:r>
            <a:r>
              <a:rPr lang="en-US" sz="2000"/>
              <a:t>in future?</a:t>
            </a:r>
          </a:p>
          <a:p>
            <a:pPr marL="185738" indent="-185738" defTabSz="1171575"/>
            <a:r>
              <a:rPr lang="en-US" sz="2000"/>
              <a:t>It can be </a:t>
            </a:r>
            <a:r>
              <a:rPr lang="en-US" sz="2000" b="1"/>
              <a:t>awards, acknowledgement </a:t>
            </a:r>
            <a:r>
              <a:rPr lang="en-US" sz="2000"/>
              <a:t>or even </a:t>
            </a:r>
            <a:r>
              <a:rPr lang="en-US" sz="2000" b="1"/>
              <a:t>self reflect </a:t>
            </a:r>
            <a:r>
              <a:rPr lang="en-US" sz="2000"/>
              <a:t>to yourself. </a:t>
            </a:r>
          </a:p>
          <a:p>
            <a:endParaRPr lang="en-US" sz="2000"/>
          </a:p>
          <a:p>
            <a:endParaRPr lang="en-MY" sz="2000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2B321E16-BF50-F122-AE40-35CC3E8C3F1D}"/>
              </a:ext>
            </a:extLst>
          </p:cNvPr>
          <p:cNvSpPr txBox="1">
            <a:spLocks/>
          </p:cNvSpPr>
          <p:nvPr/>
        </p:nvSpPr>
        <p:spPr>
          <a:xfrm>
            <a:off x="13903430" y="7334139"/>
            <a:ext cx="3040638" cy="2302028"/>
          </a:xfrm>
          <a:prstGeom prst="rect">
            <a:avLst/>
          </a:prstGeom>
        </p:spPr>
        <p:txBody>
          <a:bodyPr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indent="-185738" defTabSz="1171575"/>
            <a:r>
              <a:rPr lang="en-US" sz="2000"/>
              <a:t>Always have career goals. What you </a:t>
            </a:r>
            <a:r>
              <a:rPr lang="en-US" sz="2000" b="1"/>
              <a:t>want to achieve</a:t>
            </a:r>
            <a:r>
              <a:rPr lang="en-US" sz="2000"/>
              <a:t>? What kind of </a:t>
            </a:r>
            <a:r>
              <a:rPr lang="en-US" sz="2000" b="1"/>
              <a:t>career you looking for</a:t>
            </a:r>
            <a:r>
              <a:rPr lang="en-US" sz="2000"/>
              <a:t>.</a:t>
            </a:r>
          </a:p>
          <a:p>
            <a:pPr marL="185738" indent="-185738" defTabSz="1171575"/>
            <a:r>
              <a:rPr lang="en-US" sz="2000" b="1"/>
              <a:t>Be ambitious, dream big</a:t>
            </a:r>
            <a:r>
              <a:rPr lang="en-US" sz="2000"/>
              <a:t>. </a:t>
            </a:r>
          </a:p>
          <a:p>
            <a:endParaRPr lang="en-US" sz="2000"/>
          </a:p>
          <a:p>
            <a:endParaRPr lang="en-MY" sz="2000"/>
          </a:p>
        </p:txBody>
      </p:sp>
    </p:spTree>
    <p:extLst>
      <p:ext uri="{BB962C8B-B14F-4D97-AF65-F5344CB8AC3E}">
        <p14:creationId xmlns:p14="http://schemas.microsoft.com/office/powerpoint/2010/main" val="239902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F68EF-C957-10D0-F88F-BE8224C8F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537DF0-09AE-FD42-A48C-C7EE66312D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61318" y="965246"/>
            <a:ext cx="7383220" cy="907200"/>
          </a:xfrm>
        </p:spPr>
        <p:txBody>
          <a:bodyPr/>
          <a:lstStyle/>
          <a:p>
            <a:r>
              <a:rPr lang="en-MY" sz="5400"/>
              <a:t>COMPANY RESEARCH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E6BD6-1CFE-CAB8-2E12-8C0D702EF1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29538" y="2955980"/>
            <a:ext cx="9346432" cy="6062509"/>
          </a:xfrm>
        </p:spPr>
        <p:txBody>
          <a:bodyPr anchor="ctr"/>
          <a:lstStyle/>
          <a:p>
            <a:pPr algn="just"/>
            <a:r>
              <a:rPr lang="en-US"/>
              <a:t>Do some </a:t>
            </a:r>
            <a:r>
              <a:rPr lang="en-US" b="1"/>
              <a:t>research on company/organizations </a:t>
            </a:r>
            <a:r>
              <a:rPr lang="en-US"/>
              <a:t>and the position.</a:t>
            </a:r>
          </a:p>
          <a:p>
            <a:pPr algn="just"/>
            <a:endParaRPr lang="en-US"/>
          </a:p>
          <a:p>
            <a:pPr algn="just"/>
            <a:r>
              <a:rPr lang="en-US"/>
              <a:t>Use </a:t>
            </a:r>
            <a:r>
              <a:rPr lang="en-US" b="1"/>
              <a:t>official website or news portal</a:t>
            </a:r>
            <a:r>
              <a:rPr lang="en-US"/>
              <a:t>. Don’t search for rumors or negative information about company. </a:t>
            </a:r>
          </a:p>
          <a:p>
            <a:pPr algn="just"/>
            <a:endParaRPr lang="en-US"/>
          </a:p>
          <a:p>
            <a:pPr algn="just"/>
            <a:r>
              <a:rPr lang="en-US"/>
              <a:t>Understand </a:t>
            </a:r>
            <a:r>
              <a:rPr lang="en-US" b="1"/>
              <a:t>job scope </a:t>
            </a:r>
            <a:r>
              <a:rPr lang="en-US"/>
              <a:t>and what will you do if you get the position. </a:t>
            </a:r>
          </a:p>
          <a:p>
            <a:pPr algn="just"/>
            <a:endParaRPr lang="en-US"/>
          </a:p>
          <a:p>
            <a:pPr algn="just"/>
            <a:r>
              <a:rPr lang="en-US"/>
              <a:t>Get to know </a:t>
            </a:r>
            <a:r>
              <a:rPr lang="en-US" b="1"/>
              <a:t>company’s products or services</a:t>
            </a:r>
            <a:r>
              <a:rPr lang="en-US"/>
              <a:t>. Be ready with the examples. </a:t>
            </a:r>
          </a:p>
          <a:p>
            <a:endParaRPr lang="en-US"/>
          </a:p>
          <a:p>
            <a:endParaRPr lang="en-US"/>
          </a:p>
          <a:p>
            <a:endParaRPr lang="en-MY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DBA1BF85-C9DA-B09B-889E-882C61A17F59}"/>
              </a:ext>
            </a:extLst>
          </p:cNvPr>
          <p:cNvSpPr/>
          <p:nvPr/>
        </p:nvSpPr>
        <p:spPr>
          <a:xfrm>
            <a:off x="6372150" y="2513068"/>
            <a:ext cx="918975" cy="915558"/>
          </a:xfrm>
          <a:custGeom>
            <a:avLst/>
            <a:gdLst/>
            <a:ahLst/>
            <a:cxnLst/>
            <a:rect l="l" t="t" r="r" b="b"/>
            <a:pathLst>
              <a:path w="2819002" h="2819002">
                <a:moveTo>
                  <a:pt x="0" y="0"/>
                </a:moveTo>
                <a:lnTo>
                  <a:pt x="2819002" y="0"/>
                </a:lnTo>
                <a:lnTo>
                  <a:pt x="2819002" y="2819001"/>
                </a:lnTo>
                <a:lnTo>
                  <a:pt x="0" y="28190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pic>
        <p:nvPicPr>
          <p:cNvPr id="6" name="Picture 5" descr="Outdoor warehouse">
            <a:extLst>
              <a:ext uri="{FF2B5EF4-FFF2-40B4-BE49-F238E27FC236}">
                <a16:creationId xmlns:a16="http://schemas.microsoft.com/office/drawing/2014/main" id="{E5FE644E-6A12-6BBC-4D54-00791D12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9" r="47974"/>
          <a:stretch/>
        </p:blipFill>
        <p:spPr>
          <a:xfrm>
            <a:off x="-1" y="0"/>
            <a:ext cx="5357807" cy="10287000"/>
          </a:xfrm>
          <a:prstGeom prst="rect">
            <a:avLst/>
          </a:prstGeom>
        </p:spPr>
      </p:pic>
      <p:sp>
        <p:nvSpPr>
          <p:cNvPr id="7" name="Freeform 3">
            <a:extLst>
              <a:ext uri="{FF2B5EF4-FFF2-40B4-BE49-F238E27FC236}">
                <a16:creationId xmlns:a16="http://schemas.microsoft.com/office/drawing/2014/main" id="{26BB23CB-EC5B-0CB0-3D08-9EC97AC38F36}"/>
              </a:ext>
            </a:extLst>
          </p:cNvPr>
          <p:cNvSpPr/>
          <p:nvPr/>
        </p:nvSpPr>
        <p:spPr>
          <a:xfrm>
            <a:off x="6290421" y="4585521"/>
            <a:ext cx="1082432" cy="1115957"/>
          </a:xfrm>
          <a:custGeom>
            <a:avLst/>
            <a:gdLst/>
            <a:ahLst/>
            <a:cxnLst/>
            <a:rect l="l" t="t" r="r" b="b"/>
            <a:pathLst>
              <a:path w="3975450" h="3904223">
                <a:moveTo>
                  <a:pt x="0" y="0"/>
                </a:moveTo>
                <a:lnTo>
                  <a:pt x="3975450" y="0"/>
                </a:lnTo>
                <a:lnTo>
                  <a:pt x="3975450" y="3904223"/>
                </a:lnTo>
                <a:lnTo>
                  <a:pt x="0" y="39042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59DC1571-99A9-07D0-7616-2361DB731170}"/>
              </a:ext>
            </a:extLst>
          </p:cNvPr>
          <p:cNvSpPr/>
          <p:nvPr/>
        </p:nvSpPr>
        <p:spPr>
          <a:xfrm>
            <a:off x="6327093" y="6829425"/>
            <a:ext cx="1082432" cy="944507"/>
          </a:xfrm>
          <a:custGeom>
            <a:avLst/>
            <a:gdLst/>
            <a:ahLst/>
            <a:cxnLst/>
            <a:rect l="l" t="t" r="r" b="b"/>
            <a:pathLst>
              <a:path w="4478694" h="4114800">
                <a:moveTo>
                  <a:pt x="0" y="0"/>
                </a:moveTo>
                <a:lnTo>
                  <a:pt x="4478694" y="0"/>
                </a:lnTo>
                <a:lnTo>
                  <a:pt x="44786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1852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E5208-6D49-2A7D-F836-00BD6CF21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ADE57B-8AB1-114B-5157-DBEE9AC7A6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1949" y="981796"/>
            <a:ext cx="10783645" cy="907200"/>
          </a:xfrm>
        </p:spPr>
        <p:txBody>
          <a:bodyPr/>
          <a:lstStyle/>
          <a:p>
            <a:r>
              <a:rPr lang="en-MY" sz="5400"/>
              <a:t>PROFESSIONAL IMAGE &amp; DRESSING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D4B5DB-D093-829D-61A1-A5A52E222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28933" y="2744931"/>
            <a:ext cx="9787467" cy="6062509"/>
          </a:xfrm>
        </p:spPr>
        <p:txBody>
          <a:bodyPr anchor="ctr"/>
          <a:lstStyle/>
          <a:p>
            <a:r>
              <a:rPr lang="en-US" sz="3200" b="1"/>
              <a:t>First impression </a:t>
            </a:r>
            <a:r>
              <a:rPr lang="en-US" sz="3200"/>
              <a:t>matters.</a:t>
            </a:r>
          </a:p>
          <a:p>
            <a:r>
              <a:rPr lang="en-US" sz="3200"/>
              <a:t>Wear </a:t>
            </a:r>
            <a:r>
              <a:rPr lang="en-US" sz="3200" b="1"/>
              <a:t>clean, neat and appropriate </a:t>
            </a:r>
            <a:r>
              <a:rPr lang="en-US" sz="3200"/>
              <a:t>attire.</a:t>
            </a:r>
          </a:p>
          <a:p>
            <a:r>
              <a:rPr lang="en-US" sz="3200"/>
              <a:t>Prepare attire checklist. Know what you </a:t>
            </a:r>
            <a:r>
              <a:rPr lang="en-US" sz="3200" b="1"/>
              <a:t>should &amp; shouldn’t wear</a:t>
            </a:r>
            <a:r>
              <a:rPr lang="en-US" sz="3200"/>
              <a:t>.</a:t>
            </a:r>
          </a:p>
          <a:p>
            <a:r>
              <a:rPr lang="en-US" sz="3200"/>
              <a:t>Wear suitable attire. </a:t>
            </a:r>
          </a:p>
          <a:p>
            <a:r>
              <a:rPr lang="en-US" sz="3200"/>
              <a:t>Apply </a:t>
            </a:r>
            <a:r>
              <a:rPr lang="en-US" sz="3200" b="1"/>
              <a:t>T.O.P.P ( Time, Occasion, Place, Purpose).</a:t>
            </a:r>
          </a:p>
          <a:p>
            <a:pPr algn="just"/>
            <a:endParaRPr lang="en-US" sz="3200"/>
          </a:p>
          <a:p>
            <a:endParaRPr lang="en-US" sz="3200"/>
          </a:p>
          <a:p>
            <a:endParaRPr lang="en-MY" sz="3200"/>
          </a:p>
        </p:txBody>
      </p:sp>
      <p:pic>
        <p:nvPicPr>
          <p:cNvPr id="5" name="Picture 4" descr="A person in a suit&#10;&#10;Description automatically generated">
            <a:extLst>
              <a:ext uri="{FF2B5EF4-FFF2-40B4-BE49-F238E27FC236}">
                <a16:creationId xmlns:a16="http://schemas.microsoft.com/office/drawing/2014/main" id="{DD6D1860-676C-478A-CDBD-6C95FDC2D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0702" y="2253865"/>
            <a:ext cx="5529304" cy="7728335"/>
          </a:xfrm>
          <a:prstGeom prst="rect">
            <a:avLst/>
          </a:prstGeom>
        </p:spPr>
      </p:pic>
      <p:pic>
        <p:nvPicPr>
          <p:cNvPr id="9" name="Picture 8" descr="Buy Business Suits For Women | Work Wear Clothing | Power Sutra">
            <a:extLst>
              <a:ext uri="{FF2B5EF4-FFF2-40B4-BE49-F238E27FC236}">
                <a16:creationId xmlns:a16="http://schemas.microsoft.com/office/drawing/2014/main" id="{02DF3305-20C4-E14C-E0BB-E6405A6FDD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5421" y="2515465"/>
            <a:ext cx="5386361" cy="720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9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suit with her arms crossed&#10;&#10;Description automatically generated">
            <a:extLst>
              <a:ext uri="{FF2B5EF4-FFF2-40B4-BE49-F238E27FC236}">
                <a16:creationId xmlns:a16="http://schemas.microsoft.com/office/drawing/2014/main" id="{41518EBD-F498-ADAC-7F43-6701119B9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55058" y="5103810"/>
            <a:ext cx="2713774" cy="4269172"/>
          </a:xfrm>
          <a:prstGeom prst="rect">
            <a:avLst/>
          </a:prstGeom>
        </p:spPr>
      </p:pic>
      <p:pic>
        <p:nvPicPr>
          <p:cNvPr id="5" name="Picture 4" descr="A person in a suit&#10;&#10;Description automatically generated">
            <a:extLst>
              <a:ext uri="{FF2B5EF4-FFF2-40B4-BE49-F238E27FC236}">
                <a16:creationId xmlns:a16="http://schemas.microsoft.com/office/drawing/2014/main" id="{7D06849B-BD3D-AB1E-8506-6AA442CDB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89112" y="460916"/>
            <a:ext cx="2730353" cy="3821740"/>
          </a:xfrm>
          <a:prstGeom prst="rect">
            <a:avLst/>
          </a:prstGeom>
        </p:spPr>
      </p:pic>
      <p:pic>
        <p:nvPicPr>
          <p:cNvPr id="7" name="Picture 6" descr="A person in a striped shirt and white pants&#10;&#10;Description automatically generated">
            <a:extLst>
              <a:ext uri="{FF2B5EF4-FFF2-40B4-BE49-F238E27FC236}">
                <a16:creationId xmlns:a16="http://schemas.microsoft.com/office/drawing/2014/main" id="{9CE7DCD1-EB0E-095B-D19E-7271EF82D8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6605" y="360086"/>
            <a:ext cx="2832692" cy="3987211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882C9E-6056-8A0A-97F0-B434095CE7E2}"/>
              </a:ext>
            </a:extLst>
          </p:cNvPr>
          <p:cNvCxnSpPr/>
          <p:nvPr/>
        </p:nvCxnSpPr>
        <p:spPr>
          <a:xfrm flipV="1">
            <a:off x="2953334" y="4710893"/>
            <a:ext cx="11457687" cy="6643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36C53A-4D57-B6C6-F7EF-60B642A0FFDE}"/>
              </a:ext>
            </a:extLst>
          </p:cNvPr>
          <p:cNvSpPr txBox="1">
            <a:spLocks/>
          </p:cNvSpPr>
          <p:nvPr/>
        </p:nvSpPr>
        <p:spPr>
          <a:xfrm>
            <a:off x="433243" y="4324825"/>
            <a:ext cx="2539806" cy="868356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>
                <a:solidFill>
                  <a:schemeClr val="accent1"/>
                </a:solidFill>
                <a:latin typeface="Segoe UI"/>
                <a:cs typeface="Segoe UI"/>
              </a:rPr>
              <a:t>CASUAL</a:t>
            </a:r>
            <a:endParaRPr lang="en-MY" b="1">
              <a:solidFill>
                <a:schemeClr val="accent1"/>
              </a:solidFill>
              <a:cs typeface="Segoe UI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54BA10C-1A33-9922-A2F4-2C0C7EE1B65A}"/>
              </a:ext>
            </a:extLst>
          </p:cNvPr>
          <p:cNvSpPr txBox="1">
            <a:spLocks/>
          </p:cNvSpPr>
          <p:nvPr/>
        </p:nvSpPr>
        <p:spPr>
          <a:xfrm>
            <a:off x="14654289" y="4284952"/>
            <a:ext cx="2539806" cy="868356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>
                <a:solidFill>
                  <a:schemeClr val="accent1"/>
                </a:solidFill>
                <a:latin typeface="Segoe UI"/>
                <a:cs typeface="Segoe UI"/>
              </a:rPr>
              <a:t>FORMAL</a:t>
            </a:r>
            <a:endParaRPr lang="en-MY" b="1">
              <a:solidFill>
                <a:schemeClr val="accent1"/>
              </a:solidFill>
              <a:cs typeface="Segoe UI"/>
            </a:endParaRPr>
          </a:p>
        </p:txBody>
      </p:sp>
      <p:pic>
        <p:nvPicPr>
          <p:cNvPr id="19" name="Picture 18" descr="Buy Business Suits For Women | Work Wear Clothing | Power Sutra">
            <a:extLst>
              <a:ext uri="{FF2B5EF4-FFF2-40B4-BE49-F238E27FC236}">
                <a16:creationId xmlns:a16="http://schemas.microsoft.com/office/drawing/2014/main" id="{4005AD43-F410-3742-2A5B-273F2C4044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43003" y="5157900"/>
            <a:ext cx="2910663" cy="3920756"/>
          </a:xfrm>
          <a:prstGeom prst="rect">
            <a:avLst/>
          </a:prstGeom>
        </p:spPr>
      </p:pic>
      <p:pic>
        <p:nvPicPr>
          <p:cNvPr id="24" name="Picture 23" descr="A person in a blue dress&#10;&#10;Description automatically generated">
            <a:extLst>
              <a:ext uri="{FF2B5EF4-FFF2-40B4-BE49-F238E27FC236}">
                <a16:creationId xmlns:a16="http://schemas.microsoft.com/office/drawing/2014/main" id="{C9EB2915-1354-C4B7-5870-AF311F3E41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9822" y="5052016"/>
            <a:ext cx="2955852" cy="4486940"/>
          </a:xfrm>
          <a:prstGeom prst="rect">
            <a:avLst/>
          </a:prstGeom>
        </p:spPr>
      </p:pic>
      <p:pic>
        <p:nvPicPr>
          <p:cNvPr id="25" name="Picture 24" descr="A person in a red dress&#10;&#10;Description automatically generated">
            <a:extLst>
              <a:ext uri="{FF2B5EF4-FFF2-40B4-BE49-F238E27FC236}">
                <a16:creationId xmlns:a16="http://schemas.microsoft.com/office/drawing/2014/main" id="{53D5C4F6-70AD-CE8F-06EA-74A67B2D3A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382" y="5162771"/>
            <a:ext cx="2689595" cy="4261663"/>
          </a:xfrm>
          <a:prstGeom prst="rect">
            <a:avLst/>
          </a:prstGeom>
        </p:spPr>
      </p:pic>
      <p:pic>
        <p:nvPicPr>
          <p:cNvPr id="2" name="Picture 1" descr="A person in a pink shirt&#10;&#10;Description automatically generated">
            <a:extLst>
              <a:ext uri="{FF2B5EF4-FFF2-40B4-BE49-F238E27FC236}">
                <a16:creationId xmlns:a16="http://schemas.microsoft.com/office/drawing/2014/main" id="{DAEFF497-7926-A14E-F2C2-A3ABC131F1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32500" y="285750"/>
            <a:ext cx="3333750" cy="4159250"/>
          </a:xfrm>
          <a:prstGeom prst="rect">
            <a:avLst/>
          </a:prstGeom>
        </p:spPr>
      </p:pic>
      <p:pic>
        <p:nvPicPr>
          <p:cNvPr id="6" name="Picture 5" descr="A person in a blue shirt&#10;&#10;Description automatically generated">
            <a:extLst>
              <a:ext uri="{FF2B5EF4-FFF2-40B4-BE49-F238E27FC236}">
                <a16:creationId xmlns:a16="http://schemas.microsoft.com/office/drawing/2014/main" id="{69D09200-E65C-093B-EDB7-6172D7570D1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59725" y="279400"/>
            <a:ext cx="2686050" cy="4187825"/>
          </a:xfrm>
          <a:prstGeom prst="rect">
            <a:avLst/>
          </a:prstGeom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2B613C9-DBBD-D692-D2C2-D2F81FE4E01C}"/>
              </a:ext>
            </a:extLst>
          </p:cNvPr>
          <p:cNvSpPr txBox="1">
            <a:spLocks/>
          </p:cNvSpPr>
          <p:nvPr/>
        </p:nvSpPr>
        <p:spPr>
          <a:xfrm>
            <a:off x="6798379" y="4293811"/>
            <a:ext cx="4400502" cy="934808"/>
          </a:xfrm>
          <a:prstGeom prst="rect">
            <a:avLst/>
          </a:prstGeom>
          <a:solidFill>
            <a:schemeClr val="bg1"/>
          </a:solidFill>
        </p:spPr>
        <p:txBody>
          <a:bodyPr lIns="91440" tIns="45720" rIns="91440" bIns="45720" anchor="ctr"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>
                <a:solidFill>
                  <a:schemeClr val="accent1"/>
                </a:solidFill>
                <a:latin typeface="Segoe UI"/>
                <a:cs typeface="Segoe UI"/>
              </a:rPr>
              <a:t>SEMI-FORMAL</a:t>
            </a:r>
            <a:endParaRPr lang="en-MY" b="1">
              <a:solidFill>
                <a:schemeClr val="accent1"/>
              </a:solidFill>
              <a:cs typeface="Segoe UI"/>
            </a:endParaRPr>
          </a:p>
        </p:txBody>
      </p:sp>
      <p:pic>
        <p:nvPicPr>
          <p:cNvPr id="27" name="Picture 26" descr="A person in a white shirt and black pants&#10;&#10;Description automatically generated">
            <a:extLst>
              <a:ext uri="{FF2B5EF4-FFF2-40B4-BE49-F238E27FC236}">
                <a16:creationId xmlns:a16="http://schemas.microsoft.com/office/drawing/2014/main" id="{7B8EBF9D-52CC-C750-8259-D69424B211E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92000"/>
                    </a14:imgEffect>
                    <a14:imgEffect>
                      <a14:brightnessContrast brigh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4371" y="4704464"/>
            <a:ext cx="2824094" cy="4856421"/>
          </a:xfrm>
          <a:prstGeom prst="rect">
            <a:avLst/>
          </a:prstGeom>
        </p:spPr>
      </p:pic>
      <p:pic>
        <p:nvPicPr>
          <p:cNvPr id="11" name="Picture 10" descr="A person in a green dress&#10;&#10;Description automatically generated">
            <a:extLst>
              <a:ext uri="{FF2B5EF4-FFF2-40B4-BE49-F238E27FC236}">
                <a16:creationId xmlns:a16="http://schemas.microsoft.com/office/drawing/2014/main" id="{0AD14A21-917E-2487-551D-42700EBA2A7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3581" y="4851400"/>
            <a:ext cx="3201088" cy="4918075"/>
          </a:xfrm>
          <a:prstGeom prst="rect">
            <a:avLst/>
          </a:prstGeom>
        </p:spPr>
      </p:pic>
      <p:pic>
        <p:nvPicPr>
          <p:cNvPr id="12" name="Picture 11" descr="A person in a blue shirt and grey pants holding a purse&#10;&#10;Description automatically generated">
            <a:extLst>
              <a:ext uri="{FF2B5EF4-FFF2-40B4-BE49-F238E27FC236}">
                <a16:creationId xmlns:a16="http://schemas.microsoft.com/office/drawing/2014/main" id="{785ED033-0DC9-270F-9B2A-0C00A637761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31000" contras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6331" y="3930650"/>
            <a:ext cx="3205463" cy="5632450"/>
          </a:xfrm>
          <a:prstGeom prst="rect">
            <a:avLst/>
          </a:prstGeom>
        </p:spPr>
      </p:pic>
      <p:pic>
        <p:nvPicPr>
          <p:cNvPr id="15" name="Picture 14" descr="A person in a green dress&#10;&#10;Description automatically generated">
            <a:extLst>
              <a:ext uri="{FF2B5EF4-FFF2-40B4-BE49-F238E27FC236}">
                <a16:creationId xmlns:a16="http://schemas.microsoft.com/office/drawing/2014/main" id="{FDF383B9-ECDF-DBF0-F019-8E67FBE3E4A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42062" y="5193181"/>
            <a:ext cx="2389401" cy="4070273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97E4D9E-98C2-2260-E27F-852138090F4F}"/>
              </a:ext>
            </a:extLst>
          </p:cNvPr>
          <p:cNvSpPr/>
          <p:nvPr/>
        </p:nvSpPr>
        <p:spPr>
          <a:xfrm rot="1614374">
            <a:off x="14787235" y="9002992"/>
            <a:ext cx="152547" cy="151326"/>
          </a:xfrm>
          <a:custGeom>
            <a:avLst/>
            <a:gdLst>
              <a:gd name="connsiteX0" fmla="*/ 15875 w 174625"/>
              <a:gd name="connsiteY0" fmla="*/ 12700 h 190500"/>
              <a:gd name="connsiteX1" fmla="*/ 0 w 174625"/>
              <a:gd name="connsiteY1" fmla="*/ 101600 h 190500"/>
              <a:gd name="connsiteX2" fmla="*/ 15875 w 174625"/>
              <a:gd name="connsiteY2" fmla="*/ 146050 h 190500"/>
              <a:gd name="connsiteX3" fmla="*/ 41275 w 174625"/>
              <a:gd name="connsiteY3" fmla="*/ 171450 h 190500"/>
              <a:gd name="connsiteX4" fmla="*/ 57150 w 174625"/>
              <a:gd name="connsiteY4" fmla="*/ 177800 h 190500"/>
              <a:gd name="connsiteX5" fmla="*/ 95250 w 174625"/>
              <a:gd name="connsiteY5" fmla="*/ 190500 h 190500"/>
              <a:gd name="connsiteX6" fmla="*/ 123825 w 174625"/>
              <a:gd name="connsiteY6" fmla="*/ 184150 h 190500"/>
              <a:gd name="connsiteX7" fmla="*/ 146050 w 174625"/>
              <a:gd name="connsiteY7" fmla="*/ 180975 h 190500"/>
              <a:gd name="connsiteX8" fmla="*/ 158750 w 174625"/>
              <a:gd name="connsiteY8" fmla="*/ 158750 h 190500"/>
              <a:gd name="connsiteX9" fmla="*/ 168275 w 174625"/>
              <a:gd name="connsiteY9" fmla="*/ 139700 h 190500"/>
              <a:gd name="connsiteX10" fmla="*/ 168275 w 174625"/>
              <a:gd name="connsiteY10" fmla="*/ 127000 h 190500"/>
              <a:gd name="connsiteX11" fmla="*/ 174625 w 174625"/>
              <a:gd name="connsiteY11" fmla="*/ 104775 h 190500"/>
              <a:gd name="connsiteX12" fmla="*/ 174625 w 174625"/>
              <a:gd name="connsiteY12" fmla="*/ 73025 h 190500"/>
              <a:gd name="connsiteX13" fmla="*/ 174625 w 174625"/>
              <a:gd name="connsiteY13" fmla="*/ 34925 h 190500"/>
              <a:gd name="connsiteX14" fmla="*/ 171450 w 174625"/>
              <a:gd name="connsiteY14" fmla="*/ 0 h 190500"/>
              <a:gd name="connsiteX15" fmla="*/ 152400 w 174625"/>
              <a:gd name="connsiteY15" fmla="*/ 12700 h 190500"/>
              <a:gd name="connsiteX16" fmla="*/ 139700 w 174625"/>
              <a:gd name="connsiteY16" fmla="*/ 15875 h 190500"/>
              <a:gd name="connsiteX17" fmla="*/ 123825 w 174625"/>
              <a:gd name="connsiteY17" fmla="*/ 22225 h 190500"/>
              <a:gd name="connsiteX18" fmla="*/ 79375 w 174625"/>
              <a:gd name="connsiteY18" fmla="*/ 25400 h 190500"/>
              <a:gd name="connsiteX19" fmla="*/ 69850 w 174625"/>
              <a:gd name="connsiteY19" fmla="*/ 19050 h 190500"/>
              <a:gd name="connsiteX20" fmla="*/ 15875 w 174625"/>
              <a:gd name="connsiteY20" fmla="*/ 12700 h 190500"/>
              <a:gd name="connsiteX0" fmla="*/ 15875 w 174625"/>
              <a:gd name="connsiteY0" fmla="*/ 0 h 228600"/>
              <a:gd name="connsiteX1" fmla="*/ 0 w 174625"/>
              <a:gd name="connsiteY1" fmla="*/ 139700 h 228600"/>
              <a:gd name="connsiteX2" fmla="*/ 15875 w 174625"/>
              <a:gd name="connsiteY2" fmla="*/ 184150 h 228600"/>
              <a:gd name="connsiteX3" fmla="*/ 41275 w 174625"/>
              <a:gd name="connsiteY3" fmla="*/ 209550 h 228600"/>
              <a:gd name="connsiteX4" fmla="*/ 57150 w 174625"/>
              <a:gd name="connsiteY4" fmla="*/ 215900 h 228600"/>
              <a:gd name="connsiteX5" fmla="*/ 95250 w 174625"/>
              <a:gd name="connsiteY5" fmla="*/ 228600 h 228600"/>
              <a:gd name="connsiteX6" fmla="*/ 123825 w 174625"/>
              <a:gd name="connsiteY6" fmla="*/ 222250 h 228600"/>
              <a:gd name="connsiteX7" fmla="*/ 146050 w 174625"/>
              <a:gd name="connsiteY7" fmla="*/ 219075 h 228600"/>
              <a:gd name="connsiteX8" fmla="*/ 158750 w 174625"/>
              <a:gd name="connsiteY8" fmla="*/ 196850 h 228600"/>
              <a:gd name="connsiteX9" fmla="*/ 168275 w 174625"/>
              <a:gd name="connsiteY9" fmla="*/ 177800 h 228600"/>
              <a:gd name="connsiteX10" fmla="*/ 168275 w 174625"/>
              <a:gd name="connsiteY10" fmla="*/ 165100 h 228600"/>
              <a:gd name="connsiteX11" fmla="*/ 174625 w 174625"/>
              <a:gd name="connsiteY11" fmla="*/ 142875 h 228600"/>
              <a:gd name="connsiteX12" fmla="*/ 174625 w 174625"/>
              <a:gd name="connsiteY12" fmla="*/ 111125 h 228600"/>
              <a:gd name="connsiteX13" fmla="*/ 174625 w 174625"/>
              <a:gd name="connsiteY13" fmla="*/ 73025 h 228600"/>
              <a:gd name="connsiteX14" fmla="*/ 171450 w 174625"/>
              <a:gd name="connsiteY14" fmla="*/ 38100 h 228600"/>
              <a:gd name="connsiteX15" fmla="*/ 152400 w 174625"/>
              <a:gd name="connsiteY15" fmla="*/ 50800 h 228600"/>
              <a:gd name="connsiteX16" fmla="*/ 139700 w 174625"/>
              <a:gd name="connsiteY16" fmla="*/ 53975 h 228600"/>
              <a:gd name="connsiteX17" fmla="*/ 123825 w 174625"/>
              <a:gd name="connsiteY17" fmla="*/ 60325 h 228600"/>
              <a:gd name="connsiteX18" fmla="*/ 79375 w 174625"/>
              <a:gd name="connsiteY18" fmla="*/ 63500 h 228600"/>
              <a:gd name="connsiteX19" fmla="*/ 69850 w 174625"/>
              <a:gd name="connsiteY19" fmla="*/ 57150 h 228600"/>
              <a:gd name="connsiteX20" fmla="*/ 15875 w 174625"/>
              <a:gd name="connsiteY20" fmla="*/ 0 h 228600"/>
              <a:gd name="connsiteX0" fmla="*/ 15875 w 174625"/>
              <a:gd name="connsiteY0" fmla="*/ 0 h 228600"/>
              <a:gd name="connsiteX1" fmla="*/ 0 w 174625"/>
              <a:gd name="connsiteY1" fmla="*/ 139700 h 228600"/>
              <a:gd name="connsiteX2" fmla="*/ 15875 w 174625"/>
              <a:gd name="connsiteY2" fmla="*/ 184150 h 228600"/>
              <a:gd name="connsiteX3" fmla="*/ 41275 w 174625"/>
              <a:gd name="connsiteY3" fmla="*/ 209550 h 228600"/>
              <a:gd name="connsiteX4" fmla="*/ 57150 w 174625"/>
              <a:gd name="connsiteY4" fmla="*/ 215900 h 228600"/>
              <a:gd name="connsiteX5" fmla="*/ 95250 w 174625"/>
              <a:gd name="connsiteY5" fmla="*/ 228600 h 228600"/>
              <a:gd name="connsiteX6" fmla="*/ 123825 w 174625"/>
              <a:gd name="connsiteY6" fmla="*/ 222250 h 228600"/>
              <a:gd name="connsiteX7" fmla="*/ 146050 w 174625"/>
              <a:gd name="connsiteY7" fmla="*/ 219075 h 228600"/>
              <a:gd name="connsiteX8" fmla="*/ 158750 w 174625"/>
              <a:gd name="connsiteY8" fmla="*/ 196850 h 228600"/>
              <a:gd name="connsiteX9" fmla="*/ 168275 w 174625"/>
              <a:gd name="connsiteY9" fmla="*/ 177800 h 228600"/>
              <a:gd name="connsiteX10" fmla="*/ 168275 w 174625"/>
              <a:gd name="connsiteY10" fmla="*/ 165100 h 228600"/>
              <a:gd name="connsiteX11" fmla="*/ 174625 w 174625"/>
              <a:gd name="connsiteY11" fmla="*/ 142875 h 228600"/>
              <a:gd name="connsiteX12" fmla="*/ 174625 w 174625"/>
              <a:gd name="connsiteY12" fmla="*/ 111125 h 228600"/>
              <a:gd name="connsiteX13" fmla="*/ 174625 w 174625"/>
              <a:gd name="connsiteY13" fmla="*/ 73025 h 228600"/>
              <a:gd name="connsiteX14" fmla="*/ 171450 w 174625"/>
              <a:gd name="connsiteY14" fmla="*/ 38100 h 228600"/>
              <a:gd name="connsiteX15" fmla="*/ 152400 w 174625"/>
              <a:gd name="connsiteY15" fmla="*/ 50800 h 228600"/>
              <a:gd name="connsiteX16" fmla="*/ 139700 w 174625"/>
              <a:gd name="connsiteY16" fmla="*/ 53975 h 228600"/>
              <a:gd name="connsiteX17" fmla="*/ 123825 w 174625"/>
              <a:gd name="connsiteY17" fmla="*/ 60325 h 228600"/>
              <a:gd name="connsiteX18" fmla="*/ 79375 w 174625"/>
              <a:gd name="connsiteY18" fmla="*/ 63500 h 228600"/>
              <a:gd name="connsiteX19" fmla="*/ 69850 w 174625"/>
              <a:gd name="connsiteY19" fmla="*/ 57150 h 228600"/>
              <a:gd name="connsiteX20" fmla="*/ 15875 w 174625"/>
              <a:gd name="connsiteY20" fmla="*/ 0 h 228600"/>
              <a:gd name="connsiteX0" fmla="*/ 19050 w 174625"/>
              <a:gd name="connsiteY0" fmla="*/ 0 h 200025"/>
              <a:gd name="connsiteX1" fmla="*/ 0 w 174625"/>
              <a:gd name="connsiteY1" fmla="*/ 111125 h 200025"/>
              <a:gd name="connsiteX2" fmla="*/ 15875 w 174625"/>
              <a:gd name="connsiteY2" fmla="*/ 155575 h 200025"/>
              <a:gd name="connsiteX3" fmla="*/ 41275 w 174625"/>
              <a:gd name="connsiteY3" fmla="*/ 180975 h 200025"/>
              <a:gd name="connsiteX4" fmla="*/ 57150 w 174625"/>
              <a:gd name="connsiteY4" fmla="*/ 187325 h 200025"/>
              <a:gd name="connsiteX5" fmla="*/ 95250 w 174625"/>
              <a:gd name="connsiteY5" fmla="*/ 200025 h 200025"/>
              <a:gd name="connsiteX6" fmla="*/ 123825 w 174625"/>
              <a:gd name="connsiteY6" fmla="*/ 193675 h 200025"/>
              <a:gd name="connsiteX7" fmla="*/ 146050 w 174625"/>
              <a:gd name="connsiteY7" fmla="*/ 190500 h 200025"/>
              <a:gd name="connsiteX8" fmla="*/ 158750 w 174625"/>
              <a:gd name="connsiteY8" fmla="*/ 168275 h 200025"/>
              <a:gd name="connsiteX9" fmla="*/ 168275 w 174625"/>
              <a:gd name="connsiteY9" fmla="*/ 149225 h 200025"/>
              <a:gd name="connsiteX10" fmla="*/ 168275 w 174625"/>
              <a:gd name="connsiteY10" fmla="*/ 136525 h 200025"/>
              <a:gd name="connsiteX11" fmla="*/ 174625 w 174625"/>
              <a:gd name="connsiteY11" fmla="*/ 114300 h 200025"/>
              <a:gd name="connsiteX12" fmla="*/ 174625 w 174625"/>
              <a:gd name="connsiteY12" fmla="*/ 82550 h 200025"/>
              <a:gd name="connsiteX13" fmla="*/ 174625 w 174625"/>
              <a:gd name="connsiteY13" fmla="*/ 44450 h 200025"/>
              <a:gd name="connsiteX14" fmla="*/ 171450 w 174625"/>
              <a:gd name="connsiteY14" fmla="*/ 9525 h 200025"/>
              <a:gd name="connsiteX15" fmla="*/ 152400 w 174625"/>
              <a:gd name="connsiteY15" fmla="*/ 22225 h 200025"/>
              <a:gd name="connsiteX16" fmla="*/ 139700 w 174625"/>
              <a:gd name="connsiteY16" fmla="*/ 25400 h 200025"/>
              <a:gd name="connsiteX17" fmla="*/ 123825 w 174625"/>
              <a:gd name="connsiteY17" fmla="*/ 31750 h 200025"/>
              <a:gd name="connsiteX18" fmla="*/ 79375 w 174625"/>
              <a:gd name="connsiteY18" fmla="*/ 34925 h 200025"/>
              <a:gd name="connsiteX19" fmla="*/ 69850 w 174625"/>
              <a:gd name="connsiteY19" fmla="*/ 28575 h 200025"/>
              <a:gd name="connsiteX20" fmla="*/ 19050 w 174625"/>
              <a:gd name="connsiteY20" fmla="*/ 0 h 200025"/>
              <a:gd name="connsiteX0" fmla="*/ 19050 w 187847"/>
              <a:gd name="connsiteY0" fmla="*/ 0 h 200025"/>
              <a:gd name="connsiteX1" fmla="*/ 0 w 187847"/>
              <a:gd name="connsiteY1" fmla="*/ 111125 h 200025"/>
              <a:gd name="connsiteX2" fmla="*/ 15875 w 187847"/>
              <a:gd name="connsiteY2" fmla="*/ 155575 h 200025"/>
              <a:gd name="connsiteX3" fmla="*/ 41275 w 187847"/>
              <a:gd name="connsiteY3" fmla="*/ 180975 h 200025"/>
              <a:gd name="connsiteX4" fmla="*/ 57150 w 187847"/>
              <a:gd name="connsiteY4" fmla="*/ 187325 h 200025"/>
              <a:gd name="connsiteX5" fmla="*/ 95250 w 187847"/>
              <a:gd name="connsiteY5" fmla="*/ 200025 h 200025"/>
              <a:gd name="connsiteX6" fmla="*/ 123825 w 187847"/>
              <a:gd name="connsiteY6" fmla="*/ 193675 h 200025"/>
              <a:gd name="connsiteX7" fmla="*/ 146050 w 187847"/>
              <a:gd name="connsiteY7" fmla="*/ 190500 h 200025"/>
              <a:gd name="connsiteX8" fmla="*/ 158750 w 187847"/>
              <a:gd name="connsiteY8" fmla="*/ 168275 h 200025"/>
              <a:gd name="connsiteX9" fmla="*/ 168275 w 187847"/>
              <a:gd name="connsiteY9" fmla="*/ 149225 h 200025"/>
              <a:gd name="connsiteX10" fmla="*/ 168275 w 187847"/>
              <a:gd name="connsiteY10" fmla="*/ 136525 h 200025"/>
              <a:gd name="connsiteX11" fmla="*/ 174625 w 187847"/>
              <a:gd name="connsiteY11" fmla="*/ 114300 h 200025"/>
              <a:gd name="connsiteX12" fmla="*/ 174625 w 187847"/>
              <a:gd name="connsiteY12" fmla="*/ 82550 h 200025"/>
              <a:gd name="connsiteX13" fmla="*/ 174625 w 187847"/>
              <a:gd name="connsiteY13" fmla="*/ 44450 h 200025"/>
              <a:gd name="connsiteX14" fmla="*/ 187847 w 187847"/>
              <a:gd name="connsiteY14" fmla="*/ 9525 h 200025"/>
              <a:gd name="connsiteX15" fmla="*/ 152400 w 187847"/>
              <a:gd name="connsiteY15" fmla="*/ 22225 h 200025"/>
              <a:gd name="connsiteX16" fmla="*/ 139700 w 187847"/>
              <a:gd name="connsiteY16" fmla="*/ 25400 h 200025"/>
              <a:gd name="connsiteX17" fmla="*/ 123825 w 187847"/>
              <a:gd name="connsiteY17" fmla="*/ 31750 h 200025"/>
              <a:gd name="connsiteX18" fmla="*/ 79375 w 187847"/>
              <a:gd name="connsiteY18" fmla="*/ 34925 h 200025"/>
              <a:gd name="connsiteX19" fmla="*/ 69850 w 187847"/>
              <a:gd name="connsiteY19" fmla="*/ 28575 h 200025"/>
              <a:gd name="connsiteX20" fmla="*/ 19050 w 187847"/>
              <a:gd name="connsiteY20" fmla="*/ 0 h 200025"/>
              <a:gd name="connsiteX0" fmla="*/ 19050 w 187847"/>
              <a:gd name="connsiteY0" fmla="*/ 0 h 200025"/>
              <a:gd name="connsiteX1" fmla="*/ 0 w 187847"/>
              <a:gd name="connsiteY1" fmla="*/ 111125 h 200025"/>
              <a:gd name="connsiteX2" fmla="*/ 15875 w 187847"/>
              <a:gd name="connsiteY2" fmla="*/ 155575 h 200025"/>
              <a:gd name="connsiteX3" fmla="*/ 41275 w 187847"/>
              <a:gd name="connsiteY3" fmla="*/ 180975 h 200025"/>
              <a:gd name="connsiteX4" fmla="*/ 57150 w 187847"/>
              <a:gd name="connsiteY4" fmla="*/ 187325 h 200025"/>
              <a:gd name="connsiteX5" fmla="*/ 95250 w 187847"/>
              <a:gd name="connsiteY5" fmla="*/ 200025 h 200025"/>
              <a:gd name="connsiteX6" fmla="*/ 123825 w 187847"/>
              <a:gd name="connsiteY6" fmla="*/ 193675 h 200025"/>
              <a:gd name="connsiteX7" fmla="*/ 146050 w 187847"/>
              <a:gd name="connsiteY7" fmla="*/ 190500 h 200025"/>
              <a:gd name="connsiteX8" fmla="*/ 158750 w 187847"/>
              <a:gd name="connsiteY8" fmla="*/ 168275 h 200025"/>
              <a:gd name="connsiteX9" fmla="*/ 168275 w 187847"/>
              <a:gd name="connsiteY9" fmla="*/ 149225 h 200025"/>
              <a:gd name="connsiteX10" fmla="*/ 168275 w 187847"/>
              <a:gd name="connsiteY10" fmla="*/ 136525 h 200025"/>
              <a:gd name="connsiteX11" fmla="*/ 174625 w 187847"/>
              <a:gd name="connsiteY11" fmla="*/ 114300 h 200025"/>
              <a:gd name="connsiteX12" fmla="*/ 174625 w 187847"/>
              <a:gd name="connsiteY12" fmla="*/ 82550 h 200025"/>
              <a:gd name="connsiteX13" fmla="*/ 184463 w 187847"/>
              <a:gd name="connsiteY13" fmla="*/ 44450 h 200025"/>
              <a:gd name="connsiteX14" fmla="*/ 187847 w 187847"/>
              <a:gd name="connsiteY14" fmla="*/ 9525 h 200025"/>
              <a:gd name="connsiteX15" fmla="*/ 152400 w 187847"/>
              <a:gd name="connsiteY15" fmla="*/ 22225 h 200025"/>
              <a:gd name="connsiteX16" fmla="*/ 139700 w 187847"/>
              <a:gd name="connsiteY16" fmla="*/ 25400 h 200025"/>
              <a:gd name="connsiteX17" fmla="*/ 123825 w 187847"/>
              <a:gd name="connsiteY17" fmla="*/ 31750 h 200025"/>
              <a:gd name="connsiteX18" fmla="*/ 79375 w 187847"/>
              <a:gd name="connsiteY18" fmla="*/ 34925 h 200025"/>
              <a:gd name="connsiteX19" fmla="*/ 69850 w 187847"/>
              <a:gd name="connsiteY19" fmla="*/ 28575 h 200025"/>
              <a:gd name="connsiteX20" fmla="*/ 19050 w 187847"/>
              <a:gd name="connsiteY20" fmla="*/ 0 h 200025"/>
              <a:gd name="connsiteX0" fmla="*/ 19050 w 191023"/>
              <a:gd name="connsiteY0" fmla="*/ 0 h 200025"/>
              <a:gd name="connsiteX1" fmla="*/ 0 w 191023"/>
              <a:gd name="connsiteY1" fmla="*/ 111125 h 200025"/>
              <a:gd name="connsiteX2" fmla="*/ 15875 w 191023"/>
              <a:gd name="connsiteY2" fmla="*/ 155575 h 200025"/>
              <a:gd name="connsiteX3" fmla="*/ 41275 w 191023"/>
              <a:gd name="connsiteY3" fmla="*/ 180975 h 200025"/>
              <a:gd name="connsiteX4" fmla="*/ 57150 w 191023"/>
              <a:gd name="connsiteY4" fmla="*/ 187325 h 200025"/>
              <a:gd name="connsiteX5" fmla="*/ 95250 w 191023"/>
              <a:gd name="connsiteY5" fmla="*/ 200025 h 200025"/>
              <a:gd name="connsiteX6" fmla="*/ 123825 w 191023"/>
              <a:gd name="connsiteY6" fmla="*/ 193675 h 200025"/>
              <a:gd name="connsiteX7" fmla="*/ 146050 w 191023"/>
              <a:gd name="connsiteY7" fmla="*/ 190500 h 200025"/>
              <a:gd name="connsiteX8" fmla="*/ 158750 w 191023"/>
              <a:gd name="connsiteY8" fmla="*/ 168275 h 200025"/>
              <a:gd name="connsiteX9" fmla="*/ 168275 w 191023"/>
              <a:gd name="connsiteY9" fmla="*/ 149225 h 200025"/>
              <a:gd name="connsiteX10" fmla="*/ 168275 w 191023"/>
              <a:gd name="connsiteY10" fmla="*/ 136525 h 200025"/>
              <a:gd name="connsiteX11" fmla="*/ 191023 w 191023"/>
              <a:gd name="connsiteY11" fmla="*/ 114300 h 200025"/>
              <a:gd name="connsiteX12" fmla="*/ 174625 w 191023"/>
              <a:gd name="connsiteY12" fmla="*/ 82550 h 200025"/>
              <a:gd name="connsiteX13" fmla="*/ 184463 w 191023"/>
              <a:gd name="connsiteY13" fmla="*/ 44450 h 200025"/>
              <a:gd name="connsiteX14" fmla="*/ 187847 w 191023"/>
              <a:gd name="connsiteY14" fmla="*/ 9525 h 200025"/>
              <a:gd name="connsiteX15" fmla="*/ 152400 w 191023"/>
              <a:gd name="connsiteY15" fmla="*/ 22225 h 200025"/>
              <a:gd name="connsiteX16" fmla="*/ 139700 w 191023"/>
              <a:gd name="connsiteY16" fmla="*/ 25400 h 200025"/>
              <a:gd name="connsiteX17" fmla="*/ 123825 w 191023"/>
              <a:gd name="connsiteY17" fmla="*/ 31750 h 200025"/>
              <a:gd name="connsiteX18" fmla="*/ 79375 w 191023"/>
              <a:gd name="connsiteY18" fmla="*/ 34925 h 200025"/>
              <a:gd name="connsiteX19" fmla="*/ 69850 w 191023"/>
              <a:gd name="connsiteY19" fmla="*/ 28575 h 200025"/>
              <a:gd name="connsiteX20" fmla="*/ 19050 w 191023"/>
              <a:gd name="connsiteY20" fmla="*/ 0 h 200025"/>
              <a:gd name="connsiteX0" fmla="*/ 19050 w 187847"/>
              <a:gd name="connsiteY0" fmla="*/ 0 h 200025"/>
              <a:gd name="connsiteX1" fmla="*/ 0 w 187847"/>
              <a:gd name="connsiteY1" fmla="*/ 111125 h 200025"/>
              <a:gd name="connsiteX2" fmla="*/ 15875 w 187847"/>
              <a:gd name="connsiteY2" fmla="*/ 155575 h 200025"/>
              <a:gd name="connsiteX3" fmla="*/ 41275 w 187847"/>
              <a:gd name="connsiteY3" fmla="*/ 180975 h 200025"/>
              <a:gd name="connsiteX4" fmla="*/ 57150 w 187847"/>
              <a:gd name="connsiteY4" fmla="*/ 187325 h 200025"/>
              <a:gd name="connsiteX5" fmla="*/ 95250 w 187847"/>
              <a:gd name="connsiteY5" fmla="*/ 200025 h 200025"/>
              <a:gd name="connsiteX6" fmla="*/ 123825 w 187847"/>
              <a:gd name="connsiteY6" fmla="*/ 193675 h 200025"/>
              <a:gd name="connsiteX7" fmla="*/ 146050 w 187847"/>
              <a:gd name="connsiteY7" fmla="*/ 190500 h 200025"/>
              <a:gd name="connsiteX8" fmla="*/ 158750 w 187847"/>
              <a:gd name="connsiteY8" fmla="*/ 168275 h 200025"/>
              <a:gd name="connsiteX9" fmla="*/ 168275 w 187847"/>
              <a:gd name="connsiteY9" fmla="*/ 149225 h 200025"/>
              <a:gd name="connsiteX10" fmla="*/ 168275 w 187847"/>
              <a:gd name="connsiteY10" fmla="*/ 136525 h 200025"/>
              <a:gd name="connsiteX11" fmla="*/ 177905 w 187847"/>
              <a:gd name="connsiteY11" fmla="*/ 106640 h 200025"/>
              <a:gd name="connsiteX12" fmla="*/ 174625 w 187847"/>
              <a:gd name="connsiteY12" fmla="*/ 82550 h 200025"/>
              <a:gd name="connsiteX13" fmla="*/ 184463 w 187847"/>
              <a:gd name="connsiteY13" fmla="*/ 44450 h 200025"/>
              <a:gd name="connsiteX14" fmla="*/ 187847 w 187847"/>
              <a:gd name="connsiteY14" fmla="*/ 9525 h 200025"/>
              <a:gd name="connsiteX15" fmla="*/ 152400 w 187847"/>
              <a:gd name="connsiteY15" fmla="*/ 22225 h 200025"/>
              <a:gd name="connsiteX16" fmla="*/ 139700 w 187847"/>
              <a:gd name="connsiteY16" fmla="*/ 25400 h 200025"/>
              <a:gd name="connsiteX17" fmla="*/ 123825 w 187847"/>
              <a:gd name="connsiteY17" fmla="*/ 31750 h 200025"/>
              <a:gd name="connsiteX18" fmla="*/ 79375 w 187847"/>
              <a:gd name="connsiteY18" fmla="*/ 34925 h 200025"/>
              <a:gd name="connsiteX19" fmla="*/ 69850 w 187847"/>
              <a:gd name="connsiteY19" fmla="*/ 28575 h 200025"/>
              <a:gd name="connsiteX20" fmla="*/ 19050 w 187847"/>
              <a:gd name="connsiteY20" fmla="*/ 0 h 200025"/>
              <a:gd name="connsiteX0" fmla="*/ 19050 w 189866"/>
              <a:gd name="connsiteY0" fmla="*/ 0 h 200025"/>
              <a:gd name="connsiteX1" fmla="*/ 0 w 189866"/>
              <a:gd name="connsiteY1" fmla="*/ 111125 h 200025"/>
              <a:gd name="connsiteX2" fmla="*/ 15875 w 189866"/>
              <a:gd name="connsiteY2" fmla="*/ 155575 h 200025"/>
              <a:gd name="connsiteX3" fmla="*/ 41275 w 189866"/>
              <a:gd name="connsiteY3" fmla="*/ 180975 h 200025"/>
              <a:gd name="connsiteX4" fmla="*/ 57150 w 189866"/>
              <a:gd name="connsiteY4" fmla="*/ 187325 h 200025"/>
              <a:gd name="connsiteX5" fmla="*/ 95250 w 189866"/>
              <a:gd name="connsiteY5" fmla="*/ 200025 h 200025"/>
              <a:gd name="connsiteX6" fmla="*/ 123825 w 189866"/>
              <a:gd name="connsiteY6" fmla="*/ 193675 h 200025"/>
              <a:gd name="connsiteX7" fmla="*/ 146050 w 189866"/>
              <a:gd name="connsiteY7" fmla="*/ 190500 h 200025"/>
              <a:gd name="connsiteX8" fmla="*/ 158750 w 189866"/>
              <a:gd name="connsiteY8" fmla="*/ 168275 h 200025"/>
              <a:gd name="connsiteX9" fmla="*/ 168275 w 189866"/>
              <a:gd name="connsiteY9" fmla="*/ 149225 h 200025"/>
              <a:gd name="connsiteX10" fmla="*/ 168275 w 189866"/>
              <a:gd name="connsiteY10" fmla="*/ 136525 h 200025"/>
              <a:gd name="connsiteX11" fmla="*/ 177905 w 189866"/>
              <a:gd name="connsiteY11" fmla="*/ 106640 h 200025"/>
              <a:gd name="connsiteX12" fmla="*/ 189866 w 189866"/>
              <a:gd name="connsiteY12" fmla="*/ 83613 h 200025"/>
              <a:gd name="connsiteX13" fmla="*/ 184463 w 189866"/>
              <a:gd name="connsiteY13" fmla="*/ 44450 h 200025"/>
              <a:gd name="connsiteX14" fmla="*/ 187847 w 189866"/>
              <a:gd name="connsiteY14" fmla="*/ 9525 h 200025"/>
              <a:gd name="connsiteX15" fmla="*/ 152400 w 189866"/>
              <a:gd name="connsiteY15" fmla="*/ 22225 h 200025"/>
              <a:gd name="connsiteX16" fmla="*/ 139700 w 189866"/>
              <a:gd name="connsiteY16" fmla="*/ 25400 h 200025"/>
              <a:gd name="connsiteX17" fmla="*/ 123825 w 189866"/>
              <a:gd name="connsiteY17" fmla="*/ 31750 h 200025"/>
              <a:gd name="connsiteX18" fmla="*/ 79375 w 189866"/>
              <a:gd name="connsiteY18" fmla="*/ 34925 h 200025"/>
              <a:gd name="connsiteX19" fmla="*/ 69850 w 189866"/>
              <a:gd name="connsiteY19" fmla="*/ 28575 h 200025"/>
              <a:gd name="connsiteX20" fmla="*/ 19050 w 189866"/>
              <a:gd name="connsiteY20" fmla="*/ 0 h 200025"/>
              <a:gd name="connsiteX0" fmla="*/ 13335 w 189866"/>
              <a:gd name="connsiteY0" fmla="*/ 0 h 200423"/>
              <a:gd name="connsiteX1" fmla="*/ 0 w 189866"/>
              <a:gd name="connsiteY1" fmla="*/ 111523 h 200423"/>
              <a:gd name="connsiteX2" fmla="*/ 15875 w 189866"/>
              <a:gd name="connsiteY2" fmla="*/ 155973 h 200423"/>
              <a:gd name="connsiteX3" fmla="*/ 41275 w 189866"/>
              <a:gd name="connsiteY3" fmla="*/ 181373 h 200423"/>
              <a:gd name="connsiteX4" fmla="*/ 57150 w 189866"/>
              <a:gd name="connsiteY4" fmla="*/ 187723 h 200423"/>
              <a:gd name="connsiteX5" fmla="*/ 95250 w 189866"/>
              <a:gd name="connsiteY5" fmla="*/ 200423 h 200423"/>
              <a:gd name="connsiteX6" fmla="*/ 123825 w 189866"/>
              <a:gd name="connsiteY6" fmla="*/ 194073 h 200423"/>
              <a:gd name="connsiteX7" fmla="*/ 146050 w 189866"/>
              <a:gd name="connsiteY7" fmla="*/ 190898 h 200423"/>
              <a:gd name="connsiteX8" fmla="*/ 158750 w 189866"/>
              <a:gd name="connsiteY8" fmla="*/ 168673 h 200423"/>
              <a:gd name="connsiteX9" fmla="*/ 168275 w 189866"/>
              <a:gd name="connsiteY9" fmla="*/ 149623 h 200423"/>
              <a:gd name="connsiteX10" fmla="*/ 168275 w 189866"/>
              <a:gd name="connsiteY10" fmla="*/ 136923 h 200423"/>
              <a:gd name="connsiteX11" fmla="*/ 177905 w 189866"/>
              <a:gd name="connsiteY11" fmla="*/ 107038 h 200423"/>
              <a:gd name="connsiteX12" fmla="*/ 189866 w 189866"/>
              <a:gd name="connsiteY12" fmla="*/ 84011 h 200423"/>
              <a:gd name="connsiteX13" fmla="*/ 184463 w 189866"/>
              <a:gd name="connsiteY13" fmla="*/ 44848 h 200423"/>
              <a:gd name="connsiteX14" fmla="*/ 187847 w 189866"/>
              <a:gd name="connsiteY14" fmla="*/ 9923 h 200423"/>
              <a:gd name="connsiteX15" fmla="*/ 152400 w 189866"/>
              <a:gd name="connsiteY15" fmla="*/ 22623 h 200423"/>
              <a:gd name="connsiteX16" fmla="*/ 139700 w 189866"/>
              <a:gd name="connsiteY16" fmla="*/ 25798 h 200423"/>
              <a:gd name="connsiteX17" fmla="*/ 123825 w 189866"/>
              <a:gd name="connsiteY17" fmla="*/ 32148 h 200423"/>
              <a:gd name="connsiteX18" fmla="*/ 79375 w 189866"/>
              <a:gd name="connsiteY18" fmla="*/ 35323 h 200423"/>
              <a:gd name="connsiteX19" fmla="*/ 69850 w 189866"/>
              <a:gd name="connsiteY19" fmla="*/ 28973 h 200423"/>
              <a:gd name="connsiteX20" fmla="*/ 13335 w 189866"/>
              <a:gd name="connsiteY20" fmla="*/ 0 h 200423"/>
              <a:gd name="connsiteX0" fmla="*/ 13335 w 189866"/>
              <a:gd name="connsiteY0" fmla="*/ 0 h 200423"/>
              <a:gd name="connsiteX1" fmla="*/ 0 w 189866"/>
              <a:gd name="connsiteY1" fmla="*/ 111523 h 200423"/>
              <a:gd name="connsiteX2" fmla="*/ 15875 w 189866"/>
              <a:gd name="connsiteY2" fmla="*/ 155973 h 200423"/>
              <a:gd name="connsiteX3" fmla="*/ 41275 w 189866"/>
              <a:gd name="connsiteY3" fmla="*/ 181373 h 200423"/>
              <a:gd name="connsiteX4" fmla="*/ 57150 w 189866"/>
              <a:gd name="connsiteY4" fmla="*/ 187723 h 200423"/>
              <a:gd name="connsiteX5" fmla="*/ 95250 w 189866"/>
              <a:gd name="connsiteY5" fmla="*/ 200423 h 200423"/>
              <a:gd name="connsiteX6" fmla="*/ 123825 w 189866"/>
              <a:gd name="connsiteY6" fmla="*/ 194073 h 200423"/>
              <a:gd name="connsiteX7" fmla="*/ 146050 w 189866"/>
              <a:gd name="connsiteY7" fmla="*/ 190898 h 200423"/>
              <a:gd name="connsiteX8" fmla="*/ 158750 w 189866"/>
              <a:gd name="connsiteY8" fmla="*/ 168673 h 200423"/>
              <a:gd name="connsiteX9" fmla="*/ 168275 w 189866"/>
              <a:gd name="connsiteY9" fmla="*/ 149623 h 200423"/>
              <a:gd name="connsiteX10" fmla="*/ 173990 w 189866"/>
              <a:gd name="connsiteY10" fmla="*/ 137321 h 200423"/>
              <a:gd name="connsiteX11" fmla="*/ 177905 w 189866"/>
              <a:gd name="connsiteY11" fmla="*/ 107038 h 200423"/>
              <a:gd name="connsiteX12" fmla="*/ 189866 w 189866"/>
              <a:gd name="connsiteY12" fmla="*/ 84011 h 200423"/>
              <a:gd name="connsiteX13" fmla="*/ 184463 w 189866"/>
              <a:gd name="connsiteY13" fmla="*/ 44848 h 200423"/>
              <a:gd name="connsiteX14" fmla="*/ 187847 w 189866"/>
              <a:gd name="connsiteY14" fmla="*/ 9923 h 200423"/>
              <a:gd name="connsiteX15" fmla="*/ 152400 w 189866"/>
              <a:gd name="connsiteY15" fmla="*/ 22623 h 200423"/>
              <a:gd name="connsiteX16" fmla="*/ 139700 w 189866"/>
              <a:gd name="connsiteY16" fmla="*/ 25798 h 200423"/>
              <a:gd name="connsiteX17" fmla="*/ 123825 w 189866"/>
              <a:gd name="connsiteY17" fmla="*/ 32148 h 200423"/>
              <a:gd name="connsiteX18" fmla="*/ 79375 w 189866"/>
              <a:gd name="connsiteY18" fmla="*/ 35323 h 200423"/>
              <a:gd name="connsiteX19" fmla="*/ 69850 w 189866"/>
              <a:gd name="connsiteY19" fmla="*/ 28973 h 200423"/>
              <a:gd name="connsiteX20" fmla="*/ 13335 w 189866"/>
              <a:gd name="connsiteY20" fmla="*/ 0 h 200423"/>
              <a:gd name="connsiteX0" fmla="*/ 13335 w 189866"/>
              <a:gd name="connsiteY0" fmla="*/ 0 h 200423"/>
              <a:gd name="connsiteX1" fmla="*/ 0 w 189866"/>
              <a:gd name="connsiteY1" fmla="*/ 111523 h 200423"/>
              <a:gd name="connsiteX2" fmla="*/ 15875 w 189866"/>
              <a:gd name="connsiteY2" fmla="*/ 155973 h 200423"/>
              <a:gd name="connsiteX3" fmla="*/ 41275 w 189866"/>
              <a:gd name="connsiteY3" fmla="*/ 181373 h 200423"/>
              <a:gd name="connsiteX4" fmla="*/ 57150 w 189866"/>
              <a:gd name="connsiteY4" fmla="*/ 187723 h 200423"/>
              <a:gd name="connsiteX5" fmla="*/ 95250 w 189866"/>
              <a:gd name="connsiteY5" fmla="*/ 200423 h 200423"/>
              <a:gd name="connsiteX6" fmla="*/ 123825 w 189866"/>
              <a:gd name="connsiteY6" fmla="*/ 194073 h 200423"/>
              <a:gd name="connsiteX7" fmla="*/ 146050 w 189866"/>
              <a:gd name="connsiteY7" fmla="*/ 190898 h 200423"/>
              <a:gd name="connsiteX8" fmla="*/ 158750 w 189866"/>
              <a:gd name="connsiteY8" fmla="*/ 168673 h 200423"/>
              <a:gd name="connsiteX9" fmla="*/ 168275 w 189866"/>
              <a:gd name="connsiteY9" fmla="*/ 149623 h 200423"/>
              <a:gd name="connsiteX10" fmla="*/ 173990 w 189866"/>
              <a:gd name="connsiteY10" fmla="*/ 137321 h 200423"/>
              <a:gd name="connsiteX11" fmla="*/ 183620 w 189866"/>
              <a:gd name="connsiteY11" fmla="*/ 107436 h 200423"/>
              <a:gd name="connsiteX12" fmla="*/ 189866 w 189866"/>
              <a:gd name="connsiteY12" fmla="*/ 84011 h 200423"/>
              <a:gd name="connsiteX13" fmla="*/ 184463 w 189866"/>
              <a:gd name="connsiteY13" fmla="*/ 44848 h 200423"/>
              <a:gd name="connsiteX14" fmla="*/ 187847 w 189866"/>
              <a:gd name="connsiteY14" fmla="*/ 9923 h 200423"/>
              <a:gd name="connsiteX15" fmla="*/ 152400 w 189866"/>
              <a:gd name="connsiteY15" fmla="*/ 22623 h 200423"/>
              <a:gd name="connsiteX16" fmla="*/ 139700 w 189866"/>
              <a:gd name="connsiteY16" fmla="*/ 25798 h 200423"/>
              <a:gd name="connsiteX17" fmla="*/ 123825 w 189866"/>
              <a:gd name="connsiteY17" fmla="*/ 32148 h 200423"/>
              <a:gd name="connsiteX18" fmla="*/ 79375 w 189866"/>
              <a:gd name="connsiteY18" fmla="*/ 35323 h 200423"/>
              <a:gd name="connsiteX19" fmla="*/ 69850 w 189866"/>
              <a:gd name="connsiteY19" fmla="*/ 28973 h 200423"/>
              <a:gd name="connsiteX20" fmla="*/ 13335 w 189866"/>
              <a:gd name="connsiteY20" fmla="*/ 0 h 200423"/>
              <a:gd name="connsiteX0" fmla="*/ 13335 w 189866"/>
              <a:gd name="connsiteY0" fmla="*/ 0 h 200423"/>
              <a:gd name="connsiteX1" fmla="*/ 0 w 189866"/>
              <a:gd name="connsiteY1" fmla="*/ 111523 h 200423"/>
              <a:gd name="connsiteX2" fmla="*/ 15875 w 189866"/>
              <a:gd name="connsiteY2" fmla="*/ 155973 h 200423"/>
              <a:gd name="connsiteX3" fmla="*/ 41275 w 189866"/>
              <a:gd name="connsiteY3" fmla="*/ 181373 h 200423"/>
              <a:gd name="connsiteX4" fmla="*/ 57150 w 189866"/>
              <a:gd name="connsiteY4" fmla="*/ 187723 h 200423"/>
              <a:gd name="connsiteX5" fmla="*/ 95250 w 189866"/>
              <a:gd name="connsiteY5" fmla="*/ 200423 h 200423"/>
              <a:gd name="connsiteX6" fmla="*/ 123825 w 189866"/>
              <a:gd name="connsiteY6" fmla="*/ 194073 h 200423"/>
              <a:gd name="connsiteX7" fmla="*/ 146050 w 189866"/>
              <a:gd name="connsiteY7" fmla="*/ 190898 h 200423"/>
              <a:gd name="connsiteX8" fmla="*/ 158750 w 189866"/>
              <a:gd name="connsiteY8" fmla="*/ 168673 h 200423"/>
              <a:gd name="connsiteX9" fmla="*/ 168275 w 189866"/>
              <a:gd name="connsiteY9" fmla="*/ 149623 h 200423"/>
              <a:gd name="connsiteX10" fmla="*/ 173990 w 189866"/>
              <a:gd name="connsiteY10" fmla="*/ 137321 h 200423"/>
              <a:gd name="connsiteX11" fmla="*/ 183620 w 189866"/>
              <a:gd name="connsiteY11" fmla="*/ 107436 h 200423"/>
              <a:gd name="connsiteX12" fmla="*/ 189866 w 189866"/>
              <a:gd name="connsiteY12" fmla="*/ 84011 h 200423"/>
              <a:gd name="connsiteX13" fmla="*/ 184463 w 189866"/>
              <a:gd name="connsiteY13" fmla="*/ 44848 h 200423"/>
              <a:gd name="connsiteX14" fmla="*/ 118463 w 189866"/>
              <a:gd name="connsiteY14" fmla="*/ 17162 h 200423"/>
              <a:gd name="connsiteX15" fmla="*/ 152400 w 189866"/>
              <a:gd name="connsiteY15" fmla="*/ 22623 h 200423"/>
              <a:gd name="connsiteX16" fmla="*/ 139700 w 189866"/>
              <a:gd name="connsiteY16" fmla="*/ 25798 h 200423"/>
              <a:gd name="connsiteX17" fmla="*/ 123825 w 189866"/>
              <a:gd name="connsiteY17" fmla="*/ 32148 h 200423"/>
              <a:gd name="connsiteX18" fmla="*/ 79375 w 189866"/>
              <a:gd name="connsiteY18" fmla="*/ 35323 h 200423"/>
              <a:gd name="connsiteX19" fmla="*/ 69850 w 189866"/>
              <a:gd name="connsiteY19" fmla="*/ 28973 h 200423"/>
              <a:gd name="connsiteX20" fmla="*/ 13335 w 189866"/>
              <a:gd name="connsiteY20" fmla="*/ 0 h 200423"/>
              <a:gd name="connsiteX0" fmla="*/ 13335 w 189866"/>
              <a:gd name="connsiteY0" fmla="*/ 0 h 201611"/>
              <a:gd name="connsiteX1" fmla="*/ 0 w 189866"/>
              <a:gd name="connsiteY1" fmla="*/ 111523 h 201611"/>
              <a:gd name="connsiteX2" fmla="*/ 15875 w 189866"/>
              <a:gd name="connsiteY2" fmla="*/ 155973 h 201611"/>
              <a:gd name="connsiteX3" fmla="*/ 41275 w 189866"/>
              <a:gd name="connsiteY3" fmla="*/ 181373 h 201611"/>
              <a:gd name="connsiteX4" fmla="*/ 44666 w 189866"/>
              <a:gd name="connsiteY4" fmla="*/ 201611 h 201611"/>
              <a:gd name="connsiteX5" fmla="*/ 95250 w 189866"/>
              <a:gd name="connsiteY5" fmla="*/ 200423 h 201611"/>
              <a:gd name="connsiteX6" fmla="*/ 123825 w 189866"/>
              <a:gd name="connsiteY6" fmla="*/ 194073 h 201611"/>
              <a:gd name="connsiteX7" fmla="*/ 146050 w 189866"/>
              <a:gd name="connsiteY7" fmla="*/ 190898 h 201611"/>
              <a:gd name="connsiteX8" fmla="*/ 158750 w 189866"/>
              <a:gd name="connsiteY8" fmla="*/ 168673 h 201611"/>
              <a:gd name="connsiteX9" fmla="*/ 168275 w 189866"/>
              <a:gd name="connsiteY9" fmla="*/ 149623 h 201611"/>
              <a:gd name="connsiteX10" fmla="*/ 173990 w 189866"/>
              <a:gd name="connsiteY10" fmla="*/ 137321 h 201611"/>
              <a:gd name="connsiteX11" fmla="*/ 183620 w 189866"/>
              <a:gd name="connsiteY11" fmla="*/ 107436 h 201611"/>
              <a:gd name="connsiteX12" fmla="*/ 189866 w 189866"/>
              <a:gd name="connsiteY12" fmla="*/ 84011 h 201611"/>
              <a:gd name="connsiteX13" fmla="*/ 184463 w 189866"/>
              <a:gd name="connsiteY13" fmla="*/ 44848 h 201611"/>
              <a:gd name="connsiteX14" fmla="*/ 118463 w 189866"/>
              <a:gd name="connsiteY14" fmla="*/ 17162 h 201611"/>
              <a:gd name="connsiteX15" fmla="*/ 152400 w 189866"/>
              <a:gd name="connsiteY15" fmla="*/ 22623 h 201611"/>
              <a:gd name="connsiteX16" fmla="*/ 139700 w 189866"/>
              <a:gd name="connsiteY16" fmla="*/ 25798 h 201611"/>
              <a:gd name="connsiteX17" fmla="*/ 123825 w 189866"/>
              <a:gd name="connsiteY17" fmla="*/ 32148 h 201611"/>
              <a:gd name="connsiteX18" fmla="*/ 79375 w 189866"/>
              <a:gd name="connsiteY18" fmla="*/ 35323 h 201611"/>
              <a:gd name="connsiteX19" fmla="*/ 69850 w 189866"/>
              <a:gd name="connsiteY19" fmla="*/ 28973 h 201611"/>
              <a:gd name="connsiteX20" fmla="*/ 13335 w 189866"/>
              <a:gd name="connsiteY20" fmla="*/ 0 h 201611"/>
              <a:gd name="connsiteX0" fmla="*/ 13335 w 189866"/>
              <a:gd name="connsiteY0" fmla="*/ 0 h 201611"/>
              <a:gd name="connsiteX1" fmla="*/ 0 w 189866"/>
              <a:gd name="connsiteY1" fmla="*/ 111523 h 201611"/>
              <a:gd name="connsiteX2" fmla="*/ 14468 w 189866"/>
              <a:gd name="connsiteY2" fmla="*/ 169784 h 201611"/>
              <a:gd name="connsiteX3" fmla="*/ 41275 w 189866"/>
              <a:gd name="connsiteY3" fmla="*/ 181373 h 201611"/>
              <a:gd name="connsiteX4" fmla="*/ 44666 w 189866"/>
              <a:gd name="connsiteY4" fmla="*/ 201611 h 201611"/>
              <a:gd name="connsiteX5" fmla="*/ 95250 w 189866"/>
              <a:gd name="connsiteY5" fmla="*/ 200423 h 201611"/>
              <a:gd name="connsiteX6" fmla="*/ 123825 w 189866"/>
              <a:gd name="connsiteY6" fmla="*/ 194073 h 201611"/>
              <a:gd name="connsiteX7" fmla="*/ 146050 w 189866"/>
              <a:gd name="connsiteY7" fmla="*/ 190898 h 201611"/>
              <a:gd name="connsiteX8" fmla="*/ 158750 w 189866"/>
              <a:gd name="connsiteY8" fmla="*/ 168673 h 201611"/>
              <a:gd name="connsiteX9" fmla="*/ 168275 w 189866"/>
              <a:gd name="connsiteY9" fmla="*/ 149623 h 201611"/>
              <a:gd name="connsiteX10" fmla="*/ 173990 w 189866"/>
              <a:gd name="connsiteY10" fmla="*/ 137321 h 201611"/>
              <a:gd name="connsiteX11" fmla="*/ 183620 w 189866"/>
              <a:gd name="connsiteY11" fmla="*/ 107436 h 201611"/>
              <a:gd name="connsiteX12" fmla="*/ 189866 w 189866"/>
              <a:gd name="connsiteY12" fmla="*/ 84011 h 201611"/>
              <a:gd name="connsiteX13" fmla="*/ 184463 w 189866"/>
              <a:gd name="connsiteY13" fmla="*/ 44848 h 201611"/>
              <a:gd name="connsiteX14" fmla="*/ 118463 w 189866"/>
              <a:gd name="connsiteY14" fmla="*/ 17162 h 201611"/>
              <a:gd name="connsiteX15" fmla="*/ 152400 w 189866"/>
              <a:gd name="connsiteY15" fmla="*/ 22623 h 201611"/>
              <a:gd name="connsiteX16" fmla="*/ 139700 w 189866"/>
              <a:gd name="connsiteY16" fmla="*/ 25798 h 201611"/>
              <a:gd name="connsiteX17" fmla="*/ 123825 w 189866"/>
              <a:gd name="connsiteY17" fmla="*/ 32148 h 201611"/>
              <a:gd name="connsiteX18" fmla="*/ 79375 w 189866"/>
              <a:gd name="connsiteY18" fmla="*/ 35323 h 201611"/>
              <a:gd name="connsiteX19" fmla="*/ 69850 w 189866"/>
              <a:gd name="connsiteY19" fmla="*/ 28973 h 201611"/>
              <a:gd name="connsiteX20" fmla="*/ 13335 w 189866"/>
              <a:gd name="connsiteY20" fmla="*/ 0 h 201611"/>
              <a:gd name="connsiteX0" fmla="*/ 8302 w 189866"/>
              <a:gd name="connsiteY0" fmla="*/ 9612 h 184449"/>
              <a:gd name="connsiteX1" fmla="*/ 0 w 189866"/>
              <a:gd name="connsiteY1" fmla="*/ 94361 h 184449"/>
              <a:gd name="connsiteX2" fmla="*/ 14468 w 189866"/>
              <a:gd name="connsiteY2" fmla="*/ 152622 h 184449"/>
              <a:gd name="connsiteX3" fmla="*/ 41275 w 189866"/>
              <a:gd name="connsiteY3" fmla="*/ 164211 h 184449"/>
              <a:gd name="connsiteX4" fmla="*/ 44666 w 189866"/>
              <a:gd name="connsiteY4" fmla="*/ 184449 h 184449"/>
              <a:gd name="connsiteX5" fmla="*/ 95250 w 189866"/>
              <a:gd name="connsiteY5" fmla="*/ 183261 h 184449"/>
              <a:gd name="connsiteX6" fmla="*/ 123825 w 189866"/>
              <a:gd name="connsiteY6" fmla="*/ 176911 h 184449"/>
              <a:gd name="connsiteX7" fmla="*/ 146050 w 189866"/>
              <a:gd name="connsiteY7" fmla="*/ 173736 h 184449"/>
              <a:gd name="connsiteX8" fmla="*/ 158750 w 189866"/>
              <a:gd name="connsiteY8" fmla="*/ 151511 h 184449"/>
              <a:gd name="connsiteX9" fmla="*/ 168275 w 189866"/>
              <a:gd name="connsiteY9" fmla="*/ 132461 h 184449"/>
              <a:gd name="connsiteX10" fmla="*/ 173990 w 189866"/>
              <a:gd name="connsiteY10" fmla="*/ 120159 h 184449"/>
              <a:gd name="connsiteX11" fmla="*/ 183620 w 189866"/>
              <a:gd name="connsiteY11" fmla="*/ 90274 h 184449"/>
              <a:gd name="connsiteX12" fmla="*/ 189866 w 189866"/>
              <a:gd name="connsiteY12" fmla="*/ 66849 h 184449"/>
              <a:gd name="connsiteX13" fmla="*/ 184463 w 189866"/>
              <a:gd name="connsiteY13" fmla="*/ 27686 h 184449"/>
              <a:gd name="connsiteX14" fmla="*/ 118463 w 189866"/>
              <a:gd name="connsiteY14" fmla="*/ 0 h 184449"/>
              <a:gd name="connsiteX15" fmla="*/ 152400 w 189866"/>
              <a:gd name="connsiteY15" fmla="*/ 5461 h 184449"/>
              <a:gd name="connsiteX16" fmla="*/ 139700 w 189866"/>
              <a:gd name="connsiteY16" fmla="*/ 8636 h 184449"/>
              <a:gd name="connsiteX17" fmla="*/ 123825 w 189866"/>
              <a:gd name="connsiteY17" fmla="*/ 14986 h 184449"/>
              <a:gd name="connsiteX18" fmla="*/ 79375 w 189866"/>
              <a:gd name="connsiteY18" fmla="*/ 18161 h 184449"/>
              <a:gd name="connsiteX19" fmla="*/ 69850 w 189866"/>
              <a:gd name="connsiteY19" fmla="*/ 11811 h 184449"/>
              <a:gd name="connsiteX20" fmla="*/ 8302 w 189866"/>
              <a:gd name="connsiteY20" fmla="*/ 9612 h 184449"/>
              <a:gd name="connsiteX0" fmla="*/ 8302 w 189866"/>
              <a:gd name="connsiteY0" fmla="*/ 9612 h 184449"/>
              <a:gd name="connsiteX1" fmla="*/ 0 w 189866"/>
              <a:gd name="connsiteY1" fmla="*/ 94361 h 184449"/>
              <a:gd name="connsiteX2" fmla="*/ 14468 w 189866"/>
              <a:gd name="connsiteY2" fmla="*/ 152622 h 184449"/>
              <a:gd name="connsiteX3" fmla="*/ 41275 w 189866"/>
              <a:gd name="connsiteY3" fmla="*/ 164211 h 184449"/>
              <a:gd name="connsiteX4" fmla="*/ 44666 w 189866"/>
              <a:gd name="connsiteY4" fmla="*/ 184449 h 184449"/>
              <a:gd name="connsiteX5" fmla="*/ 95250 w 189866"/>
              <a:gd name="connsiteY5" fmla="*/ 183261 h 184449"/>
              <a:gd name="connsiteX6" fmla="*/ 123825 w 189866"/>
              <a:gd name="connsiteY6" fmla="*/ 176911 h 184449"/>
              <a:gd name="connsiteX7" fmla="*/ 146050 w 189866"/>
              <a:gd name="connsiteY7" fmla="*/ 173736 h 184449"/>
              <a:gd name="connsiteX8" fmla="*/ 158750 w 189866"/>
              <a:gd name="connsiteY8" fmla="*/ 151511 h 184449"/>
              <a:gd name="connsiteX9" fmla="*/ 168275 w 189866"/>
              <a:gd name="connsiteY9" fmla="*/ 132461 h 184449"/>
              <a:gd name="connsiteX10" fmla="*/ 173990 w 189866"/>
              <a:gd name="connsiteY10" fmla="*/ 120159 h 184449"/>
              <a:gd name="connsiteX11" fmla="*/ 183620 w 189866"/>
              <a:gd name="connsiteY11" fmla="*/ 90274 h 184449"/>
              <a:gd name="connsiteX12" fmla="*/ 189866 w 189866"/>
              <a:gd name="connsiteY12" fmla="*/ 66849 h 184449"/>
              <a:gd name="connsiteX13" fmla="*/ 167407 w 189866"/>
              <a:gd name="connsiteY13" fmla="*/ 14004 h 184449"/>
              <a:gd name="connsiteX14" fmla="*/ 118463 w 189866"/>
              <a:gd name="connsiteY14" fmla="*/ 0 h 184449"/>
              <a:gd name="connsiteX15" fmla="*/ 152400 w 189866"/>
              <a:gd name="connsiteY15" fmla="*/ 5461 h 184449"/>
              <a:gd name="connsiteX16" fmla="*/ 139700 w 189866"/>
              <a:gd name="connsiteY16" fmla="*/ 8636 h 184449"/>
              <a:gd name="connsiteX17" fmla="*/ 123825 w 189866"/>
              <a:gd name="connsiteY17" fmla="*/ 14986 h 184449"/>
              <a:gd name="connsiteX18" fmla="*/ 79375 w 189866"/>
              <a:gd name="connsiteY18" fmla="*/ 18161 h 184449"/>
              <a:gd name="connsiteX19" fmla="*/ 69850 w 189866"/>
              <a:gd name="connsiteY19" fmla="*/ 11811 h 184449"/>
              <a:gd name="connsiteX20" fmla="*/ 8302 w 189866"/>
              <a:gd name="connsiteY20" fmla="*/ 9612 h 184449"/>
              <a:gd name="connsiteX0" fmla="*/ 8302 w 183620"/>
              <a:gd name="connsiteY0" fmla="*/ 9612 h 184449"/>
              <a:gd name="connsiteX1" fmla="*/ 0 w 183620"/>
              <a:gd name="connsiteY1" fmla="*/ 94361 h 184449"/>
              <a:gd name="connsiteX2" fmla="*/ 14468 w 183620"/>
              <a:gd name="connsiteY2" fmla="*/ 152622 h 184449"/>
              <a:gd name="connsiteX3" fmla="*/ 41275 w 183620"/>
              <a:gd name="connsiteY3" fmla="*/ 164211 h 184449"/>
              <a:gd name="connsiteX4" fmla="*/ 44666 w 183620"/>
              <a:gd name="connsiteY4" fmla="*/ 184449 h 184449"/>
              <a:gd name="connsiteX5" fmla="*/ 95250 w 183620"/>
              <a:gd name="connsiteY5" fmla="*/ 183261 h 184449"/>
              <a:gd name="connsiteX6" fmla="*/ 123825 w 183620"/>
              <a:gd name="connsiteY6" fmla="*/ 176911 h 184449"/>
              <a:gd name="connsiteX7" fmla="*/ 146050 w 183620"/>
              <a:gd name="connsiteY7" fmla="*/ 173736 h 184449"/>
              <a:gd name="connsiteX8" fmla="*/ 158750 w 183620"/>
              <a:gd name="connsiteY8" fmla="*/ 151511 h 184449"/>
              <a:gd name="connsiteX9" fmla="*/ 168275 w 183620"/>
              <a:gd name="connsiteY9" fmla="*/ 132461 h 184449"/>
              <a:gd name="connsiteX10" fmla="*/ 173990 w 183620"/>
              <a:gd name="connsiteY10" fmla="*/ 120159 h 184449"/>
              <a:gd name="connsiteX11" fmla="*/ 183620 w 183620"/>
              <a:gd name="connsiteY11" fmla="*/ 90274 h 184449"/>
              <a:gd name="connsiteX12" fmla="*/ 167668 w 183620"/>
              <a:gd name="connsiteY12" fmla="*/ 58378 h 184449"/>
              <a:gd name="connsiteX13" fmla="*/ 167407 w 183620"/>
              <a:gd name="connsiteY13" fmla="*/ 14004 h 184449"/>
              <a:gd name="connsiteX14" fmla="*/ 118463 w 183620"/>
              <a:gd name="connsiteY14" fmla="*/ 0 h 184449"/>
              <a:gd name="connsiteX15" fmla="*/ 152400 w 183620"/>
              <a:gd name="connsiteY15" fmla="*/ 5461 h 184449"/>
              <a:gd name="connsiteX16" fmla="*/ 139700 w 183620"/>
              <a:gd name="connsiteY16" fmla="*/ 8636 h 184449"/>
              <a:gd name="connsiteX17" fmla="*/ 123825 w 183620"/>
              <a:gd name="connsiteY17" fmla="*/ 14986 h 184449"/>
              <a:gd name="connsiteX18" fmla="*/ 79375 w 183620"/>
              <a:gd name="connsiteY18" fmla="*/ 18161 h 184449"/>
              <a:gd name="connsiteX19" fmla="*/ 69850 w 183620"/>
              <a:gd name="connsiteY19" fmla="*/ 11811 h 184449"/>
              <a:gd name="connsiteX20" fmla="*/ 8302 w 183620"/>
              <a:gd name="connsiteY20" fmla="*/ 9612 h 184449"/>
              <a:gd name="connsiteX0" fmla="*/ 8302 w 173990"/>
              <a:gd name="connsiteY0" fmla="*/ 9612 h 184449"/>
              <a:gd name="connsiteX1" fmla="*/ 0 w 173990"/>
              <a:gd name="connsiteY1" fmla="*/ 94361 h 184449"/>
              <a:gd name="connsiteX2" fmla="*/ 14468 w 173990"/>
              <a:gd name="connsiteY2" fmla="*/ 152622 h 184449"/>
              <a:gd name="connsiteX3" fmla="*/ 41275 w 173990"/>
              <a:gd name="connsiteY3" fmla="*/ 164211 h 184449"/>
              <a:gd name="connsiteX4" fmla="*/ 44666 w 173990"/>
              <a:gd name="connsiteY4" fmla="*/ 184449 h 184449"/>
              <a:gd name="connsiteX5" fmla="*/ 95250 w 173990"/>
              <a:gd name="connsiteY5" fmla="*/ 183261 h 184449"/>
              <a:gd name="connsiteX6" fmla="*/ 123825 w 173990"/>
              <a:gd name="connsiteY6" fmla="*/ 176911 h 184449"/>
              <a:gd name="connsiteX7" fmla="*/ 146050 w 173990"/>
              <a:gd name="connsiteY7" fmla="*/ 173736 h 184449"/>
              <a:gd name="connsiteX8" fmla="*/ 158750 w 173990"/>
              <a:gd name="connsiteY8" fmla="*/ 151511 h 184449"/>
              <a:gd name="connsiteX9" fmla="*/ 168275 w 173990"/>
              <a:gd name="connsiteY9" fmla="*/ 132461 h 184449"/>
              <a:gd name="connsiteX10" fmla="*/ 173990 w 173990"/>
              <a:gd name="connsiteY10" fmla="*/ 120159 h 184449"/>
              <a:gd name="connsiteX11" fmla="*/ 169553 w 173990"/>
              <a:gd name="connsiteY11" fmla="*/ 83470 h 184449"/>
              <a:gd name="connsiteX12" fmla="*/ 167668 w 173990"/>
              <a:gd name="connsiteY12" fmla="*/ 58378 h 184449"/>
              <a:gd name="connsiteX13" fmla="*/ 167407 w 173990"/>
              <a:gd name="connsiteY13" fmla="*/ 14004 h 184449"/>
              <a:gd name="connsiteX14" fmla="*/ 118463 w 173990"/>
              <a:gd name="connsiteY14" fmla="*/ 0 h 184449"/>
              <a:gd name="connsiteX15" fmla="*/ 152400 w 173990"/>
              <a:gd name="connsiteY15" fmla="*/ 5461 h 184449"/>
              <a:gd name="connsiteX16" fmla="*/ 139700 w 173990"/>
              <a:gd name="connsiteY16" fmla="*/ 8636 h 184449"/>
              <a:gd name="connsiteX17" fmla="*/ 123825 w 173990"/>
              <a:gd name="connsiteY17" fmla="*/ 14986 h 184449"/>
              <a:gd name="connsiteX18" fmla="*/ 79375 w 173990"/>
              <a:gd name="connsiteY18" fmla="*/ 18161 h 184449"/>
              <a:gd name="connsiteX19" fmla="*/ 69850 w 173990"/>
              <a:gd name="connsiteY19" fmla="*/ 11811 h 184449"/>
              <a:gd name="connsiteX20" fmla="*/ 8302 w 173990"/>
              <a:gd name="connsiteY20" fmla="*/ 9612 h 184449"/>
              <a:gd name="connsiteX0" fmla="*/ 8302 w 173990"/>
              <a:gd name="connsiteY0" fmla="*/ 9612 h 184449"/>
              <a:gd name="connsiteX1" fmla="*/ 0 w 173990"/>
              <a:gd name="connsiteY1" fmla="*/ 94361 h 184449"/>
              <a:gd name="connsiteX2" fmla="*/ 14468 w 173990"/>
              <a:gd name="connsiteY2" fmla="*/ 152622 h 184449"/>
              <a:gd name="connsiteX3" fmla="*/ 41275 w 173990"/>
              <a:gd name="connsiteY3" fmla="*/ 164211 h 184449"/>
              <a:gd name="connsiteX4" fmla="*/ 44666 w 173990"/>
              <a:gd name="connsiteY4" fmla="*/ 184449 h 184449"/>
              <a:gd name="connsiteX5" fmla="*/ 95250 w 173990"/>
              <a:gd name="connsiteY5" fmla="*/ 183261 h 184449"/>
              <a:gd name="connsiteX6" fmla="*/ 123825 w 173990"/>
              <a:gd name="connsiteY6" fmla="*/ 176911 h 184449"/>
              <a:gd name="connsiteX7" fmla="*/ 146050 w 173990"/>
              <a:gd name="connsiteY7" fmla="*/ 173736 h 184449"/>
              <a:gd name="connsiteX8" fmla="*/ 158750 w 173990"/>
              <a:gd name="connsiteY8" fmla="*/ 151511 h 184449"/>
              <a:gd name="connsiteX9" fmla="*/ 168275 w 173990"/>
              <a:gd name="connsiteY9" fmla="*/ 132461 h 184449"/>
              <a:gd name="connsiteX10" fmla="*/ 173990 w 173990"/>
              <a:gd name="connsiteY10" fmla="*/ 120159 h 184449"/>
              <a:gd name="connsiteX11" fmla="*/ 169553 w 173990"/>
              <a:gd name="connsiteY11" fmla="*/ 83470 h 184449"/>
              <a:gd name="connsiteX12" fmla="*/ 167668 w 173990"/>
              <a:gd name="connsiteY12" fmla="*/ 58378 h 184449"/>
              <a:gd name="connsiteX13" fmla="*/ 167407 w 173990"/>
              <a:gd name="connsiteY13" fmla="*/ 14004 h 184449"/>
              <a:gd name="connsiteX14" fmla="*/ 118463 w 173990"/>
              <a:gd name="connsiteY14" fmla="*/ 0 h 184449"/>
              <a:gd name="connsiteX15" fmla="*/ 170182 w 173990"/>
              <a:gd name="connsiteY15" fmla="*/ 16552 h 184449"/>
              <a:gd name="connsiteX16" fmla="*/ 139700 w 173990"/>
              <a:gd name="connsiteY16" fmla="*/ 8636 h 184449"/>
              <a:gd name="connsiteX17" fmla="*/ 123825 w 173990"/>
              <a:gd name="connsiteY17" fmla="*/ 14986 h 184449"/>
              <a:gd name="connsiteX18" fmla="*/ 79375 w 173990"/>
              <a:gd name="connsiteY18" fmla="*/ 18161 h 184449"/>
              <a:gd name="connsiteX19" fmla="*/ 69850 w 173990"/>
              <a:gd name="connsiteY19" fmla="*/ 11811 h 184449"/>
              <a:gd name="connsiteX20" fmla="*/ 8302 w 173990"/>
              <a:gd name="connsiteY20" fmla="*/ 9612 h 184449"/>
              <a:gd name="connsiteX0" fmla="*/ 8302 w 173990"/>
              <a:gd name="connsiteY0" fmla="*/ 976 h 175813"/>
              <a:gd name="connsiteX1" fmla="*/ 0 w 173990"/>
              <a:gd name="connsiteY1" fmla="*/ 85725 h 175813"/>
              <a:gd name="connsiteX2" fmla="*/ 14468 w 173990"/>
              <a:gd name="connsiteY2" fmla="*/ 143986 h 175813"/>
              <a:gd name="connsiteX3" fmla="*/ 41275 w 173990"/>
              <a:gd name="connsiteY3" fmla="*/ 155575 h 175813"/>
              <a:gd name="connsiteX4" fmla="*/ 44666 w 173990"/>
              <a:gd name="connsiteY4" fmla="*/ 175813 h 175813"/>
              <a:gd name="connsiteX5" fmla="*/ 95250 w 173990"/>
              <a:gd name="connsiteY5" fmla="*/ 174625 h 175813"/>
              <a:gd name="connsiteX6" fmla="*/ 123825 w 173990"/>
              <a:gd name="connsiteY6" fmla="*/ 168275 h 175813"/>
              <a:gd name="connsiteX7" fmla="*/ 146050 w 173990"/>
              <a:gd name="connsiteY7" fmla="*/ 165100 h 175813"/>
              <a:gd name="connsiteX8" fmla="*/ 158750 w 173990"/>
              <a:gd name="connsiteY8" fmla="*/ 142875 h 175813"/>
              <a:gd name="connsiteX9" fmla="*/ 168275 w 173990"/>
              <a:gd name="connsiteY9" fmla="*/ 123825 h 175813"/>
              <a:gd name="connsiteX10" fmla="*/ 173990 w 173990"/>
              <a:gd name="connsiteY10" fmla="*/ 111523 h 175813"/>
              <a:gd name="connsiteX11" fmla="*/ 169553 w 173990"/>
              <a:gd name="connsiteY11" fmla="*/ 74834 h 175813"/>
              <a:gd name="connsiteX12" fmla="*/ 167668 w 173990"/>
              <a:gd name="connsiteY12" fmla="*/ 49742 h 175813"/>
              <a:gd name="connsiteX13" fmla="*/ 167407 w 173990"/>
              <a:gd name="connsiteY13" fmla="*/ 5368 h 175813"/>
              <a:gd name="connsiteX14" fmla="*/ 153959 w 173990"/>
              <a:gd name="connsiteY14" fmla="*/ 606 h 175813"/>
              <a:gd name="connsiteX15" fmla="*/ 170182 w 173990"/>
              <a:gd name="connsiteY15" fmla="*/ 7916 h 175813"/>
              <a:gd name="connsiteX16" fmla="*/ 139700 w 173990"/>
              <a:gd name="connsiteY16" fmla="*/ 0 h 175813"/>
              <a:gd name="connsiteX17" fmla="*/ 123825 w 173990"/>
              <a:gd name="connsiteY17" fmla="*/ 6350 h 175813"/>
              <a:gd name="connsiteX18" fmla="*/ 79375 w 173990"/>
              <a:gd name="connsiteY18" fmla="*/ 9525 h 175813"/>
              <a:gd name="connsiteX19" fmla="*/ 69850 w 173990"/>
              <a:gd name="connsiteY19" fmla="*/ 3175 h 175813"/>
              <a:gd name="connsiteX20" fmla="*/ 8302 w 173990"/>
              <a:gd name="connsiteY20" fmla="*/ 976 h 175813"/>
              <a:gd name="connsiteX0" fmla="*/ 8302 w 175822"/>
              <a:gd name="connsiteY0" fmla="*/ 976 h 175813"/>
              <a:gd name="connsiteX1" fmla="*/ 0 w 175822"/>
              <a:gd name="connsiteY1" fmla="*/ 85725 h 175813"/>
              <a:gd name="connsiteX2" fmla="*/ 14468 w 175822"/>
              <a:gd name="connsiteY2" fmla="*/ 143986 h 175813"/>
              <a:gd name="connsiteX3" fmla="*/ 41275 w 175822"/>
              <a:gd name="connsiteY3" fmla="*/ 155575 h 175813"/>
              <a:gd name="connsiteX4" fmla="*/ 44666 w 175822"/>
              <a:gd name="connsiteY4" fmla="*/ 175813 h 175813"/>
              <a:gd name="connsiteX5" fmla="*/ 95250 w 175822"/>
              <a:gd name="connsiteY5" fmla="*/ 174625 h 175813"/>
              <a:gd name="connsiteX6" fmla="*/ 123825 w 175822"/>
              <a:gd name="connsiteY6" fmla="*/ 168275 h 175813"/>
              <a:gd name="connsiteX7" fmla="*/ 146050 w 175822"/>
              <a:gd name="connsiteY7" fmla="*/ 165100 h 175813"/>
              <a:gd name="connsiteX8" fmla="*/ 158750 w 175822"/>
              <a:gd name="connsiteY8" fmla="*/ 142875 h 175813"/>
              <a:gd name="connsiteX9" fmla="*/ 168275 w 175822"/>
              <a:gd name="connsiteY9" fmla="*/ 123825 h 175813"/>
              <a:gd name="connsiteX10" fmla="*/ 173990 w 175822"/>
              <a:gd name="connsiteY10" fmla="*/ 111523 h 175813"/>
              <a:gd name="connsiteX11" fmla="*/ 169553 w 175822"/>
              <a:gd name="connsiteY11" fmla="*/ 74834 h 175813"/>
              <a:gd name="connsiteX12" fmla="*/ 175822 w 175822"/>
              <a:gd name="connsiteY12" fmla="*/ 55723 h 175813"/>
              <a:gd name="connsiteX13" fmla="*/ 167407 w 175822"/>
              <a:gd name="connsiteY13" fmla="*/ 5368 h 175813"/>
              <a:gd name="connsiteX14" fmla="*/ 153959 w 175822"/>
              <a:gd name="connsiteY14" fmla="*/ 606 h 175813"/>
              <a:gd name="connsiteX15" fmla="*/ 170182 w 175822"/>
              <a:gd name="connsiteY15" fmla="*/ 7916 h 175813"/>
              <a:gd name="connsiteX16" fmla="*/ 139700 w 175822"/>
              <a:gd name="connsiteY16" fmla="*/ 0 h 175813"/>
              <a:gd name="connsiteX17" fmla="*/ 123825 w 175822"/>
              <a:gd name="connsiteY17" fmla="*/ 6350 h 175813"/>
              <a:gd name="connsiteX18" fmla="*/ 79375 w 175822"/>
              <a:gd name="connsiteY18" fmla="*/ 9525 h 175813"/>
              <a:gd name="connsiteX19" fmla="*/ 69850 w 175822"/>
              <a:gd name="connsiteY19" fmla="*/ 3175 h 175813"/>
              <a:gd name="connsiteX20" fmla="*/ 8302 w 175822"/>
              <a:gd name="connsiteY20" fmla="*/ 976 h 175813"/>
              <a:gd name="connsiteX0" fmla="*/ 8302 w 175822"/>
              <a:gd name="connsiteY0" fmla="*/ 976 h 175813"/>
              <a:gd name="connsiteX1" fmla="*/ 0 w 175822"/>
              <a:gd name="connsiteY1" fmla="*/ 85725 h 175813"/>
              <a:gd name="connsiteX2" fmla="*/ 14468 w 175822"/>
              <a:gd name="connsiteY2" fmla="*/ 143986 h 175813"/>
              <a:gd name="connsiteX3" fmla="*/ 41275 w 175822"/>
              <a:gd name="connsiteY3" fmla="*/ 155575 h 175813"/>
              <a:gd name="connsiteX4" fmla="*/ 44666 w 175822"/>
              <a:gd name="connsiteY4" fmla="*/ 175813 h 175813"/>
              <a:gd name="connsiteX5" fmla="*/ 95250 w 175822"/>
              <a:gd name="connsiteY5" fmla="*/ 174625 h 175813"/>
              <a:gd name="connsiteX6" fmla="*/ 123825 w 175822"/>
              <a:gd name="connsiteY6" fmla="*/ 168275 h 175813"/>
              <a:gd name="connsiteX7" fmla="*/ 146050 w 175822"/>
              <a:gd name="connsiteY7" fmla="*/ 165100 h 175813"/>
              <a:gd name="connsiteX8" fmla="*/ 158750 w 175822"/>
              <a:gd name="connsiteY8" fmla="*/ 142875 h 175813"/>
              <a:gd name="connsiteX9" fmla="*/ 168275 w 175822"/>
              <a:gd name="connsiteY9" fmla="*/ 123825 h 175813"/>
              <a:gd name="connsiteX10" fmla="*/ 173990 w 175822"/>
              <a:gd name="connsiteY10" fmla="*/ 111523 h 175813"/>
              <a:gd name="connsiteX11" fmla="*/ 173268 w 175822"/>
              <a:gd name="connsiteY11" fmla="*/ 79121 h 175813"/>
              <a:gd name="connsiteX12" fmla="*/ 175822 w 175822"/>
              <a:gd name="connsiteY12" fmla="*/ 55723 h 175813"/>
              <a:gd name="connsiteX13" fmla="*/ 167407 w 175822"/>
              <a:gd name="connsiteY13" fmla="*/ 5368 h 175813"/>
              <a:gd name="connsiteX14" fmla="*/ 153959 w 175822"/>
              <a:gd name="connsiteY14" fmla="*/ 606 h 175813"/>
              <a:gd name="connsiteX15" fmla="*/ 170182 w 175822"/>
              <a:gd name="connsiteY15" fmla="*/ 7916 h 175813"/>
              <a:gd name="connsiteX16" fmla="*/ 139700 w 175822"/>
              <a:gd name="connsiteY16" fmla="*/ 0 h 175813"/>
              <a:gd name="connsiteX17" fmla="*/ 123825 w 175822"/>
              <a:gd name="connsiteY17" fmla="*/ 6350 h 175813"/>
              <a:gd name="connsiteX18" fmla="*/ 79375 w 175822"/>
              <a:gd name="connsiteY18" fmla="*/ 9525 h 175813"/>
              <a:gd name="connsiteX19" fmla="*/ 69850 w 175822"/>
              <a:gd name="connsiteY19" fmla="*/ 3175 h 175813"/>
              <a:gd name="connsiteX20" fmla="*/ 8302 w 175822"/>
              <a:gd name="connsiteY20" fmla="*/ 976 h 175813"/>
              <a:gd name="connsiteX0" fmla="*/ 8302 w 175822"/>
              <a:gd name="connsiteY0" fmla="*/ 976 h 175813"/>
              <a:gd name="connsiteX1" fmla="*/ 0 w 175822"/>
              <a:gd name="connsiteY1" fmla="*/ 85725 h 175813"/>
              <a:gd name="connsiteX2" fmla="*/ 14468 w 175822"/>
              <a:gd name="connsiteY2" fmla="*/ 143986 h 175813"/>
              <a:gd name="connsiteX3" fmla="*/ 35384 w 175822"/>
              <a:gd name="connsiteY3" fmla="*/ 159066 h 175813"/>
              <a:gd name="connsiteX4" fmla="*/ 44666 w 175822"/>
              <a:gd name="connsiteY4" fmla="*/ 175813 h 175813"/>
              <a:gd name="connsiteX5" fmla="*/ 95250 w 175822"/>
              <a:gd name="connsiteY5" fmla="*/ 174625 h 175813"/>
              <a:gd name="connsiteX6" fmla="*/ 123825 w 175822"/>
              <a:gd name="connsiteY6" fmla="*/ 168275 h 175813"/>
              <a:gd name="connsiteX7" fmla="*/ 146050 w 175822"/>
              <a:gd name="connsiteY7" fmla="*/ 165100 h 175813"/>
              <a:gd name="connsiteX8" fmla="*/ 158750 w 175822"/>
              <a:gd name="connsiteY8" fmla="*/ 142875 h 175813"/>
              <a:gd name="connsiteX9" fmla="*/ 168275 w 175822"/>
              <a:gd name="connsiteY9" fmla="*/ 123825 h 175813"/>
              <a:gd name="connsiteX10" fmla="*/ 173990 w 175822"/>
              <a:gd name="connsiteY10" fmla="*/ 111523 h 175813"/>
              <a:gd name="connsiteX11" fmla="*/ 173268 w 175822"/>
              <a:gd name="connsiteY11" fmla="*/ 79121 h 175813"/>
              <a:gd name="connsiteX12" fmla="*/ 175822 w 175822"/>
              <a:gd name="connsiteY12" fmla="*/ 55723 h 175813"/>
              <a:gd name="connsiteX13" fmla="*/ 167407 w 175822"/>
              <a:gd name="connsiteY13" fmla="*/ 5368 h 175813"/>
              <a:gd name="connsiteX14" fmla="*/ 153959 w 175822"/>
              <a:gd name="connsiteY14" fmla="*/ 606 h 175813"/>
              <a:gd name="connsiteX15" fmla="*/ 170182 w 175822"/>
              <a:gd name="connsiteY15" fmla="*/ 7916 h 175813"/>
              <a:gd name="connsiteX16" fmla="*/ 139700 w 175822"/>
              <a:gd name="connsiteY16" fmla="*/ 0 h 175813"/>
              <a:gd name="connsiteX17" fmla="*/ 123825 w 175822"/>
              <a:gd name="connsiteY17" fmla="*/ 6350 h 175813"/>
              <a:gd name="connsiteX18" fmla="*/ 79375 w 175822"/>
              <a:gd name="connsiteY18" fmla="*/ 9525 h 175813"/>
              <a:gd name="connsiteX19" fmla="*/ 69850 w 175822"/>
              <a:gd name="connsiteY19" fmla="*/ 3175 h 175813"/>
              <a:gd name="connsiteX20" fmla="*/ 8302 w 175822"/>
              <a:gd name="connsiteY20" fmla="*/ 976 h 175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5822" h="175813">
                <a:moveTo>
                  <a:pt x="8302" y="976"/>
                </a:moveTo>
                <a:cubicBezTo>
                  <a:pt x="-3340" y="57068"/>
                  <a:pt x="5292" y="39158"/>
                  <a:pt x="0" y="85725"/>
                </a:cubicBezTo>
                <a:lnTo>
                  <a:pt x="14468" y="143986"/>
                </a:lnTo>
                <a:lnTo>
                  <a:pt x="35384" y="159066"/>
                </a:lnTo>
                <a:lnTo>
                  <a:pt x="44666" y="175813"/>
                </a:lnTo>
                <a:lnTo>
                  <a:pt x="95250" y="174625"/>
                </a:lnTo>
                <a:lnTo>
                  <a:pt x="123825" y="168275"/>
                </a:lnTo>
                <a:lnTo>
                  <a:pt x="146050" y="165100"/>
                </a:lnTo>
                <a:lnTo>
                  <a:pt x="158750" y="142875"/>
                </a:lnTo>
                <a:lnTo>
                  <a:pt x="168275" y="123825"/>
                </a:lnTo>
                <a:lnTo>
                  <a:pt x="173990" y="111523"/>
                </a:lnTo>
                <a:cubicBezTo>
                  <a:pt x="173749" y="100722"/>
                  <a:pt x="173509" y="89922"/>
                  <a:pt x="173268" y="79121"/>
                </a:cubicBezTo>
                <a:lnTo>
                  <a:pt x="175822" y="55723"/>
                </a:lnTo>
                <a:lnTo>
                  <a:pt x="167407" y="5368"/>
                </a:lnTo>
                <a:lnTo>
                  <a:pt x="153959" y="606"/>
                </a:lnTo>
                <a:lnTo>
                  <a:pt x="170182" y="7916"/>
                </a:lnTo>
                <a:lnTo>
                  <a:pt x="139700" y="0"/>
                </a:lnTo>
                <a:lnTo>
                  <a:pt x="123825" y="6350"/>
                </a:lnTo>
                <a:lnTo>
                  <a:pt x="79375" y="9525"/>
                </a:lnTo>
                <a:lnTo>
                  <a:pt x="69850" y="3175"/>
                </a:lnTo>
                <a:lnTo>
                  <a:pt x="8302" y="97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1D7650B-727B-41E9-F56C-B9AF321A9753}"/>
              </a:ext>
            </a:extLst>
          </p:cNvPr>
          <p:cNvSpPr/>
          <p:nvPr/>
        </p:nvSpPr>
        <p:spPr>
          <a:xfrm rot="20499690">
            <a:off x="15544940" y="9074246"/>
            <a:ext cx="156158" cy="149238"/>
          </a:xfrm>
          <a:custGeom>
            <a:avLst/>
            <a:gdLst>
              <a:gd name="connsiteX0" fmla="*/ 15875 w 174625"/>
              <a:gd name="connsiteY0" fmla="*/ 12700 h 190500"/>
              <a:gd name="connsiteX1" fmla="*/ 0 w 174625"/>
              <a:gd name="connsiteY1" fmla="*/ 101600 h 190500"/>
              <a:gd name="connsiteX2" fmla="*/ 15875 w 174625"/>
              <a:gd name="connsiteY2" fmla="*/ 146050 h 190500"/>
              <a:gd name="connsiteX3" fmla="*/ 41275 w 174625"/>
              <a:gd name="connsiteY3" fmla="*/ 171450 h 190500"/>
              <a:gd name="connsiteX4" fmla="*/ 57150 w 174625"/>
              <a:gd name="connsiteY4" fmla="*/ 177800 h 190500"/>
              <a:gd name="connsiteX5" fmla="*/ 95250 w 174625"/>
              <a:gd name="connsiteY5" fmla="*/ 190500 h 190500"/>
              <a:gd name="connsiteX6" fmla="*/ 123825 w 174625"/>
              <a:gd name="connsiteY6" fmla="*/ 184150 h 190500"/>
              <a:gd name="connsiteX7" fmla="*/ 146050 w 174625"/>
              <a:gd name="connsiteY7" fmla="*/ 180975 h 190500"/>
              <a:gd name="connsiteX8" fmla="*/ 158750 w 174625"/>
              <a:gd name="connsiteY8" fmla="*/ 158750 h 190500"/>
              <a:gd name="connsiteX9" fmla="*/ 168275 w 174625"/>
              <a:gd name="connsiteY9" fmla="*/ 139700 h 190500"/>
              <a:gd name="connsiteX10" fmla="*/ 168275 w 174625"/>
              <a:gd name="connsiteY10" fmla="*/ 127000 h 190500"/>
              <a:gd name="connsiteX11" fmla="*/ 174625 w 174625"/>
              <a:gd name="connsiteY11" fmla="*/ 104775 h 190500"/>
              <a:gd name="connsiteX12" fmla="*/ 174625 w 174625"/>
              <a:gd name="connsiteY12" fmla="*/ 73025 h 190500"/>
              <a:gd name="connsiteX13" fmla="*/ 174625 w 174625"/>
              <a:gd name="connsiteY13" fmla="*/ 34925 h 190500"/>
              <a:gd name="connsiteX14" fmla="*/ 171450 w 174625"/>
              <a:gd name="connsiteY14" fmla="*/ 0 h 190500"/>
              <a:gd name="connsiteX15" fmla="*/ 152400 w 174625"/>
              <a:gd name="connsiteY15" fmla="*/ 12700 h 190500"/>
              <a:gd name="connsiteX16" fmla="*/ 139700 w 174625"/>
              <a:gd name="connsiteY16" fmla="*/ 15875 h 190500"/>
              <a:gd name="connsiteX17" fmla="*/ 123825 w 174625"/>
              <a:gd name="connsiteY17" fmla="*/ 22225 h 190500"/>
              <a:gd name="connsiteX18" fmla="*/ 79375 w 174625"/>
              <a:gd name="connsiteY18" fmla="*/ 25400 h 190500"/>
              <a:gd name="connsiteX19" fmla="*/ 69850 w 174625"/>
              <a:gd name="connsiteY19" fmla="*/ 19050 h 190500"/>
              <a:gd name="connsiteX20" fmla="*/ 15875 w 174625"/>
              <a:gd name="connsiteY20" fmla="*/ 12700 h 190500"/>
              <a:gd name="connsiteX0" fmla="*/ 0 w 174625"/>
              <a:gd name="connsiteY0" fmla="*/ 0 h 215900"/>
              <a:gd name="connsiteX1" fmla="*/ 0 w 174625"/>
              <a:gd name="connsiteY1" fmla="*/ 127000 h 215900"/>
              <a:gd name="connsiteX2" fmla="*/ 15875 w 174625"/>
              <a:gd name="connsiteY2" fmla="*/ 171450 h 215900"/>
              <a:gd name="connsiteX3" fmla="*/ 41275 w 174625"/>
              <a:gd name="connsiteY3" fmla="*/ 196850 h 215900"/>
              <a:gd name="connsiteX4" fmla="*/ 57150 w 174625"/>
              <a:gd name="connsiteY4" fmla="*/ 203200 h 215900"/>
              <a:gd name="connsiteX5" fmla="*/ 95250 w 174625"/>
              <a:gd name="connsiteY5" fmla="*/ 215900 h 215900"/>
              <a:gd name="connsiteX6" fmla="*/ 123825 w 174625"/>
              <a:gd name="connsiteY6" fmla="*/ 209550 h 215900"/>
              <a:gd name="connsiteX7" fmla="*/ 146050 w 174625"/>
              <a:gd name="connsiteY7" fmla="*/ 206375 h 215900"/>
              <a:gd name="connsiteX8" fmla="*/ 158750 w 174625"/>
              <a:gd name="connsiteY8" fmla="*/ 184150 h 215900"/>
              <a:gd name="connsiteX9" fmla="*/ 168275 w 174625"/>
              <a:gd name="connsiteY9" fmla="*/ 165100 h 215900"/>
              <a:gd name="connsiteX10" fmla="*/ 168275 w 174625"/>
              <a:gd name="connsiteY10" fmla="*/ 152400 h 215900"/>
              <a:gd name="connsiteX11" fmla="*/ 174625 w 174625"/>
              <a:gd name="connsiteY11" fmla="*/ 130175 h 215900"/>
              <a:gd name="connsiteX12" fmla="*/ 174625 w 174625"/>
              <a:gd name="connsiteY12" fmla="*/ 98425 h 215900"/>
              <a:gd name="connsiteX13" fmla="*/ 174625 w 174625"/>
              <a:gd name="connsiteY13" fmla="*/ 60325 h 215900"/>
              <a:gd name="connsiteX14" fmla="*/ 171450 w 174625"/>
              <a:gd name="connsiteY14" fmla="*/ 25400 h 215900"/>
              <a:gd name="connsiteX15" fmla="*/ 152400 w 174625"/>
              <a:gd name="connsiteY15" fmla="*/ 38100 h 215900"/>
              <a:gd name="connsiteX16" fmla="*/ 139700 w 174625"/>
              <a:gd name="connsiteY16" fmla="*/ 41275 h 215900"/>
              <a:gd name="connsiteX17" fmla="*/ 123825 w 174625"/>
              <a:gd name="connsiteY17" fmla="*/ 47625 h 215900"/>
              <a:gd name="connsiteX18" fmla="*/ 79375 w 174625"/>
              <a:gd name="connsiteY18" fmla="*/ 50800 h 215900"/>
              <a:gd name="connsiteX19" fmla="*/ 69850 w 174625"/>
              <a:gd name="connsiteY19" fmla="*/ 44450 h 215900"/>
              <a:gd name="connsiteX20" fmla="*/ 0 w 174625"/>
              <a:gd name="connsiteY20" fmla="*/ 0 h 215900"/>
              <a:gd name="connsiteX0" fmla="*/ 0 w 174625"/>
              <a:gd name="connsiteY0" fmla="*/ 0 h 215900"/>
              <a:gd name="connsiteX1" fmla="*/ 0 w 174625"/>
              <a:gd name="connsiteY1" fmla="*/ 127000 h 215900"/>
              <a:gd name="connsiteX2" fmla="*/ 15875 w 174625"/>
              <a:gd name="connsiteY2" fmla="*/ 171450 h 215900"/>
              <a:gd name="connsiteX3" fmla="*/ 41275 w 174625"/>
              <a:gd name="connsiteY3" fmla="*/ 196850 h 215900"/>
              <a:gd name="connsiteX4" fmla="*/ 57150 w 174625"/>
              <a:gd name="connsiteY4" fmla="*/ 203200 h 215900"/>
              <a:gd name="connsiteX5" fmla="*/ 95250 w 174625"/>
              <a:gd name="connsiteY5" fmla="*/ 215900 h 215900"/>
              <a:gd name="connsiteX6" fmla="*/ 123825 w 174625"/>
              <a:gd name="connsiteY6" fmla="*/ 209550 h 215900"/>
              <a:gd name="connsiteX7" fmla="*/ 146050 w 174625"/>
              <a:gd name="connsiteY7" fmla="*/ 206375 h 215900"/>
              <a:gd name="connsiteX8" fmla="*/ 158750 w 174625"/>
              <a:gd name="connsiteY8" fmla="*/ 184150 h 215900"/>
              <a:gd name="connsiteX9" fmla="*/ 168275 w 174625"/>
              <a:gd name="connsiteY9" fmla="*/ 165100 h 215900"/>
              <a:gd name="connsiteX10" fmla="*/ 168275 w 174625"/>
              <a:gd name="connsiteY10" fmla="*/ 152400 h 215900"/>
              <a:gd name="connsiteX11" fmla="*/ 174625 w 174625"/>
              <a:gd name="connsiteY11" fmla="*/ 130175 h 215900"/>
              <a:gd name="connsiteX12" fmla="*/ 174625 w 174625"/>
              <a:gd name="connsiteY12" fmla="*/ 98425 h 215900"/>
              <a:gd name="connsiteX13" fmla="*/ 174625 w 174625"/>
              <a:gd name="connsiteY13" fmla="*/ 60325 h 215900"/>
              <a:gd name="connsiteX14" fmla="*/ 171450 w 174625"/>
              <a:gd name="connsiteY14" fmla="*/ 25400 h 215900"/>
              <a:gd name="connsiteX15" fmla="*/ 152400 w 174625"/>
              <a:gd name="connsiteY15" fmla="*/ 38100 h 215900"/>
              <a:gd name="connsiteX16" fmla="*/ 139700 w 174625"/>
              <a:gd name="connsiteY16" fmla="*/ 41275 h 215900"/>
              <a:gd name="connsiteX17" fmla="*/ 123825 w 174625"/>
              <a:gd name="connsiteY17" fmla="*/ 47625 h 215900"/>
              <a:gd name="connsiteX18" fmla="*/ 79375 w 174625"/>
              <a:gd name="connsiteY18" fmla="*/ 50800 h 215900"/>
              <a:gd name="connsiteX19" fmla="*/ 60325 w 174625"/>
              <a:gd name="connsiteY19" fmla="*/ 50800 h 215900"/>
              <a:gd name="connsiteX20" fmla="*/ 0 w 174625"/>
              <a:gd name="connsiteY20" fmla="*/ 0 h 215900"/>
              <a:gd name="connsiteX0" fmla="*/ 33263 w 174625"/>
              <a:gd name="connsiteY0" fmla="*/ 0 h 215900"/>
              <a:gd name="connsiteX1" fmla="*/ 0 w 174625"/>
              <a:gd name="connsiteY1" fmla="*/ 127000 h 215900"/>
              <a:gd name="connsiteX2" fmla="*/ 15875 w 174625"/>
              <a:gd name="connsiteY2" fmla="*/ 171450 h 215900"/>
              <a:gd name="connsiteX3" fmla="*/ 41275 w 174625"/>
              <a:gd name="connsiteY3" fmla="*/ 196850 h 215900"/>
              <a:gd name="connsiteX4" fmla="*/ 57150 w 174625"/>
              <a:gd name="connsiteY4" fmla="*/ 203200 h 215900"/>
              <a:gd name="connsiteX5" fmla="*/ 95250 w 174625"/>
              <a:gd name="connsiteY5" fmla="*/ 215900 h 215900"/>
              <a:gd name="connsiteX6" fmla="*/ 123825 w 174625"/>
              <a:gd name="connsiteY6" fmla="*/ 209550 h 215900"/>
              <a:gd name="connsiteX7" fmla="*/ 146050 w 174625"/>
              <a:gd name="connsiteY7" fmla="*/ 206375 h 215900"/>
              <a:gd name="connsiteX8" fmla="*/ 158750 w 174625"/>
              <a:gd name="connsiteY8" fmla="*/ 184150 h 215900"/>
              <a:gd name="connsiteX9" fmla="*/ 168275 w 174625"/>
              <a:gd name="connsiteY9" fmla="*/ 165100 h 215900"/>
              <a:gd name="connsiteX10" fmla="*/ 168275 w 174625"/>
              <a:gd name="connsiteY10" fmla="*/ 152400 h 215900"/>
              <a:gd name="connsiteX11" fmla="*/ 174625 w 174625"/>
              <a:gd name="connsiteY11" fmla="*/ 130175 h 215900"/>
              <a:gd name="connsiteX12" fmla="*/ 174625 w 174625"/>
              <a:gd name="connsiteY12" fmla="*/ 98425 h 215900"/>
              <a:gd name="connsiteX13" fmla="*/ 174625 w 174625"/>
              <a:gd name="connsiteY13" fmla="*/ 60325 h 215900"/>
              <a:gd name="connsiteX14" fmla="*/ 171450 w 174625"/>
              <a:gd name="connsiteY14" fmla="*/ 25400 h 215900"/>
              <a:gd name="connsiteX15" fmla="*/ 152400 w 174625"/>
              <a:gd name="connsiteY15" fmla="*/ 38100 h 215900"/>
              <a:gd name="connsiteX16" fmla="*/ 139700 w 174625"/>
              <a:gd name="connsiteY16" fmla="*/ 41275 h 215900"/>
              <a:gd name="connsiteX17" fmla="*/ 123825 w 174625"/>
              <a:gd name="connsiteY17" fmla="*/ 47625 h 215900"/>
              <a:gd name="connsiteX18" fmla="*/ 79375 w 174625"/>
              <a:gd name="connsiteY18" fmla="*/ 50800 h 215900"/>
              <a:gd name="connsiteX19" fmla="*/ 60325 w 174625"/>
              <a:gd name="connsiteY19" fmla="*/ 50800 h 215900"/>
              <a:gd name="connsiteX20" fmla="*/ 33263 w 174625"/>
              <a:gd name="connsiteY20" fmla="*/ 0 h 215900"/>
              <a:gd name="connsiteX0" fmla="*/ 19404 w 160766"/>
              <a:gd name="connsiteY0" fmla="*/ 0 h 215900"/>
              <a:gd name="connsiteX1" fmla="*/ 0 w 160766"/>
              <a:gd name="connsiteY1" fmla="*/ 127000 h 215900"/>
              <a:gd name="connsiteX2" fmla="*/ 2016 w 160766"/>
              <a:gd name="connsiteY2" fmla="*/ 171450 h 215900"/>
              <a:gd name="connsiteX3" fmla="*/ 27416 w 160766"/>
              <a:gd name="connsiteY3" fmla="*/ 196850 h 215900"/>
              <a:gd name="connsiteX4" fmla="*/ 43291 w 160766"/>
              <a:gd name="connsiteY4" fmla="*/ 203200 h 215900"/>
              <a:gd name="connsiteX5" fmla="*/ 81391 w 160766"/>
              <a:gd name="connsiteY5" fmla="*/ 215900 h 215900"/>
              <a:gd name="connsiteX6" fmla="*/ 109966 w 160766"/>
              <a:gd name="connsiteY6" fmla="*/ 209550 h 215900"/>
              <a:gd name="connsiteX7" fmla="*/ 132191 w 160766"/>
              <a:gd name="connsiteY7" fmla="*/ 206375 h 215900"/>
              <a:gd name="connsiteX8" fmla="*/ 144891 w 160766"/>
              <a:gd name="connsiteY8" fmla="*/ 184150 h 215900"/>
              <a:gd name="connsiteX9" fmla="*/ 154416 w 160766"/>
              <a:gd name="connsiteY9" fmla="*/ 165100 h 215900"/>
              <a:gd name="connsiteX10" fmla="*/ 154416 w 160766"/>
              <a:gd name="connsiteY10" fmla="*/ 152400 h 215900"/>
              <a:gd name="connsiteX11" fmla="*/ 160766 w 160766"/>
              <a:gd name="connsiteY11" fmla="*/ 130175 h 215900"/>
              <a:gd name="connsiteX12" fmla="*/ 160766 w 160766"/>
              <a:gd name="connsiteY12" fmla="*/ 98425 h 215900"/>
              <a:gd name="connsiteX13" fmla="*/ 160766 w 160766"/>
              <a:gd name="connsiteY13" fmla="*/ 60325 h 215900"/>
              <a:gd name="connsiteX14" fmla="*/ 157591 w 160766"/>
              <a:gd name="connsiteY14" fmla="*/ 25400 h 215900"/>
              <a:gd name="connsiteX15" fmla="*/ 138541 w 160766"/>
              <a:gd name="connsiteY15" fmla="*/ 38100 h 215900"/>
              <a:gd name="connsiteX16" fmla="*/ 125841 w 160766"/>
              <a:gd name="connsiteY16" fmla="*/ 41275 h 215900"/>
              <a:gd name="connsiteX17" fmla="*/ 109966 w 160766"/>
              <a:gd name="connsiteY17" fmla="*/ 47625 h 215900"/>
              <a:gd name="connsiteX18" fmla="*/ 65516 w 160766"/>
              <a:gd name="connsiteY18" fmla="*/ 50800 h 215900"/>
              <a:gd name="connsiteX19" fmla="*/ 46466 w 160766"/>
              <a:gd name="connsiteY19" fmla="*/ 50800 h 215900"/>
              <a:gd name="connsiteX20" fmla="*/ 19404 w 160766"/>
              <a:gd name="connsiteY20" fmla="*/ 0 h 215900"/>
              <a:gd name="connsiteX0" fmla="*/ 19404 w 165906"/>
              <a:gd name="connsiteY0" fmla="*/ 0 h 215900"/>
              <a:gd name="connsiteX1" fmla="*/ 0 w 165906"/>
              <a:gd name="connsiteY1" fmla="*/ 127000 h 215900"/>
              <a:gd name="connsiteX2" fmla="*/ 2016 w 165906"/>
              <a:gd name="connsiteY2" fmla="*/ 171450 h 215900"/>
              <a:gd name="connsiteX3" fmla="*/ 27416 w 165906"/>
              <a:gd name="connsiteY3" fmla="*/ 196850 h 215900"/>
              <a:gd name="connsiteX4" fmla="*/ 43291 w 165906"/>
              <a:gd name="connsiteY4" fmla="*/ 203200 h 215900"/>
              <a:gd name="connsiteX5" fmla="*/ 81391 w 165906"/>
              <a:gd name="connsiteY5" fmla="*/ 215900 h 215900"/>
              <a:gd name="connsiteX6" fmla="*/ 109966 w 165906"/>
              <a:gd name="connsiteY6" fmla="*/ 209550 h 215900"/>
              <a:gd name="connsiteX7" fmla="*/ 132191 w 165906"/>
              <a:gd name="connsiteY7" fmla="*/ 206375 h 215900"/>
              <a:gd name="connsiteX8" fmla="*/ 144891 w 165906"/>
              <a:gd name="connsiteY8" fmla="*/ 184150 h 215900"/>
              <a:gd name="connsiteX9" fmla="*/ 154416 w 165906"/>
              <a:gd name="connsiteY9" fmla="*/ 165100 h 215900"/>
              <a:gd name="connsiteX10" fmla="*/ 154416 w 165906"/>
              <a:gd name="connsiteY10" fmla="*/ 152400 h 215900"/>
              <a:gd name="connsiteX11" fmla="*/ 160766 w 165906"/>
              <a:gd name="connsiteY11" fmla="*/ 130175 h 215900"/>
              <a:gd name="connsiteX12" fmla="*/ 160766 w 165906"/>
              <a:gd name="connsiteY12" fmla="*/ 98425 h 215900"/>
              <a:gd name="connsiteX13" fmla="*/ 160766 w 165906"/>
              <a:gd name="connsiteY13" fmla="*/ 60325 h 215900"/>
              <a:gd name="connsiteX14" fmla="*/ 165906 w 165906"/>
              <a:gd name="connsiteY14" fmla="*/ 25400 h 215900"/>
              <a:gd name="connsiteX15" fmla="*/ 138541 w 165906"/>
              <a:gd name="connsiteY15" fmla="*/ 38100 h 215900"/>
              <a:gd name="connsiteX16" fmla="*/ 125841 w 165906"/>
              <a:gd name="connsiteY16" fmla="*/ 41275 h 215900"/>
              <a:gd name="connsiteX17" fmla="*/ 109966 w 165906"/>
              <a:gd name="connsiteY17" fmla="*/ 47625 h 215900"/>
              <a:gd name="connsiteX18" fmla="*/ 65516 w 165906"/>
              <a:gd name="connsiteY18" fmla="*/ 50800 h 215900"/>
              <a:gd name="connsiteX19" fmla="*/ 46466 w 165906"/>
              <a:gd name="connsiteY19" fmla="*/ 50800 h 215900"/>
              <a:gd name="connsiteX20" fmla="*/ 19404 w 165906"/>
              <a:gd name="connsiteY20" fmla="*/ 0 h 215900"/>
              <a:gd name="connsiteX0" fmla="*/ 19404 w 174222"/>
              <a:gd name="connsiteY0" fmla="*/ 0 h 215900"/>
              <a:gd name="connsiteX1" fmla="*/ 0 w 174222"/>
              <a:gd name="connsiteY1" fmla="*/ 127000 h 215900"/>
              <a:gd name="connsiteX2" fmla="*/ 2016 w 174222"/>
              <a:gd name="connsiteY2" fmla="*/ 171450 h 215900"/>
              <a:gd name="connsiteX3" fmla="*/ 27416 w 174222"/>
              <a:gd name="connsiteY3" fmla="*/ 196850 h 215900"/>
              <a:gd name="connsiteX4" fmla="*/ 43291 w 174222"/>
              <a:gd name="connsiteY4" fmla="*/ 203200 h 215900"/>
              <a:gd name="connsiteX5" fmla="*/ 81391 w 174222"/>
              <a:gd name="connsiteY5" fmla="*/ 215900 h 215900"/>
              <a:gd name="connsiteX6" fmla="*/ 109966 w 174222"/>
              <a:gd name="connsiteY6" fmla="*/ 209550 h 215900"/>
              <a:gd name="connsiteX7" fmla="*/ 132191 w 174222"/>
              <a:gd name="connsiteY7" fmla="*/ 206375 h 215900"/>
              <a:gd name="connsiteX8" fmla="*/ 144891 w 174222"/>
              <a:gd name="connsiteY8" fmla="*/ 184150 h 215900"/>
              <a:gd name="connsiteX9" fmla="*/ 154416 w 174222"/>
              <a:gd name="connsiteY9" fmla="*/ 165100 h 215900"/>
              <a:gd name="connsiteX10" fmla="*/ 154416 w 174222"/>
              <a:gd name="connsiteY10" fmla="*/ 152400 h 215900"/>
              <a:gd name="connsiteX11" fmla="*/ 160766 w 174222"/>
              <a:gd name="connsiteY11" fmla="*/ 130175 h 215900"/>
              <a:gd name="connsiteX12" fmla="*/ 160766 w 174222"/>
              <a:gd name="connsiteY12" fmla="*/ 98425 h 215900"/>
              <a:gd name="connsiteX13" fmla="*/ 160766 w 174222"/>
              <a:gd name="connsiteY13" fmla="*/ 60325 h 215900"/>
              <a:gd name="connsiteX14" fmla="*/ 174222 w 174222"/>
              <a:gd name="connsiteY14" fmla="*/ 25400 h 215900"/>
              <a:gd name="connsiteX15" fmla="*/ 138541 w 174222"/>
              <a:gd name="connsiteY15" fmla="*/ 38100 h 215900"/>
              <a:gd name="connsiteX16" fmla="*/ 125841 w 174222"/>
              <a:gd name="connsiteY16" fmla="*/ 41275 h 215900"/>
              <a:gd name="connsiteX17" fmla="*/ 109966 w 174222"/>
              <a:gd name="connsiteY17" fmla="*/ 47625 h 215900"/>
              <a:gd name="connsiteX18" fmla="*/ 65516 w 174222"/>
              <a:gd name="connsiteY18" fmla="*/ 50800 h 215900"/>
              <a:gd name="connsiteX19" fmla="*/ 46466 w 174222"/>
              <a:gd name="connsiteY19" fmla="*/ 50800 h 215900"/>
              <a:gd name="connsiteX20" fmla="*/ 19404 w 174222"/>
              <a:gd name="connsiteY20" fmla="*/ 0 h 215900"/>
              <a:gd name="connsiteX0" fmla="*/ 19404 w 172609"/>
              <a:gd name="connsiteY0" fmla="*/ 0 h 215900"/>
              <a:gd name="connsiteX1" fmla="*/ 0 w 172609"/>
              <a:gd name="connsiteY1" fmla="*/ 127000 h 215900"/>
              <a:gd name="connsiteX2" fmla="*/ 2016 w 172609"/>
              <a:gd name="connsiteY2" fmla="*/ 171450 h 215900"/>
              <a:gd name="connsiteX3" fmla="*/ 27416 w 172609"/>
              <a:gd name="connsiteY3" fmla="*/ 196850 h 215900"/>
              <a:gd name="connsiteX4" fmla="*/ 43291 w 172609"/>
              <a:gd name="connsiteY4" fmla="*/ 203200 h 215900"/>
              <a:gd name="connsiteX5" fmla="*/ 81391 w 172609"/>
              <a:gd name="connsiteY5" fmla="*/ 215900 h 215900"/>
              <a:gd name="connsiteX6" fmla="*/ 109966 w 172609"/>
              <a:gd name="connsiteY6" fmla="*/ 209550 h 215900"/>
              <a:gd name="connsiteX7" fmla="*/ 132191 w 172609"/>
              <a:gd name="connsiteY7" fmla="*/ 206375 h 215900"/>
              <a:gd name="connsiteX8" fmla="*/ 144891 w 172609"/>
              <a:gd name="connsiteY8" fmla="*/ 184150 h 215900"/>
              <a:gd name="connsiteX9" fmla="*/ 154416 w 172609"/>
              <a:gd name="connsiteY9" fmla="*/ 165100 h 215900"/>
              <a:gd name="connsiteX10" fmla="*/ 154416 w 172609"/>
              <a:gd name="connsiteY10" fmla="*/ 152400 h 215900"/>
              <a:gd name="connsiteX11" fmla="*/ 160766 w 172609"/>
              <a:gd name="connsiteY11" fmla="*/ 130175 h 215900"/>
              <a:gd name="connsiteX12" fmla="*/ 160766 w 172609"/>
              <a:gd name="connsiteY12" fmla="*/ 98425 h 215900"/>
              <a:gd name="connsiteX13" fmla="*/ 160766 w 172609"/>
              <a:gd name="connsiteY13" fmla="*/ 60325 h 215900"/>
              <a:gd name="connsiteX14" fmla="*/ 172609 w 172609"/>
              <a:gd name="connsiteY14" fmla="*/ 8558 h 215900"/>
              <a:gd name="connsiteX15" fmla="*/ 138541 w 172609"/>
              <a:gd name="connsiteY15" fmla="*/ 38100 h 215900"/>
              <a:gd name="connsiteX16" fmla="*/ 125841 w 172609"/>
              <a:gd name="connsiteY16" fmla="*/ 41275 h 215900"/>
              <a:gd name="connsiteX17" fmla="*/ 109966 w 172609"/>
              <a:gd name="connsiteY17" fmla="*/ 47625 h 215900"/>
              <a:gd name="connsiteX18" fmla="*/ 65516 w 172609"/>
              <a:gd name="connsiteY18" fmla="*/ 50800 h 215900"/>
              <a:gd name="connsiteX19" fmla="*/ 46466 w 172609"/>
              <a:gd name="connsiteY19" fmla="*/ 50800 h 215900"/>
              <a:gd name="connsiteX20" fmla="*/ 19404 w 172609"/>
              <a:gd name="connsiteY20" fmla="*/ 0 h 215900"/>
              <a:gd name="connsiteX0" fmla="*/ 19404 w 172609"/>
              <a:gd name="connsiteY0" fmla="*/ 0 h 215900"/>
              <a:gd name="connsiteX1" fmla="*/ 0 w 172609"/>
              <a:gd name="connsiteY1" fmla="*/ 127000 h 215900"/>
              <a:gd name="connsiteX2" fmla="*/ 2016 w 172609"/>
              <a:gd name="connsiteY2" fmla="*/ 171450 h 215900"/>
              <a:gd name="connsiteX3" fmla="*/ 27416 w 172609"/>
              <a:gd name="connsiteY3" fmla="*/ 196850 h 215900"/>
              <a:gd name="connsiteX4" fmla="*/ 43291 w 172609"/>
              <a:gd name="connsiteY4" fmla="*/ 203200 h 215900"/>
              <a:gd name="connsiteX5" fmla="*/ 81391 w 172609"/>
              <a:gd name="connsiteY5" fmla="*/ 215900 h 215900"/>
              <a:gd name="connsiteX6" fmla="*/ 109966 w 172609"/>
              <a:gd name="connsiteY6" fmla="*/ 209550 h 215900"/>
              <a:gd name="connsiteX7" fmla="*/ 132191 w 172609"/>
              <a:gd name="connsiteY7" fmla="*/ 206375 h 215900"/>
              <a:gd name="connsiteX8" fmla="*/ 144891 w 172609"/>
              <a:gd name="connsiteY8" fmla="*/ 184150 h 215900"/>
              <a:gd name="connsiteX9" fmla="*/ 154416 w 172609"/>
              <a:gd name="connsiteY9" fmla="*/ 165100 h 215900"/>
              <a:gd name="connsiteX10" fmla="*/ 154416 w 172609"/>
              <a:gd name="connsiteY10" fmla="*/ 152400 h 215900"/>
              <a:gd name="connsiteX11" fmla="*/ 160766 w 172609"/>
              <a:gd name="connsiteY11" fmla="*/ 130175 h 215900"/>
              <a:gd name="connsiteX12" fmla="*/ 160766 w 172609"/>
              <a:gd name="connsiteY12" fmla="*/ 98425 h 215900"/>
              <a:gd name="connsiteX13" fmla="*/ 167218 w 172609"/>
              <a:gd name="connsiteY13" fmla="*/ 67543 h 215900"/>
              <a:gd name="connsiteX14" fmla="*/ 172609 w 172609"/>
              <a:gd name="connsiteY14" fmla="*/ 8558 h 215900"/>
              <a:gd name="connsiteX15" fmla="*/ 138541 w 172609"/>
              <a:gd name="connsiteY15" fmla="*/ 38100 h 215900"/>
              <a:gd name="connsiteX16" fmla="*/ 125841 w 172609"/>
              <a:gd name="connsiteY16" fmla="*/ 41275 h 215900"/>
              <a:gd name="connsiteX17" fmla="*/ 109966 w 172609"/>
              <a:gd name="connsiteY17" fmla="*/ 47625 h 215900"/>
              <a:gd name="connsiteX18" fmla="*/ 65516 w 172609"/>
              <a:gd name="connsiteY18" fmla="*/ 50800 h 215900"/>
              <a:gd name="connsiteX19" fmla="*/ 46466 w 172609"/>
              <a:gd name="connsiteY19" fmla="*/ 50800 h 215900"/>
              <a:gd name="connsiteX20" fmla="*/ 19404 w 172609"/>
              <a:gd name="connsiteY20" fmla="*/ 0 h 215900"/>
              <a:gd name="connsiteX0" fmla="*/ 19404 w 172609"/>
              <a:gd name="connsiteY0" fmla="*/ 0 h 215900"/>
              <a:gd name="connsiteX1" fmla="*/ 0 w 172609"/>
              <a:gd name="connsiteY1" fmla="*/ 127000 h 215900"/>
              <a:gd name="connsiteX2" fmla="*/ 2016 w 172609"/>
              <a:gd name="connsiteY2" fmla="*/ 171450 h 215900"/>
              <a:gd name="connsiteX3" fmla="*/ 27416 w 172609"/>
              <a:gd name="connsiteY3" fmla="*/ 196850 h 215900"/>
              <a:gd name="connsiteX4" fmla="*/ 43291 w 172609"/>
              <a:gd name="connsiteY4" fmla="*/ 203200 h 215900"/>
              <a:gd name="connsiteX5" fmla="*/ 81391 w 172609"/>
              <a:gd name="connsiteY5" fmla="*/ 215900 h 215900"/>
              <a:gd name="connsiteX6" fmla="*/ 109966 w 172609"/>
              <a:gd name="connsiteY6" fmla="*/ 209550 h 215900"/>
              <a:gd name="connsiteX7" fmla="*/ 132191 w 172609"/>
              <a:gd name="connsiteY7" fmla="*/ 206375 h 215900"/>
              <a:gd name="connsiteX8" fmla="*/ 144891 w 172609"/>
              <a:gd name="connsiteY8" fmla="*/ 184150 h 215900"/>
              <a:gd name="connsiteX9" fmla="*/ 154416 w 172609"/>
              <a:gd name="connsiteY9" fmla="*/ 165100 h 215900"/>
              <a:gd name="connsiteX10" fmla="*/ 154416 w 172609"/>
              <a:gd name="connsiteY10" fmla="*/ 152400 h 215900"/>
              <a:gd name="connsiteX11" fmla="*/ 160766 w 172609"/>
              <a:gd name="connsiteY11" fmla="*/ 130175 h 215900"/>
              <a:gd name="connsiteX12" fmla="*/ 168831 w 172609"/>
              <a:gd name="connsiteY12" fmla="*/ 100832 h 215900"/>
              <a:gd name="connsiteX13" fmla="*/ 167218 w 172609"/>
              <a:gd name="connsiteY13" fmla="*/ 67543 h 215900"/>
              <a:gd name="connsiteX14" fmla="*/ 172609 w 172609"/>
              <a:gd name="connsiteY14" fmla="*/ 8558 h 215900"/>
              <a:gd name="connsiteX15" fmla="*/ 138541 w 172609"/>
              <a:gd name="connsiteY15" fmla="*/ 38100 h 215900"/>
              <a:gd name="connsiteX16" fmla="*/ 125841 w 172609"/>
              <a:gd name="connsiteY16" fmla="*/ 41275 h 215900"/>
              <a:gd name="connsiteX17" fmla="*/ 109966 w 172609"/>
              <a:gd name="connsiteY17" fmla="*/ 47625 h 215900"/>
              <a:gd name="connsiteX18" fmla="*/ 65516 w 172609"/>
              <a:gd name="connsiteY18" fmla="*/ 50800 h 215900"/>
              <a:gd name="connsiteX19" fmla="*/ 46466 w 172609"/>
              <a:gd name="connsiteY19" fmla="*/ 50800 h 215900"/>
              <a:gd name="connsiteX20" fmla="*/ 19404 w 172609"/>
              <a:gd name="connsiteY20" fmla="*/ 0 h 215900"/>
              <a:gd name="connsiteX0" fmla="*/ 19404 w 173670"/>
              <a:gd name="connsiteY0" fmla="*/ 0 h 215900"/>
              <a:gd name="connsiteX1" fmla="*/ 0 w 173670"/>
              <a:gd name="connsiteY1" fmla="*/ 127000 h 215900"/>
              <a:gd name="connsiteX2" fmla="*/ 2016 w 173670"/>
              <a:gd name="connsiteY2" fmla="*/ 171450 h 215900"/>
              <a:gd name="connsiteX3" fmla="*/ 27416 w 173670"/>
              <a:gd name="connsiteY3" fmla="*/ 196850 h 215900"/>
              <a:gd name="connsiteX4" fmla="*/ 43291 w 173670"/>
              <a:gd name="connsiteY4" fmla="*/ 203200 h 215900"/>
              <a:gd name="connsiteX5" fmla="*/ 81391 w 173670"/>
              <a:gd name="connsiteY5" fmla="*/ 215900 h 215900"/>
              <a:gd name="connsiteX6" fmla="*/ 109966 w 173670"/>
              <a:gd name="connsiteY6" fmla="*/ 209550 h 215900"/>
              <a:gd name="connsiteX7" fmla="*/ 132191 w 173670"/>
              <a:gd name="connsiteY7" fmla="*/ 206375 h 215900"/>
              <a:gd name="connsiteX8" fmla="*/ 144891 w 173670"/>
              <a:gd name="connsiteY8" fmla="*/ 184150 h 215900"/>
              <a:gd name="connsiteX9" fmla="*/ 154416 w 173670"/>
              <a:gd name="connsiteY9" fmla="*/ 165100 h 215900"/>
              <a:gd name="connsiteX10" fmla="*/ 154416 w 173670"/>
              <a:gd name="connsiteY10" fmla="*/ 152400 h 215900"/>
              <a:gd name="connsiteX11" fmla="*/ 160766 w 173670"/>
              <a:gd name="connsiteY11" fmla="*/ 130175 h 215900"/>
              <a:gd name="connsiteX12" fmla="*/ 173670 w 173670"/>
              <a:gd name="connsiteY12" fmla="*/ 105644 h 215900"/>
              <a:gd name="connsiteX13" fmla="*/ 167218 w 173670"/>
              <a:gd name="connsiteY13" fmla="*/ 67543 h 215900"/>
              <a:gd name="connsiteX14" fmla="*/ 172609 w 173670"/>
              <a:gd name="connsiteY14" fmla="*/ 8558 h 215900"/>
              <a:gd name="connsiteX15" fmla="*/ 138541 w 173670"/>
              <a:gd name="connsiteY15" fmla="*/ 38100 h 215900"/>
              <a:gd name="connsiteX16" fmla="*/ 125841 w 173670"/>
              <a:gd name="connsiteY16" fmla="*/ 41275 h 215900"/>
              <a:gd name="connsiteX17" fmla="*/ 109966 w 173670"/>
              <a:gd name="connsiteY17" fmla="*/ 47625 h 215900"/>
              <a:gd name="connsiteX18" fmla="*/ 65516 w 173670"/>
              <a:gd name="connsiteY18" fmla="*/ 50800 h 215900"/>
              <a:gd name="connsiteX19" fmla="*/ 46466 w 173670"/>
              <a:gd name="connsiteY19" fmla="*/ 50800 h 215900"/>
              <a:gd name="connsiteX20" fmla="*/ 19404 w 173670"/>
              <a:gd name="connsiteY20" fmla="*/ 0 h 215900"/>
              <a:gd name="connsiteX0" fmla="*/ 19404 w 173670"/>
              <a:gd name="connsiteY0" fmla="*/ 0 h 215900"/>
              <a:gd name="connsiteX1" fmla="*/ 0 w 173670"/>
              <a:gd name="connsiteY1" fmla="*/ 127000 h 215900"/>
              <a:gd name="connsiteX2" fmla="*/ 2016 w 173670"/>
              <a:gd name="connsiteY2" fmla="*/ 171450 h 215900"/>
              <a:gd name="connsiteX3" fmla="*/ 27416 w 173670"/>
              <a:gd name="connsiteY3" fmla="*/ 196850 h 215900"/>
              <a:gd name="connsiteX4" fmla="*/ 43291 w 173670"/>
              <a:gd name="connsiteY4" fmla="*/ 203200 h 215900"/>
              <a:gd name="connsiteX5" fmla="*/ 81391 w 173670"/>
              <a:gd name="connsiteY5" fmla="*/ 215900 h 215900"/>
              <a:gd name="connsiteX6" fmla="*/ 109966 w 173670"/>
              <a:gd name="connsiteY6" fmla="*/ 209550 h 215900"/>
              <a:gd name="connsiteX7" fmla="*/ 132191 w 173670"/>
              <a:gd name="connsiteY7" fmla="*/ 206375 h 215900"/>
              <a:gd name="connsiteX8" fmla="*/ 144891 w 173670"/>
              <a:gd name="connsiteY8" fmla="*/ 184150 h 215900"/>
              <a:gd name="connsiteX9" fmla="*/ 154416 w 173670"/>
              <a:gd name="connsiteY9" fmla="*/ 165100 h 215900"/>
              <a:gd name="connsiteX10" fmla="*/ 154416 w 173670"/>
              <a:gd name="connsiteY10" fmla="*/ 152400 h 215900"/>
              <a:gd name="connsiteX11" fmla="*/ 160766 w 173670"/>
              <a:gd name="connsiteY11" fmla="*/ 130175 h 215900"/>
              <a:gd name="connsiteX12" fmla="*/ 173670 w 173670"/>
              <a:gd name="connsiteY12" fmla="*/ 105644 h 215900"/>
              <a:gd name="connsiteX13" fmla="*/ 172058 w 173670"/>
              <a:gd name="connsiteY13" fmla="*/ 60325 h 215900"/>
              <a:gd name="connsiteX14" fmla="*/ 172609 w 173670"/>
              <a:gd name="connsiteY14" fmla="*/ 8558 h 215900"/>
              <a:gd name="connsiteX15" fmla="*/ 138541 w 173670"/>
              <a:gd name="connsiteY15" fmla="*/ 38100 h 215900"/>
              <a:gd name="connsiteX16" fmla="*/ 125841 w 173670"/>
              <a:gd name="connsiteY16" fmla="*/ 41275 h 215900"/>
              <a:gd name="connsiteX17" fmla="*/ 109966 w 173670"/>
              <a:gd name="connsiteY17" fmla="*/ 47625 h 215900"/>
              <a:gd name="connsiteX18" fmla="*/ 65516 w 173670"/>
              <a:gd name="connsiteY18" fmla="*/ 50800 h 215900"/>
              <a:gd name="connsiteX19" fmla="*/ 46466 w 173670"/>
              <a:gd name="connsiteY19" fmla="*/ 50800 h 215900"/>
              <a:gd name="connsiteX20" fmla="*/ 19404 w 173670"/>
              <a:gd name="connsiteY20" fmla="*/ 0 h 215900"/>
              <a:gd name="connsiteX0" fmla="*/ 19404 w 173670"/>
              <a:gd name="connsiteY0" fmla="*/ 0 h 215900"/>
              <a:gd name="connsiteX1" fmla="*/ 0 w 173670"/>
              <a:gd name="connsiteY1" fmla="*/ 127000 h 215900"/>
              <a:gd name="connsiteX2" fmla="*/ 2016 w 173670"/>
              <a:gd name="connsiteY2" fmla="*/ 171450 h 215900"/>
              <a:gd name="connsiteX3" fmla="*/ 27416 w 173670"/>
              <a:gd name="connsiteY3" fmla="*/ 196850 h 215900"/>
              <a:gd name="connsiteX4" fmla="*/ 43291 w 173670"/>
              <a:gd name="connsiteY4" fmla="*/ 203200 h 215900"/>
              <a:gd name="connsiteX5" fmla="*/ 81391 w 173670"/>
              <a:gd name="connsiteY5" fmla="*/ 215900 h 215900"/>
              <a:gd name="connsiteX6" fmla="*/ 109966 w 173670"/>
              <a:gd name="connsiteY6" fmla="*/ 209550 h 215900"/>
              <a:gd name="connsiteX7" fmla="*/ 132191 w 173670"/>
              <a:gd name="connsiteY7" fmla="*/ 206375 h 215900"/>
              <a:gd name="connsiteX8" fmla="*/ 144891 w 173670"/>
              <a:gd name="connsiteY8" fmla="*/ 184150 h 215900"/>
              <a:gd name="connsiteX9" fmla="*/ 154416 w 173670"/>
              <a:gd name="connsiteY9" fmla="*/ 165100 h 215900"/>
              <a:gd name="connsiteX10" fmla="*/ 154416 w 173670"/>
              <a:gd name="connsiteY10" fmla="*/ 152400 h 215900"/>
              <a:gd name="connsiteX11" fmla="*/ 167218 w 173670"/>
              <a:gd name="connsiteY11" fmla="*/ 134987 h 215900"/>
              <a:gd name="connsiteX12" fmla="*/ 173670 w 173670"/>
              <a:gd name="connsiteY12" fmla="*/ 105644 h 215900"/>
              <a:gd name="connsiteX13" fmla="*/ 172058 w 173670"/>
              <a:gd name="connsiteY13" fmla="*/ 60325 h 215900"/>
              <a:gd name="connsiteX14" fmla="*/ 172609 w 173670"/>
              <a:gd name="connsiteY14" fmla="*/ 8558 h 215900"/>
              <a:gd name="connsiteX15" fmla="*/ 138541 w 173670"/>
              <a:gd name="connsiteY15" fmla="*/ 38100 h 215900"/>
              <a:gd name="connsiteX16" fmla="*/ 125841 w 173670"/>
              <a:gd name="connsiteY16" fmla="*/ 41275 h 215900"/>
              <a:gd name="connsiteX17" fmla="*/ 109966 w 173670"/>
              <a:gd name="connsiteY17" fmla="*/ 47625 h 215900"/>
              <a:gd name="connsiteX18" fmla="*/ 65516 w 173670"/>
              <a:gd name="connsiteY18" fmla="*/ 50800 h 215900"/>
              <a:gd name="connsiteX19" fmla="*/ 46466 w 173670"/>
              <a:gd name="connsiteY19" fmla="*/ 50800 h 215900"/>
              <a:gd name="connsiteX20" fmla="*/ 19404 w 173670"/>
              <a:gd name="connsiteY20" fmla="*/ 0 h 215900"/>
              <a:gd name="connsiteX0" fmla="*/ 19404 w 173670"/>
              <a:gd name="connsiteY0" fmla="*/ 0 h 215900"/>
              <a:gd name="connsiteX1" fmla="*/ 0 w 173670"/>
              <a:gd name="connsiteY1" fmla="*/ 127000 h 215900"/>
              <a:gd name="connsiteX2" fmla="*/ 2016 w 173670"/>
              <a:gd name="connsiteY2" fmla="*/ 171450 h 215900"/>
              <a:gd name="connsiteX3" fmla="*/ 27416 w 173670"/>
              <a:gd name="connsiteY3" fmla="*/ 196850 h 215900"/>
              <a:gd name="connsiteX4" fmla="*/ 43291 w 173670"/>
              <a:gd name="connsiteY4" fmla="*/ 203200 h 215900"/>
              <a:gd name="connsiteX5" fmla="*/ 81391 w 173670"/>
              <a:gd name="connsiteY5" fmla="*/ 215900 h 215900"/>
              <a:gd name="connsiteX6" fmla="*/ 109966 w 173670"/>
              <a:gd name="connsiteY6" fmla="*/ 209550 h 215900"/>
              <a:gd name="connsiteX7" fmla="*/ 132191 w 173670"/>
              <a:gd name="connsiteY7" fmla="*/ 206375 h 215900"/>
              <a:gd name="connsiteX8" fmla="*/ 144891 w 173670"/>
              <a:gd name="connsiteY8" fmla="*/ 184150 h 215900"/>
              <a:gd name="connsiteX9" fmla="*/ 154416 w 173670"/>
              <a:gd name="connsiteY9" fmla="*/ 165100 h 215900"/>
              <a:gd name="connsiteX10" fmla="*/ 154416 w 173670"/>
              <a:gd name="connsiteY10" fmla="*/ 166836 h 215900"/>
              <a:gd name="connsiteX11" fmla="*/ 167218 w 173670"/>
              <a:gd name="connsiteY11" fmla="*/ 134987 h 215900"/>
              <a:gd name="connsiteX12" fmla="*/ 173670 w 173670"/>
              <a:gd name="connsiteY12" fmla="*/ 105644 h 215900"/>
              <a:gd name="connsiteX13" fmla="*/ 172058 w 173670"/>
              <a:gd name="connsiteY13" fmla="*/ 60325 h 215900"/>
              <a:gd name="connsiteX14" fmla="*/ 172609 w 173670"/>
              <a:gd name="connsiteY14" fmla="*/ 8558 h 215900"/>
              <a:gd name="connsiteX15" fmla="*/ 138541 w 173670"/>
              <a:gd name="connsiteY15" fmla="*/ 38100 h 215900"/>
              <a:gd name="connsiteX16" fmla="*/ 125841 w 173670"/>
              <a:gd name="connsiteY16" fmla="*/ 41275 h 215900"/>
              <a:gd name="connsiteX17" fmla="*/ 109966 w 173670"/>
              <a:gd name="connsiteY17" fmla="*/ 47625 h 215900"/>
              <a:gd name="connsiteX18" fmla="*/ 65516 w 173670"/>
              <a:gd name="connsiteY18" fmla="*/ 50800 h 215900"/>
              <a:gd name="connsiteX19" fmla="*/ 46466 w 173670"/>
              <a:gd name="connsiteY19" fmla="*/ 50800 h 215900"/>
              <a:gd name="connsiteX20" fmla="*/ 19404 w 173670"/>
              <a:gd name="connsiteY20" fmla="*/ 0 h 215900"/>
              <a:gd name="connsiteX0" fmla="*/ 19404 w 173670"/>
              <a:gd name="connsiteY0" fmla="*/ 0 h 215900"/>
              <a:gd name="connsiteX1" fmla="*/ 0 w 173670"/>
              <a:gd name="connsiteY1" fmla="*/ 127000 h 215900"/>
              <a:gd name="connsiteX2" fmla="*/ 2016 w 173670"/>
              <a:gd name="connsiteY2" fmla="*/ 171450 h 215900"/>
              <a:gd name="connsiteX3" fmla="*/ 27416 w 173670"/>
              <a:gd name="connsiteY3" fmla="*/ 196850 h 215900"/>
              <a:gd name="connsiteX4" fmla="*/ 43291 w 173670"/>
              <a:gd name="connsiteY4" fmla="*/ 203200 h 215900"/>
              <a:gd name="connsiteX5" fmla="*/ 81391 w 173670"/>
              <a:gd name="connsiteY5" fmla="*/ 215900 h 215900"/>
              <a:gd name="connsiteX6" fmla="*/ 109966 w 173670"/>
              <a:gd name="connsiteY6" fmla="*/ 209550 h 215900"/>
              <a:gd name="connsiteX7" fmla="*/ 132191 w 173670"/>
              <a:gd name="connsiteY7" fmla="*/ 206375 h 215900"/>
              <a:gd name="connsiteX8" fmla="*/ 144891 w 173670"/>
              <a:gd name="connsiteY8" fmla="*/ 184150 h 215900"/>
              <a:gd name="connsiteX9" fmla="*/ 154416 w 173670"/>
              <a:gd name="connsiteY9" fmla="*/ 165100 h 215900"/>
              <a:gd name="connsiteX10" fmla="*/ 154416 w 173670"/>
              <a:gd name="connsiteY10" fmla="*/ 166836 h 215900"/>
              <a:gd name="connsiteX11" fmla="*/ 167218 w 173670"/>
              <a:gd name="connsiteY11" fmla="*/ 134987 h 215900"/>
              <a:gd name="connsiteX12" fmla="*/ 173670 w 173670"/>
              <a:gd name="connsiteY12" fmla="*/ 105644 h 215900"/>
              <a:gd name="connsiteX13" fmla="*/ 172058 w 173670"/>
              <a:gd name="connsiteY13" fmla="*/ 60325 h 215900"/>
              <a:gd name="connsiteX14" fmla="*/ 172609 w 173670"/>
              <a:gd name="connsiteY14" fmla="*/ 8558 h 215900"/>
              <a:gd name="connsiteX15" fmla="*/ 138541 w 173670"/>
              <a:gd name="connsiteY15" fmla="*/ 38100 h 215900"/>
              <a:gd name="connsiteX16" fmla="*/ 125841 w 173670"/>
              <a:gd name="connsiteY16" fmla="*/ 41275 h 215900"/>
              <a:gd name="connsiteX17" fmla="*/ 109966 w 173670"/>
              <a:gd name="connsiteY17" fmla="*/ 47625 h 215900"/>
              <a:gd name="connsiteX18" fmla="*/ 65516 w 173670"/>
              <a:gd name="connsiteY18" fmla="*/ 50800 h 215900"/>
              <a:gd name="connsiteX19" fmla="*/ 51305 w 173670"/>
              <a:gd name="connsiteY19" fmla="*/ 45988 h 215900"/>
              <a:gd name="connsiteX20" fmla="*/ 19404 w 173670"/>
              <a:gd name="connsiteY20" fmla="*/ 0 h 215900"/>
              <a:gd name="connsiteX0" fmla="*/ 14134 w 173670"/>
              <a:gd name="connsiteY0" fmla="*/ 15155 h 207342"/>
              <a:gd name="connsiteX1" fmla="*/ 0 w 173670"/>
              <a:gd name="connsiteY1" fmla="*/ 118442 h 207342"/>
              <a:gd name="connsiteX2" fmla="*/ 2016 w 173670"/>
              <a:gd name="connsiteY2" fmla="*/ 162892 h 207342"/>
              <a:gd name="connsiteX3" fmla="*/ 27416 w 173670"/>
              <a:gd name="connsiteY3" fmla="*/ 188292 h 207342"/>
              <a:gd name="connsiteX4" fmla="*/ 43291 w 173670"/>
              <a:gd name="connsiteY4" fmla="*/ 194642 h 207342"/>
              <a:gd name="connsiteX5" fmla="*/ 81391 w 173670"/>
              <a:gd name="connsiteY5" fmla="*/ 207342 h 207342"/>
              <a:gd name="connsiteX6" fmla="*/ 109966 w 173670"/>
              <a:gd name="connsiteY6" fmla="*/ 200992 h 207342"/>
              <a:gd name="connsiteX7" fmla="*/ 132191 w 173670"/>
              <a:gd name="connsiteY7" fmla="*/ 197817 h 207342"/>
              <a:gd name="connsiteX8" fmla="*/ 144891 w 173670"/>
              <a:gd name="connsiteY8" fmla="*/ 175592 h 207342"/>
              <a:gd name="connsiteX9" fmla="*/ 154416 w 173670"/>
              <a:gd name="connsiteY9" fmla="*/ 156542 h 207342"/>
              <a:gd name="connsiteX10" fmla="*/ 154416 w 173670"/>
              <a:gd name="connsiteY10" fmla="*/ 158278 h 207342"/>
              <a:gd name="connsiteX11" fmla="*/ 167218 w 173670"/>
              <a:gd name="connsiteY11" fmla="*/ 126429 h 207342"/>
              <a:gd name="connsiteX12" fmla="*/ 173670 w 173670"/>
              <a:gd name="connsiteY12" fmla="*/ 97086 h 207342"/>
              <a:gd name="connsiteX13" fmla="*/ 172058 w 173670"/>
              <a:gd name="connsiteY13" fmla="*/ 51767 h 207342"/>
              <a:gd name="connsiteX14" fmla="*/ 172609 w 173670"/>
              <a:gd name="connsiteY14" fmla="*/ 0 h 207342"/>
              <a:gd name="connsiteX15" fmla="*/ 138541 w 173670"/>
              <a:gd name="connsiteY15" fmla="*/ 29542 h 207342"/>
              <a:gd name="connsiteX16" fmla="*/ 125841 w 173670"/>
              <a:gd name="connsiteY16" fmla="*/ 32717 h 207342"/>
              <a:gd name="connsiteX17" fmla="*/ 109966 w 173670"/>
              <a:gd name="connsiteY17" fmla="*/ 39067 h 207342"/>
              <a:gd name="connsiteX18" fmla="*/ 65516 w 173670"/>
              <a:gd name="connsiteY18" fmla="*/ 42242 h 207342"/>
              <a:gd name="connsiteX19" fmla="*/ 51305 w 173670"/>
              <a:gd name="connsiteY19" fmla="*/ 37430 h 207342"/>
              <a:gd name="connsiteX20" fmla="*/ 14134 w 173670"/>
              <a:gd name="connsiteY20" fmla="*/ 15155 h 207342"/>
              <a:gd name="connsiteX0" fmla="*/ 14134 w 173670"/>
              <a:gd name="connsiteY0" fmla="*/ 15155 h 207342"/>
              <a:gd name="connsiteX1" fmla="*/ 0 w 173670"/>
              <a:gd name="connsiteY1" fmla="*/ 118442 h 207342"/>
              <a:gd name="connsiteX2" fmla="*/ 2016 w 173670"/>
              <a:gd name="connsiteY2" fmla="*/ 162892 h 207342"/>
              <a:gd name="connsiteX3" fmla="*/ 27416 w 173670"/>
              <a:gd name="connsiteY3" fmla="*/ 188292 h 207342"/>
              <a:gd name="connsiteX4" fmla="*/ 43291 w 173670"/>
              <a:gd name="connsiteY4" fmla="*/ 194642 h 207342"/>
              <a:gd name="connsiteX5" fmla="*/ 81391 w 173670"/>
              <a:gd name="connsiteY5" fmla="*/ 207342 h 207342"/>
              <a:gd name="connsiteX6" fmla="*/ 109966 w 173670"/>
              <a:gd name="connsiteY6" fmla="*/ 200992 h 207342"/>
              <a:gd name="connsiteX7" fmla="*/ 132191 w 173670"/>
              <a:gd name="connsiteY7" fmla="*/ 197817 h 207342"/>
              <a:gd name="connsiteX8" fmla="*/ 144891 w 173670"/>
              <a:gd name="connsiteY8" fmla="*/ 175592 h 207342"/>
              <a:gd name="connsiteX9" fmla="*/ 154416 w 173670"/>
              <a:gd name="connsiteY9" fmla="*/ 156542 h 207342"/>
              <a:gd name="connsiteX10" fmla="*/ 154416 w 173670"/>
              <a:gd name="connsiteY10" fmla="*/ 158278 h 207342"/>
              <a:gd name="connsiteX11" fmla="*/ 167218 w 173670"/>
              <a:gd name="connsiteY11" fmla="*/ 126429 h 207342"/>
              <a:gd name="connsiteX12" fmla="*/ 173670 w 173670"/>
              <a:gd name="connsiteY12" fmla="*/ 97086 h 207342"/>
              <a:gd name="connsiteX13" fmla="*/ 172058 w 173670"/>
              <a:gd name="connsiteY13" fmla="*/ 51767 h 207342"/>
              <a:gd name="connsiteX14" fmla="*/ 172609 w 173670"/>
              <a:gd name="connsiteY14" fmla="*/ 0 h 207342"/>
              <a:gd name="connsiteX15" fmla="*/ 138541 w 173670"/>
              <a:gd name="connsiteY15" fmla="*/ 29542 h 207342"/>
              <a:gd name="connsiteX16" fmla="*/ 125841 w 173670"/>
              <a:gd name="connsiteY16" fmla="*/ 32717 h 207342"/>
              <a:gd name="connsiteX17" fmla="*/ 109966 w 173670"/>
              <a:gd name="connsiteY17" fmla="*/ 39067 h 207342"/>
              <a:gd name="connsiteX18" fmla="*/ 72601 w 173670"/>
              <a:gd name="connsiteY18" fmla="*/ 63291 h 207342"/>
              <a:gd name="connsiteX19" fmla="*/ 51305 w 173670"/>
              <a:gd name="connsiteY19" fmla="*/ 37430 h 207342"/>
              <a:gd name="connsiteX20" fmla="*/ 14134 w 173670"/>
              <a:gd name="connsiteY20" fmla="*/ 15155 h 207342"/>
              <a:gd name="connsiteX0" fmla="*/ 14134 w 173670"/>
              <a:gd name="connsiteY0" fmla="*/ 1311 h 193498"/>
              <a:gd name="connsiteX1" fmla="*/ 0 w 173670"/>
              <a:gd name="connsiteY1" fmla="*/ 104598 h 193498"/>
              <a:gd name="connsiteX2" fmla="*/ 2016 w 173670"/>
              <a:gd name="connsiteY2" fmla="*/ 149048 h 193498"/>
              <a:gd name="connsiteX3" fmla="*/ 27416 w 173670"/>
              <a:gd name="connsiteY3" fmla="*/ 174448 h 193498"/>
              <a:gd name="connsiteX4" fmla="*/ 43291 w 173670"/>
              <a:gd name="connsiteY4" fmla="*/ 180798 h 193498"/>
              <a:gd name="connsiteX5" fmla="*/ 81391 w 173670"/>
              <a:gd name="connsiteY5" fmla="*/ 193498 h 193498"/>
              <a:gd name="connsiteX6" fmla="*/ 109966 w 173670"/>
              <a:gd name="connsiteY6" fmla="*/ 187148 h 193498"/>
              <a:gd name="connsiteX7" fmla="*/ 132191 w 173670"/>
              <a:gd name="connsiteY7" fmla="*/ 183973 h 193498"/>
              <a:gd name="connsiteX8" fmla="*/ 144891 w 173670"/>
              <a:gd name="connsiteY8" fmla="*/ 161748 h 193498"/>
              <a:gd name="connsiteX9" fmla="*/ 154416 w 173670"/>
              <a:gd name="connsiteY9" fmla="*/ 142698 h 193498"/>
              <a:gd name="connsiteX10" fmla="*/ 154416 w 173670"/>
              <a:gd name="connsiteY10" fmla="*/ 144434 h 193498"/>
              <a:gd name="connsiteX11" fmla="*/ 167218 w 173670"/>
              <a:gd name="connsiteY11" fmla="*/ 112585 h 193498"/>
              <a:gd name="connsiteX12" fmla="*/ 173670 w 173670"/>
              <a:gd name="connsiteY12" fmla="*/ 83242 h 193498"/>
              <a:gd name="connsiteX13" fmla="*/ 172058 w 173670"/>
              <a:gd name="connsiteY13" fmla="*/ 37923 h 193498"/>
              <a:gd name="connsiteX14" fmla="*/ 165122 w 173670"/>
              <a:gd name="connsiteY14" fmla="*/ 0 h 193498"/>
              <a:gd name="connsiteX15" fmla="*/ 138541 w 173670"/>
              <a:gd name="connsiteY15" fmla="*/ 15698 h 193498"/>
              <a:gd name="connsiteX16" fmla="*/ 125841 w 173670"/>
              <a:gd name="connsiteY16" fmla="*/ 18873 h 193498"/>
              <a:gd name="connsiteX17" fmla="*/ 109966 w 173670"/>
              <a:gd name="connsiteY17" fmla="*/ 25223 h 193498"/>
              <a:gd name="connsiteX18" fmla="*/ 72601 w 173670"/>
              <a:gd name="connsiteY18" fmla="*/ 49447 h 193498"/>
              <a:gd name="connsiteX19" fmla="*/ 51305 w 173670"/>
              <a:gd name="connsiteY19" fmla="*/ 23586 h 193498"/>
              <a:gd name="connsiteX20" fmla="*/ 14134 w 173670"/>
              <a:gd name="connsiteY20" fmla="*/ 1311 h 193498"/>
              <a:gd name="connsiteX0" fmla="*/ 14134 w 173670"/>
              <a:gd name="connsiteY0" fmla="*/ 1311 h 193498"/>
              <a:gd name="connsiteX1" fmla="*/ 0 w 173670"/>
              <a:gd name="connsiteY1" fmla="*/ 104598 h 193498"/>
              <a:gd name="connsiteX2" fmla="*/ 16136 w 173670"/>
              <a:gd name="connsiteY2" fmla="*/ 145062 h 193498"/>
              <a:gd name="connsiteX3" fmla="*/ 27416 w 173670"/>
              <a:gd name="connsiteY3" fmla="*/ 174448 h 193498"/>
              <a:gd name="connsiteX4" fmla="*/ 43291 w 173670"/>
              <a:gd name="connsiteY4" fmla="*/ 180798 h 193498"/>
              <a:gd name="connsiteX5" fmla="*/ 81391 w 173670"/>
              <a:gd name="connsiteY5" fmla="*/ 193498 h 193498"/>
              <a:gd name="connsiteX6" fmla="*/ 109966 w 173670"/>
              <a:gd name="connsiteY6" fmla="*/ 187148 h 193498"/>
              <a:gd name="connsiteX7" fmla="*/ 132191 w 173670"/>
              <a:gd name="connsiteY7" fmla="*/ 183973 h 193498"/>
              <a:gd name="connsiteX8" fmla="*/ 144891 w 173670"/>
              <a:gd name="connsiteY8" fmla="*/ 161748 h 193498"/>
              <a:gd name="connsiteX9" fmla="*/ 154416 w 173670"/>
              <a:gd name="connsiteY9" fmla="*/ 142698 h 193498"/>
              <a:gd name="connsiteX10" fmla="*/ 154416 w 173670"/>
              <a:gd name="connsiteY10" fmla="*/ 144434 h 193498"/>
              <a:gd name="connsiteX11" fmla="*/ 167218 w 173670"/>
              <a:gd name="connsiteY11" fmla="*/ 112585 h 193498"/>
              <a:gd name="connsiteX12" fmla="*/ 173670 w 173670"/>
              <a:gd name="connsiteY12" fmla="*/ 83242 h 193498"/>
              <a:gd name="connsiteX13" fmla="*/ 172058 w 173670"/>
              <a:gd name="connsiteY13" fmla="*/ 37923 h 193498"/>
              <a:gd name="connsiteX14" fmla="*/ 165122 w 173670"/>
              <a:gd name="connsiteY14" fmla="*/ 0 h 193498"/>
              <a:gd name="connsiteX15" fmla="*/ 138541 w 173670"/>
              <a:gd name="connsiteY15" fmla="*/ 15698 h 193498"/>
              <a:gd name="connsiteX16" fmla="*/ 125841 w 173670"/>
              <a:gd name="connsiteY16" fmla="*/ 18873 h 193498"/>
              <a:gd name="connsiteX17" fmla="*/ 109966 w 173670"/>
              <a:gd name="connsiteY17" fmla="*/ 25223 h 193498"/>
              <a:gd name="connsiteX18" fmla="*/ 72601 w 173670"/>
              <a:gd name="connsiteY18" fmla="*/ 49447 h 193498"/>
              <a:gd name="connsiteX19" fmla="*/ 51305 w 173670"/>
              <a:gd name="connsiteY19" fmla="*/ 23586 h 193498"/>
              <a:gd name="connsiteX20" fmla="*/ 14134 w 173670"/>
              <a:gd name="connsiteY20" fmla="*/ 1311 h 193498"/>
              <a:gd name="connsiteX0" fmla="*/ 453 w 159989"/>
              <a:gd name="connsiteY0" fmla="*/ 1311 h 193498"/>
              <a:gd name="connsiteX1" fmla="*/ 0 w 159989"/>
              <a:gd name="connsiteY1" fmla="*/ 102589 h 193498"/>
              <a:gd name="connsiteX2" fmla="*/ 2455 w 159989"/>
              <a:gd name="connsiteY2" fmla="*/ 145062 h 193498"/>
              <a:gd name="connsiteX3" fmla="*/ 13735 w 159989"/>
              <a:gd name="connsiteY3" fmla="*/ 174448 h 193498"/>
              <a:gd name="connsiteX4" fmla="*/ 29610 w 159989"/>
              <a:gd name="connsiteY4" fmla="*/ 180798 h 193498"/>
              <a:gd name="connsiteX5" fmla="*/ 67710 w 159989"/>
              <a:gd name="connsiteY5" fmla="*/ 193498 h 193498"/>
              <a:gd name="connsiteX6" fmla="*/ 96285 w 159989"/>
              <a:gd name="connsiteY6" fmla="*/ 187148 h 193498"/>
              <a:gd name="connsiteX7" fmla="*/ 118510 w 159989"/>
              <a:gd name="connsiteY7" fmla="*/ 183973 h 193498"/>
              <a:gd name="connsiteX8" fmla="*/ 131210 w 159989"/>
              <a:gd name="connsiteY8" fmla="*/ 161748 h 193498"/>
              <a:gd name="connsiteX9" fmla="*/ 140735 w 159989"/>
              <a:gd name="connsiteY9" fmla="*/ 142698 h 193498"/>
              <a:gd name="connsiteX10" fmla="*/ 140735 w 159989"/>
              <a:gd name="connsiteY10" fmla="*/ 144434 h 193498"/>
              <a:gd name="connsiteX11" fmla="*/ 153537 w 159989"/>
              <a:gd name="connsiteY11" fmla="*/ 112585 h 193498"/>
              <a:gd name="connsiteX12" fmla="*/ 159989 w 159989"/>
              <a:gd name="connsiteY12" fmla="*/ 83242 h 193498"/>
              <a:gd name="connsiteX13" fmla="*/ 158377 w 159989"/>
              <a:gd name="connsiteY13" fmla="*/ 37923 h 193498"/>
              <a:gd name="connsiteX14" fmla="*/ 151441 w 159989"/>
              <a:gd name="connsiteY14" fmla="*/ 0 h 193498"/>
              <a:gd name="connsiteX15" fmla="*/ 124860 w 159989"/>
              <a:gd name="connsiteY15" fmla="*/ 15698 h 193498"/>
              <a:gd name="connsiteX16" fmla="*/ 112160 w 159989"/>
              <a:gd name="connsiteY16" fmla="*/ 18873 h 193498"/>
              <a:gd name="connsiteX17" fmla="*/ 96285 w 159989"/>
              <a:gd name="connsiteY17" fmla="*/ 25223 h 193498"/>
              <a:gd name="connsiteX18" fmla="*/ 58920 w 159989"/>
              <a:gd name="connsiteY18" fmla="*/ 49447 h 193498"/>
              <a:gd name="connsiteX19" fmla="*/ 37624 w 159989"/>
              <a:gd name="connsiteY19" fmla="*/ 23586 h 193498"/>
              <a:gd name="connsiteX20" fmla="*/ 453 w 159989"/>
              <a:gd name="connsiteY20" fmla="*/ 1311 h 193498"/>
              <a:gd name="connsiteX0" fmla="*/ 453 w 159989"/>
              <a:gd name="connsiteY0" fmla="*/ 1311 h 193498"/>
              <a:gd name="connsiteX1" fmla="*/ 0 w 159989"/>
              <a:gd name="connsiteY1" fmla="*/ 102589 h 193498"/>
              <a:gd name="connsiteX2" fmla="*/ 2455 w 159989"/>
              <a:gd name="connsiteY2" fmla="*/ 145062 h 193498"/>
              <a:gd name="connsiteX3" fmla="*/ 13735 w 159989"/>
              <a:gd name="connsiteY3" fmla="*/ 174448 h 193498"/>
              <a:gd name="connsiteX4" fmla="*/ 33563 w 159989"/>
              <a:gd name="connsiteY4" fmla="*/ 163014 h 193498"/>
              <a:gd name="connsiteX5" fmla="*/ 67710 w 159989"/>
              <a:gd name="connsiteY5" fmla="*/ 193498 h 193498"/>
              <a:gd name="connsiteX6" fmla="*/ 96285 w 159989"/>
              <a:gd name="connsiteY6" fmla="*/ 187148 h 193498"/>
              <a:gd name="connsiteX7" fmla="*/ 118510 w 159989"/>
              <a:gd name="connsiteY7" fmla="*/ 183973 h 193498"/>
              <a:gd name="connsiteX8" fmla="*/ 131210 w 159989"/>
              <a:gd name="connsiteY8" fmla="*/ 161748 h 193498"/>
              <a:gd name="connsiteX9" fmla="*/ 140735 w 159989"/>
              <a:gd name="connsiteY9" fmla="*/ 142698 h 193498"/>
              <a:gd name="connsiteX10" fmla="*/ 140735 w 159989"/>
              <a:gd name="connsiteY10" fmla="*/ 144434 h 193498"/>
              <a:gd name="connsiteX11" fmla="*/ 153537 w 159989"/>
              <a:gd name="connsiteY11" fmla="*/ 112585 h 193498"/>
              <a:gd name="connsiteX12" fmla="*/ 159989 w 159989"/>
              <a:gd name="connsiteY12" fmla="*/ 83242 h 193498"/>
              <a:gd name="connsiteX13" fmla="*/ 158377 w 159989"/>
              <a:gd name="connsiteY13" fmla="*/ 37923 h 193498"/>
              <a:gd name="connsiteX14" fmla="*/ 151441 w 159989"/>
              <a:gd name="connsiteY14" fmla="*/ 0 h 193498"/>
              <a:gd name="connsiteX15" fmla="*/ 124860 w 159989"/>
              <a:gd name="connsiteY15" fmla="*/ 15698 h 193498"/>
              <a:gd name="connsiteX16" fmla="*/ 112160 w 159989"/>
              <a:gd name="connsiteY16" fmla="*/ 18873 h 193498"/>
              <a:gd name="connsiteX17" fmla="*/ 96285 w 159989"/>
              <a:gd name="connsiteY17" fmla="*/ 25223 h 193498"/>
              <a:gd name="connsiteX18" fmla="*/ 58920 w 159989"/>
              <a:gd name="connsiteY18" fmla="*/ 49447 h 193498"/>
              <a:gd name="connsiteX19" fmla="*/ 37624 w 159989"/>
              <a:gd name="connsiteY19" fmla="*/ 23586 h 193498"/>
              <a:gd name="connsiteX20" fmla="*/ 453 w 159989"/>
              <a:gd name="connsiteY20" fmla="*/ 1311 h 193498"/>
              <a:gd name="connsiteX0" fmla="*/ 453 w 159989"/>
              <a:gd name="connsiteY0" fmla="*/ 1311 h 187148"/>
              <a:gd name="connsiteX1" fmla="*/ 0 w 159989"/>
              <a:gd name="connsiteY1" fmla="*/ 102589 h 187148"/>
              <a:gd name="connsiteX2" fmla="*/ 2455 w 159989"/>
              <a:gd name="connsiteY2" fmla="*/ 145062 h 187148"/>
              <a:gd name="connsiteX3" fmla="*/ 13735 w 159989"/>
              <a:gd name="connsiteY3" fmla="*/ 174448 h 187148"/>
              <a:gd name="connsiteX4" fmla="*/ 33563 w 159989"/>
              <a:gd name="connsiteY4" fmla="*/ 163014 h 187148"/>
              <a:gd name="connsiteX5" fmla="*/ 68581 w 159989"/>
              <a:gd name="connsiteY5" fmla="*/ 182962 h 187148"/>
              <a:gd name="connsiteX6" fmla="*/ 96285 w 159989"/>
              <a:gd name="connsiteY6" fmla="*/ 187148 h 187148"/>
              <a:gd name="connsiteX7" fmla="*/ 118510 w 159989"/>
              <a:gd name="connsiteY7" fmla="*/ 183973 h 187148"/>
              <a:gd name="connsiteX8" fmla="*/ 131210 w 159989"/>
              <a:gd name="connsiteY8" fmla="*/ 161748 h 187148"/>
              <a:gd name="connsiteX9" fmla="*/ 140735 w 159989"/>
              <a:gd name="connsiteY9" fmla="*/ 142698 h 187148"/>
              <a:gd name="connsiteX10" fmla="*/ 140735 w 159989"/>
              <a:gd name="connsiteY10" fmla="*/ 144434 h 187148"/>
              <a:gd name="connsiteX11" fmla="*/ 153537 w 159989"/>
              <a:gd name="connsiteY11" fmla="*/ 112585 h 187148"/>
              <a:gd name="connsiteX12" fmla="*/ 159989 w 159989"/>
              <a:gd name="connsiteY12" fmla="*/ 83242 h 187148"/>
              <a:gd name="connsiteX13" fmla="*/ 158377 w 159989"/>
              <a:gd name="connsiteY13" fmla="*/ 37923 h 187148"/>
              <a:gd name="connsiteX14" fmla="*/ 151441 w 159989"/>
              <a:gd name="connsiteY14" fmla="*/ 0 h 187148"/>
              <a:gd name="connsiteX15" fmla="*/ 124860 w 159989"/>
              <a:gd name="connsiteY15" fmla="*/ 15698 h 187148"/>
              <a:gd name="connsiteX16" fmla="*/ 112160 w 159989"/>
              <a:gd name="connsiteY16" fmla="*/ 18873 h 187148"/>
              <a:gd name="connsiteX17" fmla="*/ 96285 w 159989"/>
              <a:gd name="connsiteY17" fmla="*/ 25223 h 187148"/>
              <a:gd name="connsiteX18" fmla="*/ 58920 w 159989"/>
              <a:gd name="connsiteY18" fmla="*/ 49447 h 187148"/>
              <a:gd name="connsiteX19" fmla="*/ 37624 w 159989"/>
              <a:gd name="connsiteY19" fmla="*/ 23586 h 187148"/>
              <a:gd name="connsiteX20" fmla="*/ 453 w 159989"/>
              <a:gd name="connsiteY20" fmla="*/ 1311 h 187148"/>
              <a:gd name="connsiteX0" fmla="*/ 453 w 159989"/>
              <a:gd name="connsiteY0" fmla="*/ 1311 h 187148"/>
              <a:gd name="connsiteX1" fmla="*/ 0 w 159989"/>
              <a:gd name="connsiteY1" fmla="*/ 102589 h 187148"/>
              <a:gd name="connsiteX2" fmla="*/ 2455 w 159989"/>
              <a:gd name="connsiteY2" fmla="*/ 145062 h 187148"/>
              <a:gd name="connsiteX3" fmla="*/ 15484 w 159989"/>
              <a:gd name="connsiteY3" fmla="*/ 159960 h 187148"/>
              <a:gd name="connsiteX4" fmla="*/ 33563 w 159989"/>
              <a:gd name="connsiteY4" fmla="*/ 163014 h 187148"/>
              <a:gd name="connsiteX5" fmla="*/ 68581 w 159989"/>
              <a:gd name="connsiteY5" fmla="*/ 182962 h 187148"/>
              <a:gd name="connsiteX6" fmla="*/ 96285 w 159989"/>
              <a:gd name="connsiteY6" fmla="*/ 187148 h 187148"/>
              <a:gd name="connsiteX7" fmla="*/ 118510 w 159989"/>
              <a:gd name="connsiteY7" fmla="*/ 183973 h 187148"/>
              <a:gd name="connsiteX8" fmla="*/ 131210 w 159989"/>
              <a:gd name="connsiteY8" fmla="*/ 161748 h 187148"/>
              <a:gd name="connsiteX9" fmla="*/ 140735 w 159989"/>
              <a:gd name="connsiteY9" fmla="*/ 142698 h 187148"/>
              <a:gd name="connsiteX10" fmla="*/ 140735 w 159989"/>
              <a:gd name="connsiteY10" fmla="*/ 144434 h 187148"/>
              <a:gd name="connsiteX11" fmla="*/ 153537 w 159989"/>
              <a:gd name="connsiteY11" fmla="*/ 112585 h 187148"/>
              <a:gd name="connsiteX12" fmla="*/ 159989 w 159989"/>
              <a:gd name="connsiteY12" fmla="*/ 83242 h 187148"/>
              <a:gd name="connsiteX13" fmla="*/ 158377 w 159989"/>
              <a:gd name="connsiteY13" fmla="*/ 37923 h 187148"/>
              <a:gd name="connsiteX14" fmla="*/ 151441 w 159989"/>
              <a:gd name="connsiteY14" fmla="*/ 0 h 187148"/>
              <a:gd name="connsiteX15" fmla="*/ 124860 w 159989"/>
              <a:gd name="connsiteY15" fmla="*/ 15698 h 187148"/>
              <a:gd name="connsiteX16" fmla="*/ 112160 w 159989"/>
              <a:gd name="connsiteY16" fmla="*/ 18873 h 187148"/>
              <a:gd name="connsiteX17" fmla="*/ 96285 w 159989"/>
              <a:gd name="connsiteY17" fmla="*/ 25223 h 187148"/>
              <a:gd name="connsiteX18" fmla="*/ 58920 w 159989"/>
              <a:gd name="connsiteY18" fmla="*/ 49447 h 187148"/>
              <a:gd name="connsiteX19" fmla="*/ 37624 w 159989"/>
              <a:gd name="connsiteY19" fmla="*/ 23586 h 187148"/>
              <a:gd name="connsiteX20" fmla="*/ 453 w 159989"/>
              <a:gd name="connsiteY20" fmla="*/ 1311 h 187148"/>
              <a:gd name="connsiteX0" fmla="*/ 453 w 159989"/>
              <a:gd name="connsiteY0" fmla="*/ 1311 h 187148"/>
              <a:gd name="connsiteX1" fmla="*/ 0 w 159989"/>
              <a:gd name="connsiteY1" fmla="*/ 102589 h 187148"/>
              <a:gd name="connsiteX2" fmla="*/ 2455 w 159989"/>
              <a:gd name="connsiteY2" fmla="*/ 145062 h 187148"/>
              <a:gd name="connsiteX3" fmla="*/ 17233 w 159989"/>
              <a:gd name="connsiteY3" fmla="*/ 145472 h 187148"/>
              <a:gd name="connsiteX4" fmla="*/ 33563 w 159989"/>
              <a:gd name="connsiteY4" fmla="*/ 163014 h 187148"/>
              <a:gd name="connsiteX5" fmla="*/ 68581 w 159989"/>
              <a:gd name="connsiteY5" fmla="*/ 182962 h 187148"/>
              <a:gd name="connsiteX6" fmla="*/ 96285 w 159989"/>
              <a:gd name="connsiteY6" fmla="*/ 187148 h 187148"/>
              <a:gd name="connsiteX7" fmla="*/ 118510 w 159989"/>
              <a:gd name="connsiteY7" fmla="*/ 183973 h 187148"/>
              <a:gd name="connsiteX8" fmla="*/ 131210 w 159989"/>
              <a:gd name="connsiteY8" fmla="*/ 161748 h 187148"/>
              <a:gd name="connsiteX9" fmla="*/ 140735 w 159989"/>
              <a:gd name="connsiteY9" fmla="*/ 142698 h 187148"/>
              <a:gd name="connsiteX10" fmla="*/ 140735 w 159989"/>
              <a:gd name="connsiteY10" fmla="*/ 144434 h 187148"/>
              <a:gd name="connsiteX11" fmla="*/ 153537 w 159989"/>
              <a:gd name="connsiteY11" fmla="*/ 112585 h 187148"/>
              <a:gd name="connsiteX12" fmla="*/ 159989 w 159989"/>
              <a:gd name="connsiteY12" fmla="*/ 83242 h 187148"/>
              <a:gd name="connsiteX13" fmla="*/ 158377 w 159989"/>
              <a:gd name="connsiteY13" fmla="*/ 37923 h 187148"/>
              <a:gd name="connsiteX14" fmla="*/ 151441 w 159989"/>
              <a:gd name="connsiteY14" fmla="*/ 0 h 187148"/>
              <a:gd name="connsiteX15" fmla="*/ 124860 w 159989"/>
              <a:gd name="connsiteY15" fmla="*/ 15698 h 187148"/>
              <a:gd name="connsiteX16" fmla="*/ 112160 w 159989"/>
              <a:gd name="connsiteY16" fmla="*/ 18873 h 187148"/>
              <a:gd name="connsiteX17" fmla="*/ 96285 w 159989"/>
              <a:gd name="connsiteY17" fmla="*/ 25223 h 187148"/>
              <a:gd name="connsiteX18" fmla="*/ 58920 w 159989"/>
              <a:gd name="connsiteY18" fmla="*/ 49447 h 187148"/>
              <a:gd name="connsiteX19" fmla="*/ 37624 w 159989"/>
              <a:gd name="connsiteY19" fmla="*/ 23586 h 187148"/>
              <a:gd name="connsiteX20" fmla="*/ 453 w 159989"/>
              <a:gd name="connsiteY20" fmla="*/ 1311 h 18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59989" h="187148">
                <a:moveTo>
                  <a:pt x="453" y="1311"/>
                </a:moveTo>
                <a:lnTo>
                  <a:pt x="0" y="102589"/>
                </a:lnTo>
                <a:lnTo>
                  <a:pt x="2455" y="145062"/>
                </a:lnTo>
                <a:lnTo>
                  <a:pt x="17233" y="145472"/>
                </a:lnTo>
                <a:lnTo>
                  <a:pt x="33563" y="163014"/>
                </a:lnTo>
                <a:lnTo>
                  <a:pt x="68581" y="182962"/>
                </a:lnTo>
                <a:lnTo>
                  <a:pt x="96285" y="187148"/>
                </a:lnTo>
                <a:lnTo>
                  <a:pt x="118510" y="183973"/>
                </a:lnTo>
                <a:lnTo>
                  <a:pt x="131210" y="161748"/>
                </a:lnTo>
                <a:lnTo>
                  <a:pt x="140735" y="142698"/>
                </a:lnTo>
                <a:lnTo>
                  <a:pt x="140735" y="144434"/>
                </a:lnTo>
                <a:lnTo>
                  <a:pt x="153537" y="112585"/>
                </a:lnTo>
                <a:lnTo>
                  <a:pt x="159989" y="83242"/>
                </a:lnTo>
                <a:cubicBezTo>
                  <a:pt x="159451" y="72146"/>
                  <a:pt x="158915" y="49019"/>
                  <a:pt x="158377" y="37923"/>
                </a:cubicBezTo>
                <a:cubicBezTo>
                  <a:pt x="158561" y="20667"/>
                  <a:pt x="151257" y="17256"/>
                  <a:pt x="151441" y="0"/>
                </a:cubicBezTo>
                <a:lnTo>
                  <a:pt x="124860" y="15698"/>
                </a:lnTo>
                <a:lnTo>
                  <a:pt x="112160" y="18873"/>
                </a:lnTo>
                <a:lnTo>
                  <a:pt x="96285" y="25223"/>
                </a:lnTo>
                <a:lnTo>
                  <a:pt x="58920" y="49447"/>
                </a:lnTo>
                <a:lnTo>
                  <a:pt x="37624" y="23586"/>
                </a:lnTo>
                <a:lnTo>
                  <a:pt x="453" y="131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53496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7885" y="433754"/>
            <a:ext cx="18112229" cy="8782849"/>
          </a:xfrm>
          <a:custGeom>
            <a:avLst/>
            <a:gdLst/>
            <a:ahLst/>
            <a:cxnLst/>
            <a:rect l="l" t="t" r="r" b="b"/>
            <a:pathLst>
              <a:path w="18112229" h="8782849">
                <a:moveTo>
                  <a:pt x="0" y="0"/>
                </a:moveTo>
                <a:lnTo>
                  <a:pt x="18112229" y="0"/>
                </a:lnTo>
                <a:lnTo>
                  <a:pt x="18112229" y="8782849"/>
                </a:lnTo>
                <a:lnTo>
                  <a:pt x="0" y="87828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DDD890-52A8-E8FF-297E-25BC45AC616F}"/>
              </a:ext>
            </a:extLst>
          </p:cNvPr>
          <p:cNvSpPr/>
          <p:nvPr/>
        </p:nvSpPr>
        <p:spPr>
          <a:xfrm>
            <a:off x="8071164" y="597863"/>
            <a:ext cx="2909605" cy="8190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in a suit&#10;&#10;Description automatically generated">
            <a:extLst>
              <a:ext uri="{FF2B5EF4-FFF2-40B4-BE49-F238E27FC236}">
                <a16:creationId xmlns:a16="http://schemas.microsoft.com/office/drawing/2014/main" id="{B823DE94-E609-E4F2-9C39-570481577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889" y="415003"/>
            <a:ext cx="6119480" cy="855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917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uy Business Suits For Women | Work Wear Clothing | Power Sutra">
            <a:extLst>
              <a:ext uri="{FF2B5EF4-FFF2-40B4-BE49-F238E27FC236}">
                <a16:creationId xmlns:a16="http://schemas.microsoft.com/office/drawing/2014/main" id="{BCF99FC1-F604-2C5F-C0FC-D878A0D41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76768" y="1435396"/>
            <a:ext cx="6140302" cy="8213651"/>
          </a:xfrm>
          <a:prstGeom prst="rect">
            <a:avLst/>
          </a:prstGeom>
        </p:spPr>
      </p:pic>
      <p:pic>
        <p:nvPicPr>
          <p:cNvPr id="2" name="Picture 1" descr="A person in a suit with her arms crossed&#10;&#10;Description automatically generated">
            <a:extLst>
              <a:ext uri="{FF2B5EF4-FFF2-40B4-BE49-F238E27FC236}">
                <a16:creationId xmlns:a16="http://schemas.microsoft.com/office/drawing/2014/main" id="{E6BB2142-9CE1-7D29-24B3-EEAC55044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7293" y="1173457"/>
            <a:ext cx="5984022" cy="8815696"/>
          </a:xfrm>
          <a:prstGeom prst="rect">
            <a:avLst/>
          </a:prstGeom>
        </p:spPr>
      </p:pic>
      <p:pic>
        <p:nvPicPr>
          <p:cNvPr id="6" name="Picture 5" descr="A person wearing a blue dress and a pink scarf&#10;&#10;Description automatically generated">
            <a:extLst>
              <a:ext uri="{FF2B5EF4-FFF2-40B4-BE49-F238E27FC236}">
                <a16:creationId xmlns:a16="http://schemas.microsoft.com/office/drawing/2014/main" id="{B167BF37-E135-2FD7-0DE8-1C107CF5ACC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2908" t="1061" r="-180" b="96"/>
          <a:stretch/>
        </p:blipFill>
        <p:spPr>
          <a:xfrm>
            <a:off x="6511527" y="713845"/>
            <a:ext cx="4678640" cy="8871815"/>
          </a:xfrm>
          <a:prstGeom prst="rect">
            <a:avLst/>
          </a:prstGeom>
        </p:spPr>
      </p:pic>
      <p:pic>
        <p:nvPicPr>
          <p:cNvPr id="4" name="Picture 3" descr="A person in a green dress&#10;&#10;Description automatically generated">
            <a:extLst>
              <a:ext uri="{FF2B5EF4-FFF2-40B4-BE49-F238E27FC236}">
                <a16:creationId xmlns:a16="http://schemas.microsoft.com/office/drawing/2014/main" id="{4C5B08D9-4811-13F9-BB56-6417BA3015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1545" y="1178932"/>
            <a:ext cx="5062604" cy="8623995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35CB93-77CE-0901-043C-0ADFF8905DFA}"/>
              </a:ext>
            </a:extLst>
          </p:cNvPr>
          <p:cNvSpPr/>
          <p:nvPr/>
        </p:nvSpPr>
        <p:spPr>
          <a:xfrm rot="1614374">
            <a:off x="3418155" y="9268043"/>
            <a:ext cx="345238" cy="295575"/>
          </a:xfrm>
          <a:custGeom>
            <a:avLst/>
            <a:gdLst>
              <a:gd name="connsiteX0" fmla="*/ 15875 w 174625"/>
              <a:gd name="connsiteY0" fmla="*/ 12700 h 190500"/>
              <a:gd name="connsiteX1" fmla="*/ 0 w 174625"/>
              <a:gd name="connsiteY1" fmla="*/ 101600 h 190500"/>
              <a:gd name="connsiteX2" fmla="*/ 15875 w 174625"/>
              <a:gd name="connsiteY2" fmla="*/ 146050 h 190500"/>
              <a:gd name="connsiteX3" fmla="*/ 41275 w 174625"/>
              <a:gd name="connsiteY3" fmla="*/ 171450 h 190500"/>
              <a:gd name="connsiteX4" fmla="*/ 57150 w 174625"/>
              <a:gd name="connsiteY4" fmla="*/ 177800 h 190500"/>
              <a:gd name="connsiteX5" fmla="*/ 95250 w 174625"/>
              <a:gd name="connsiteY5" fmla="*/ 190500 h 190500"/>
              <a:gd name="connsiteX6" fmla="*/ 123825 w 174625"/>
              <a:gd name="connsiteY6" fmla="*/ 184150 h 190500"/>
              <a:gd name="connsiteX7" fmla="*/ 146050 w 174625"/>
              <a:gd name="connsiteY7" fmla="*/ 180975 h 190500"/>
              <a:gd name="connsiteX8" fmla="*/ 158750 w 174625"/>
              <a:gd name="connsiteY8" fmla="*/ 158750 h 190500"/>
              <a:gd name="connsiteX9" fmla="*/ 168275 w 174625"/>
              <a:gd name="connsiteY9" fmla="*/ 139700 h 190500"/>
              <a:gd name="connsiteX10" fmla="*/ 168275 w 174625"/>
              <a:gd name="connsiteY10" fmla="*/ 127000 h 190500"/>
              <a:gd name="connsiteX11" fmla="*/ 174625 w 174625"/>
              <a:gd name="connsiteY11" fmla="*/ 104775 h 190500"/>
              <a:gd name="connsiteX12" fmla="*/ 174625 w 174625"/>
              <a:gd name="connsiteY12" fmla="*/ 73025 h 190500"/>
              <a:gd name="connsiteX13" fmla="*/ 174625 w 174625"/>
              <a:gd name="connsiteY13" fmla="*/ 34925 h 190500"/>
              <a:gd name="connsiteX14" fmla="*/ 171450 w 174625"/>
              <a:gd name="connsiteY14" fmla="*/ 0 h 190500"/>
              <a:gd name="connsiteX15" fmla="*/ 152400 w 174625"/>
              <a:gd name="connsiteY15" fmla="*/ 12700 h 190500"/>
              <a:gd name="connsiteX16" fmla="*/ 139700 w 174625"/>
              <a:gd name="connsiteY16" fmla="*/ 15875 h 190500"/>
              <a:gd name="connsiteX17" fmla="*/ 123825 w 174625"/>
              <a:gd name="connsiteY17" fmla="*/ 22225 h 190500"/>
              <a:gd name="connsiteX18" fmla="*/ 79375 w 174625"/>
              <a:gd name="connsiteY18" fmla="*/ 25400 h 190500"/>
              <a:gd name="connsiteX19" fmla="*/ 69850 w 174625"/>
              <a:gd name="connsiteY19" fmla="*/ 19050 h 190500"/>
              <a:gd name="connsiteX20" fmla="*/ 15875 w 174625"/>
              <a:gd name="connsiteY20" fmla="*/ 12700 h 190500"/>
              <a:gd name="connsiteX0" fmla="*/ 15875 w 174625"/>
              <a:gd name="connsiteY0" fmla="*/ 0 h 228600"/>
              <a:gd name="connsiteX1" fmla="*/ 0 w 174625"/>
              <a:gd name="connsiteY1" fmla="*/ 139700 h 228600"/>
              <a:gd name="connsiteX2" fmla="*/ 15875 w 174625"/>
              <a:gd name="connsiteY2" fmla="*/ 184150 h 228600"/>
              <a:gd name="connsiteX3" fmla="*/ 41275 w 174625"/>
              <a:gd name="connsiteY3" fmla="*/ 209550 h 228600"/>
              <a:gd name="connsiteX4" fmla="*/ 57150 w 174625"/>
              <a:gd name="connsiteY4" fmla="*/ 215900 h 228600"/>
              <a:gd name="connsiteX5" fmla="*/ 95250 w 174625"/>
              <a:gd name="connsiteY5" fmla="*/ 228600 h 228600"/>
              <a:gd name="connsiteX6" fmla="*/ 123825 w 174625"/>
              <a:gd name="connsiteY6" fmla="*/ 222250 h 228600"/>
              <a:gd name="connsiteX7" fmla="*/ 146050 w 174625"/>
              <a:gd name="connsiteY7" fmla="*/ 219075 h 228600"/>
              <a:gd name="connsiteX8" fmla="*/ 158750 w 174625"/>
              <a:gd name="connsiteY8" fmla="*/ 196850 h 228600"/>
              <a:gd name="connsiteX9" fmla="*/ 168275 w 174625"/>
              <a:gd name="connsiteY9" fmla="*/ 177800 h 228600"/>
              <a:gd name="connsiteX10" fmla="*/ 168275 w 174625"/>
              <a:gd name="connsiteY10" fmla="*/ 165100 h 228600"/>
              <a:gd name="connsiteX11" fmla="*/ 174625 w 174625"/>
              <a:gd name="connsiteY11" fmla="*/ 142875 h 228600"/>
              <a:gd name="connsiteX12" fmla="*/ 174625 w 174625"/>
              <a:gd name="connsiteY12" fmla="*/ 111125 h 228600"/>
              <a:gd name="connsiteX13" fmla="*/ 174625 w 174625"/>
              <a:gd name="connsiteY13" fmla="*/ 73025 h 228600"/>
              <a:gd name="connsiteX14" fmla="*/ 171450 w 174625"/>
              <a:gd name="connsiteY14" fmla="*/ 38100 h 228600"/>
              <a:gd name="connsiteX15" fmla="*/ 152400 w 174625"/>
              <a:gd name="connsiteY15" fmla="*/ 50800 h 228600"/>
              <a:gd name="connsiteX16" fmla="*/ 139700 w 174625"/>
              <a:gd name="connsiteY16" fmla="*/ 53975 h 228600"/>
              <a:gd name="connsiteX17" fmla="*/ 123825 w 174625"/>
              <a:gd name="connsiteY17" fmla="*/ 60325 h 228600"/>
              <a:gd name="connsiteX18" fmla="*/ 79375 w 174625"/>
              <a:gd name="connsiteY18" fmla="*/ 63500 h 228600"/>
              <a:gd name="connsiteX19" fmla="*/ 69850 w 174625"/>
              <a:gd name="connsiteY19" fmla="*/ 57150 h 228600"/>
              <a:gd name="connsiteX20" fmla="*/ 15875 w 174625"/>
              <a:gd name="connsiteY20" fmla="*/ 0 h 228600"/>
              <a:gd name="connsiteX0" fmla="*/ 15875 w 174625"/>
              <a:gd name="connsiteY0" fmla="*/ 0 h 228600"/>
              <a:gd name="connsiteX1" fmla="*/ 0 w 174625"/>
              <a:gd name="connsiteY1" fmla="*/ 139700 h 228600"/>
              <a:gd name="connsiteX2" fmla="*/ 15875 w 174625"/>
              <a:gd name="connsiteY2" fmla="*/ 184150 h 228600"/>
              <a:gd name="connsiteX3" fmla="*/ 41275 w 174625"/>
              <a:gd name="connsiteY3" fmla="*/ 209550 h 228600"/>
              <a:gd name="connsiteX4" fmla="*/ 57150 w 174625"/>
              <a:gd name="connsiteY4" fmla="*/ 215900 h 228600"/>
              <a:gd name="connsiteX5" fmla="*/ 95250 w 174625"/>
              <a:gd name="connsiteY5" fmla="*/ 228600 h 228600"/>
              <a:gd name="connsiteX6" fmla="*/ 123825 w 174625"/>
              <a:gd name="connsiteY6" fmla="*/ 222250 h 228600"/>
              <a:gd name="connsiteX7" fmla="*/ 146050 w 174625"/>
              <a:gd name="connsiteY7" fmla="*/ 219075 h 228600"/>
              <a:gd name="connsiteX8" fmla="*/ 158750 w 174625"/>
              <a:gd name="connsiteY8" fmla="*/ 196850 h 228600"/>
              <a:gd name="connsiteX9" fmla="*/ 168275 w 174625"/>
              <a:gd name="connsiteY9" fmla="*/ 177800 h 228600"/>
              <a:gd name="connsiteX10" fmla="*/ 168275 w 174625"/>
              <a:gd name="connsiteY10" fmla="*/ 165100 h 228600"/>
              <a:gd name="connsiteX11" fmla="*/ 174625 w 174625"/>
              <a:gd name="connsiteY11" fmla="*/ 142875 h 228600"/>
              <a:gd name="connsiteX12" fmla="*/ 174625 w 174625"/>
              <a:gd name="connsiteY12" fmla="*/ 111125 h 228600"/>
              <a:gd name="connsiteX13" fmla="*/ 174625 w 174625"/>
              <a:gd name="connsiteY13" fmla="*/ 73025 h 228600"/>
              <a:gd name="connsiteX14" fmla="*/ 171450 w 174625"/>
              <a:gd name="connsiteY14" fmla="*/ 38100 h 228600"/>
              <a:gd name="connsiteX15" fmla="*/ 152400 w 174625"/>
              <a:gd name="connsiteY15" fmla="*/ 50800 h 228600"/>
              <a:gd name="connsiteX16" fmla="*/ 139700 w 174625"/>
              <a:gd name="connsiteY16" fmla="*/ 53975 h 228600"/>
              <a:gd name="connsiteX17" fmla="*/ 123825 w 174625"/>
              <a:gd name="connsiteY17" fmla="*/ 60325 h 228600"/>
              <a:gd name="connsiteX18" fmla="*/ 79375 w 174625"/>
              <a:gd name="connsiteY18" fmla="*/ 63500 h 228600"/>
              <a:gd name="connsiteX19" fmla="*/ 69850 w 174625"/>
              <a:gd name="connsiteY19" fmla="*/ 57150 h 228600"/>
              <a:gd name="connsiteX20" fmla="*/ 15875 w 174625"/>
              <a:gd name="connsiteY20" fmla="*/ 0 h 228600"/>
              <a:gd name="connsiteX0" fmla="*/ 19050 w 174625"/>
              <a:gd name="connsiteY0" fmla="*/ 0 h 200025"/>
              <a:gd name="connsiteX1" fmla="*/ 0 w 174625"/>
              <a:gd name="connsiteY1" fmla="*/ 111125 h 200025"/>
              <a:gd name="connsiteX2" fmla="*/ 15875 w 174625"/>
              <a:gd name="connsiteY2" fmla="*/ 155575 h 200025"/>
              <a:gd name="connsiteX3" fmla="*/ 41275 w 174625"/>
              <a:gd name="connsiteY3" fmla="*/ 180975 h 200025"/>
              <a:gd name="connsiteX4" fmla="*/ 57150 w 174625"/>
              <a:gd name="connsiteY4" fmla="*/ 187325 h 200025"/>
              <a:gd name="connsiteX5" fmla="*/ 95250 w 174625"/>
              <a:gd name="connsiteY5" fmla="*/ 200025 h 200025"/>
              <a:gd name="connsiteX6" fmla="*/ 123825 w 174625"/>
              <a:gd name="connsiteY6" fmla="*/ 193675 h 200025"/>
              <a:gd name="connsiteX7" fmla="*/ 146050 w 174625"/>
              <a:gd name="connsiteY7" fmla="*/ 190500 h 200025"/>
              <a:gd name="connsiteX8" fmla="*/ 158750 w 174625"/>
              <a:gd name="connsiteY8" fmla="*/ 168275 h 200025"/>
              <a:gd name="connsiteX9" fmla="*/ 168275 w 174625"/>
              <a:gd name="connsiteY9" fmla="*/ 149225 h 200025"/>
              <a:gd name="connsiteX10" fmla="*/ 168275 w 174625"/>
              <a:gd name="connsiteY10" fmla="*/ 136525 h 200025"/>
              <a:gd name="connsiteX11" fmla="*/ 174625 w 174625"/>
              <a:gd name="connsiteY11" fmla="*/ 114300 h 200025"/>
              <a:gd name="connsiteX12" fmla="*/ 174625 w 174625"/>
              <a:gd name="connsiteY12" fmla="*/ 82550 h 200025"/>
              <a:gd name="connsiteX13" fmla="*/ 174625 w 174625"/>
              <a:gd name="connsiteY13" fmla="*/ 44450 h 200025"/>
              <a:gd name="connsiteX14" fmla="*/ 171450 w 174625"/>
              <a:gd name="connsiteY14" fmla="*/ 9525 h 200025"/>
              <a:gd name="connsiteX15" fmla="*/ 152400 w 174625"/>
              <a:gd name="connsiteY15" fmla="*/ 22225 h 200025"/>
              <a:gd name="connsiteX16" fmla="*/ 139700 w 174625"/>
              <a:gd name="connsiteY16" fmla="*/ 25400 h 200025"/>
              <a:gd name="connsiteX17" fmla="*/ 123825 w 174625"/>
              <a:gd name="connsiteY17" fmla="*/ 31750 h 200025"/>
              <a:gd name="connsiteX18" fmla="*/ 79375 w 174625"/>
              <a:gd name="connsiteY18" fmla="*/ 34925 h 200025"/>
              <a:gd name="connsiteX19" fmla="*/ 69850 w 174625"/>
              <a:gd name="connsiteY19" fmla="*/ 28575 h 200025"/>
              <a:gd name="connsiteX20" fmla="*/ 19050 w 174625"/>
              <a:gd name="connsiteY20" fmla="*/ 0 h 200025"/>
              <a:gd name="connsiteX0" fmla="*/ 19050 w 187847"/>
              <a:gd name="connsiteY0" fmla="*/ 0 h 200025"/>
              <a:gd name="connsiteX1" fmla="*/ 0 w 187847"/>
              <a:gd name="connsiteY1" fmla="*/ 111125 h 200025"/>
              <a:gd name="connsiteX2" fmla="*/ 15875 w 187847"/>
              <a:gd name="connsiteY2" fmla="*/ 155575 h 200025"/>
              <a:gd name="connsiteX3" fmla="*/ 41275 w 187847"/>
              <a:gd name="connsiteY3" fmla="*/ 180975 h 200025"/>
              <a:gd name="connsiteX4" fmla="*/ 57150 w 187847"/>
              <a:gd name="connsiteY4" fmla="*/ 187325 h 200025"/>
              <a:gd name="connsiteX5" fmla="*/ 95250 w 187847"/>
              <a:gd name="connsiteY5" fmla="*/ 200025 h 200025"/>
              <a:gd name="connsiteX6" fmla="*/ 123825 w 187847"/>
              <a:gd name="connsiteY6" fmla="*/ 193675 h 200025"/>
              <a:gd name="connsiteX7" fmla="*/ 146050 w 187847"/>
              <a:gd name="connsiteY7" fmla="*/ 190500 h 200025"/>
              <a:gd name="connsiteX8" fmla="*/ 158750 w 187847"/>
              <a:gd name="connsiteY8" fmla="*/ 168275 h 200025"/>
              <a:gd name="connsiteX9" fmla="*/ 168275 w 187847"/>
              <a:gd name="connsiteY9" fmla="*/ 149225 h 200025"/>
              <a:gd name="connsiteX10" fmla="*/ 168275 w 187847"/>
              <a:gd name="connsiteY10" fmla="*/ 136525 h 200025"/>
              <a:gd name="connsiteX11" fmla="*/ 174625 w 187847"/>
              <a:gd name="connsiteY11" fmla="*/ 114300 h 200025"/>
              <a:gd name="connsiteX12" fmla="*/ 174625 w 187847"/>
              <a:gd name="connsiteY12" fmla="*/ 82550 h 200025"/>
              <a:gd name="connsiteX13" fmla="*/ 174625 w 187847"/>
              <a:gd name="connsiteY13" fmla="*/ 44450 h 200025"/>
              <a:gd name="connsiteX14" fmla="*/ 187847 w 187847"/>
              <a:gd name="connsiteY14" fmla="*/ 9525 h 200025"/>
              <a:gd name="connsiteX15" fmla="*/ 152400 w 187847"/>
              <a:gd name="connsiteY15" fmla="*/ 22225 h 200025"/>
              <a:gd name="connsiteX16" fmla="*/ 139700 w 187847"/>
              <a:gd name="connsiteY16" fmla="*/ 25400 h 200025"/>
              <a:gd name="connsiteX17" fmla="*/ 123825 w 187847"/>
              <a:gd name="connsiteY17" fmla="*/ 31750 h 200025"/>
              <a:gd name="connsiteX18" fmla="*/ 79375 w 187847"/>
              <a:gd name="connsiteY18" fmla="*/ 34925 h 200025"/>
              <a:gd name="connsiteX19" fmla="*/ 69850 w 187847"/>
              <a:gd name="connsiteY19" fmla="*/ 28575 h 200025"/>
              <a:gd name="connsiteX20" fmla="*/ 19050 w 187847"/>
              <a:gd name="connsiteY20" fmla="*/ 0 h 200025"/>
              <a:gd name="connsiteX0" fmla="*/ 19050 w 187847"/>
              <a:gd name="connsiteY0" fmla="*/ 0 h 200025"/>
              <a:gd name="connsiteX1" fmla="*/ 0 w 187847"/>
              <a:gd name="connsiteY1" fmla="*/ 111125 h 200025"/>
              <a:gd name="connsiteX2" fmla="*/ 15875 w 187847"/>
              <a:gd name="connsiteY2" fmla="*/ 155575 h 200025"/>
              <a:gd name="connsiteX3" fmla="*/ 41275 w 187847"/>
              <a:gd name="connsiteY3" fmla="*/ 180975 h 200025"/>
              <a:gd name="connsiteX4" fmla="*/ 57150 w 187847"/>
              <a:gd name="connsiteY4" fmla="*/ 187325 h 200025"/>
              <a:gd name="connsiteX5" fmla="*/ 95250 w 187847"/>
              <a:gd name="connsiteY5" fmla="*/ 200025 h 200025"/>
              <a:gd name="connsiteX6" fmla="*/ 123825 w 187847"/>
              <a:gd name="connsiteY6" fmla="*/ 193675 h 200025"/>
              <a:gd name="connsiteX7" fmla="*/ 146050 w 187847"/>
              <a:gd name="connsiteY7" fmla="*/ 190500 h 200025"/>
              <a:gd name="connsiteX8" fmla="*/ 158750 w 187847"/>
              <a:gd name="connsiteY8" fmla="*/ 168275 h 200025"/>
              <a:gd name="connsiteX9" fmla="*/ 168275 w 187847"/>
              <a:gd name="connsiteY9" fmla="*/ 149225 h 200025"/>
              <a:gd name="connsiteX10" fmla="*/ 168275 w 187847"/>
              <a:gd name="connsiteY10" fmla="*/ 136525 h 200025"/>
              <a:gd name="connsiteX11" fmla="*/ 174625 w 187847"/>
              <a:gd name="connsiteY11" fmla="*/ 114300 h 200025"/>
              <a:gd name="connsiteX12" fmla="*/ 174625 w 187847"/>
              <a:gd name="connsiteY12" fmla="*/ 82550 h 200025"/>
              <a:gd name="connsiteX13" fmla="*/ 184463 w 187847"/>
              <a:gd name="connsiteY13" fmla="*/ 44450 h 200025"/>
              <a:gd name="connsiteX14" fmla="*/ 187847 w 187847"/>
              <a:gd name="connsiteY14" fmla="*/ 9525 h 200025"/>
              <a:gd name="connsiteX15" fmla="*/ 152400 w 187847"/>
              <a:gd name="connsiteY15" fmla="*/ 22225 h 200025"/>
              <a:gd name="connsiteX16" fmla="*/ 139700 w 187847"/>
              <a:gd name="connsiteY16" fmla="*/ 25400 h 200025"/>
              <a:gd name="connsiteX17" fmla="*/ 123825 w 187847"/>
              <a:gd name="connsiteY17" fmla="*/ 31750 h 200025"/>
              <a:gd name="connsiteX18" fmla="*/ 79375 w 187847"/>
              <a:gd name="connsiteY18" fmla="*/ 34925 h 200025"/>
              <a:gd name="connsiteX19" fmla="*/ 69850 w 187847"/>
              <a:gd name="connsiteY19" fmla="*/ 28575 h 200025"/>
              <a:gd name="connsiteX20" fmla="*/ 19050 w 187847"/>
              <a:gd name="connsiteY20" fmla="*/ 0 h 200025"/>
              <a:gd name="connsiteX0" fmla="*/ 19050 w 191023"/>
              <a:gd name="connsiteY0" fmla="*/ 0 h 200025"/>
              <a:gd name="connsiteX1" fmla="*/ 0 w 191023"/>
              <a:gd name="connsiteY1" fmla="*/ 111125 h 200025"/>
              <a:gd name="connsiteX2" fmla="*/ 15875 w 191023"/>
              <a:gd name="connsiteY2" fmla="*/ 155575 h 200025"/>
              <a:gd name="connsiteX3" fmla="*/ 41275 w 191023"/>
              <a:gd name="connsiteY3" fmla="*/ 180975 h 200025"/>
              <a:gd name="connsiteX4" fmla="*/ 57150 w 191023"/>
              <a:gd name="connsiteY4" fmla="*/ 187325 h 200025"/>
              <a:gd name="connsiteX5" fmla="*/ 95250 w 191023"/>
              <a:gd name="connsiteY5" fmla="*/ 200025 h 200025"/>
              <a:gd name="connsiteX6" fmla="*/ 123825 w 191023"/>
              <a:gd name="connsiteY6" fmla="*/ 193675 h 200025"/>
              <a:gd name="connsiteX7" fmla="*/ 146050 w 191023"/>
              <a:gd name="connsiteY7" fmla="*/ 190500 h 200025"/>
              <a:gd name="connsiteX8" fmla="*/ 158750 w 191023"/>
              <a:gd name="connsiteY8" fmla="*/ 168275 h 200025"/>
              <a:gd name="connsiteX9" fmla="*/ 168275 w 191023"/>
              <a:gd name="connsiteY9" fmla="*/ 149225 h 200025"/>
              <a:gd name="connsiteX10" fmla="*/ 168275 w 191023"/>
              <a:gd name="connsiteY10" fmla="*/ 136525 h 200025"/>
              <a:gd name="connsiteX11" fmla="*/ 191023 w 191023"/>
              <a:gd name="connsiteY11" fmla="*/ 114300 h 200025"/>
              <a:gd name="connsiteX12" fmla="*/ 174625 w 191023"/>
              <a:gd name="connsiteY12" fmla="*/ 82550 h 200025"/>
              <a:gd name="connsiteX13" fmla="*/ 184463 w 191023"/>
              <a:gd name="connsiteY13" fmla="*/ 44450 h 200025"/>
              <a:gd name="connsiteX14" fmla="*/ 187847 w 191023"/>
              <a:gd name="connsiteY14" fmla="*/ 9525 h 200025"/>
              <a:gd name="connsiteX15" fmla="*/ 152400 w 191023"/>
              <a:gd name="connsiteY15" fmla="*/ 22225 h 200025"/>
              <a:gd name="connsiteX16" fmla="*/ 139700 w 191023"/>
              <a:gd name="connsiteY16" fmla="*/ 25400 h 200025"/>
              <a:gd name="connsiteX17" fmla="*/ 123825 w 191023"/>
              <a:gd name="connsiteY17" fmla="*/ 31750 h 200025"/>
              <a:gd name="connsiteX18" fmla="*/ 79375 w 191023"/>
              <a:gd name="connsiteY18" fmla="*/ 34925 h 200025"/>
              <a:gd name="connsiteX19" fmla="*/ 69850 w 191023"/>
              <a:gd name="connsiteY19" fmla="*/ 28575 h 200025"/>
              <a:gd name="connsiteX20" fmla="*/ 19050 w 191023"/>
              <a:gd name="connsiteY20" fmla="*/ 0 h 200025"/>
              <a:gd name="connsiteX0" fmla="*/ 19050 w 187847"/>
              <a:gd name="connsiteY0" fmla="*/ 0 h 200025"/>
              <a:gd name="connsiteX1" fmla="*/ 0 w 187847"/>
              <a:gd name="connsiteY1" fmla="*/ 111125 h 200025"/>
              <a:gd name="connsiteX2" fmla="*/ 15875 w 187847"/>
              <a:gd name="connsiteY2" fmla="*/ 155575 h 200025"/>
              <a:gd name="connsiteX3" fmla="*/ 41275 w 187847"/>
              <a:gd name="connsiteY3" fmla="*/ 180975 h 200025"/>
              <a:gd name="connsiteX4" fmla="*/ 57150 w 187847"/>
              <a:gd name="connsiteY4" fmla="*/ 187325 h 200025"/>
              <a:gd name="connsiteX5" fmla="*/ 95250 w 187847"/>
              <a:gd name="connsiteY5" fmla="*/ 200025 h 200025"/>
              <a:gd name="connsiteX6" fmla="*/ 123825 w 187847"/>
              <a:gd name="connsiteY6" fmla="*/ 193675 h 200025"/>
              <a:gd name="connsiteX7" fmla="*/ 146050 w 187847"/>
              <a:gd name="connsiteY7" fmla="*/ 190500 h 200025"/>
              <a:gd name="connsiteX8" fmla="*/ 158750 w 187847"/>
              <a:gd name="connsiteY8" fmla="*/ 168275 h 200025"/>
              <a:gd name="connsiteX9" fmla="*/ 168275 w 187847"/>
              <a:gd name="connsiteY9" fmla="*/ 149225 h 200025"/>
              <a:gd name="connsiteX10" fmla="*/ 168275 w 187847"/>
              <a:gd name="connsiteY10" fmla="*/ 136525 h 200025"/>
              <a:gd name="connsiteX11" fmla="*/ 177905 w 187847"/>
              <a:gd name="connsiteY11" fmla="*/ 106640 h 200025"/>
              <a:gd name="connsiteX12" fmla="*/ 174625 w 187847"/>
              <a:gd name="connsiteY12" fmla="*/ 82550 h 200025"/>
              <a:gd name="connsiteX13" fmla="*/ 184463 w 187847"/>
              <a:gd name="connsiteY13" fmla="*/ 44450 h 200025"/>
              <a:gd name="connsiteX14" fmla="*/ 187847 w 187847"/>
              <a:gd name="connsiteY14" fmla="*/ 9525 h 200025"/>
              <a:gd name="connsiteX15" fmla="*/ 152400 w 187847"/>
              <a:gd name="connsiteY15" fmla="*/ 22225 h 200025"/>
              <a:gd name="connsiteX16" fmla="*/ 139700 w 187847"/>
              <a:gd name="connsiteY16" fmla="*/ 25400 h 200025"/>
              <a:gd name="connsiteX17" fmla="*/ 123825 w 187847"/>
              <a:gd name="connsiteY17" fmla="*/ 31750 h 200025"/>
              <a:gd name="connsiteX18" fmla="*/ 79375 w 187847"/>
              <a:gd name="connsiteY18" fmla="*/ 34925 h 200025"/>
              <a:gd name="connsiteX19" fmla="*/ 69850 w 187847"/>
              <a:gd name="connsiteY19" fmla="*/ 28575 h 200025"/>
              <a:gd name="connsiteX20" fmla="*/ 19050 w 187847"/>
              <a:gd name="connsiteY20" fmla="*/ 0 h 200025"/>
              <a:gd name="connsiteX0" fmla="*/ 19050 w 189866"/>
              <a:gd name="connsiteY0" fmla="*/ 0 h 200025"/>
              <a:gd name="connsiteX1" fmla="*/ 0 w 189866"/>
              <a:gd name="connsiteY1" fmla="*/ 111125 h 200025"/>
              <a:gd name="connsiteX2" fmla="*/ 15875 w 189866"/>
              <a:gd name="connsiteY2" fmla="*/ 155575 h 200025"/>
              <a:gd name="connsiteX3" fmla="*/ 41275 w 189866"/>
              <a:gd name="connsiteY3" fmla="*/ 180975 h 200025"/>
              <a:gd name="connsiteX4" fmla="*/ 57150 w 189866"/>
              <a:gd name="connsiteY4" fmla="*/ 187325 h 200025"/>
              <a:gd name="connsiteX5" fmla="*/ 95250 w 189866"/>
              <a:gd name="connsiteY5" fmla="*/ 200025 h 200025"/>
              <a:gd name="connsiteX6" fmla="*/ 123825 w 189866"/>
              <a:gd name="connsiteY6" fmla="*/ 193675 h 200025"/>
              <a:gd name="connsiteX7" fmla="*/ 146050 w 189866"/>
              <a:gd name="connsiteY7" fmla="*/ 190500 h 200025"/>
              <a:gd name="connsiteX8" fmla="*/ 158750 w 189866"/>
              <a:gd name="connsiteY8" fmla="*/ 168275 h 200025"/>
              <a:gd name="connsiteX9" fmla="*/ 168275 w 189866"/>
              <a:gd name="connsiteY9" fmla="*/ 149225 h 200025"/>
              <a:gd name="connsiteX10" fmla="*/ 168275 w 189866"/>
              <a:gd name="connsiteY10" fmla="*/ 136525 h 200025"/>
              <a:gd name="connsiteX11" fmla="*/ 177905 w 189866"/>
              <a:gd name="connsiteY11" fmla="*/ 106640 h 200025"/>
              <a:gd name="connsiteX12" fmla="*/ 189866 w 189866"/>
              <a:gd name="connsiteY12" fmla="*/ 83613 h 200025"/>
              <a:gd name="connsiteX13" fmla="*/ 184463 w 189866"/>
              <a:gd name="connsiteY13" fmla="*/ 44450 h 200025"/>
              <a:gd name="connsiteX14" fmla="*/ 187847 w 189866"/>
              <a:gd name="connsiteY14" fmla="*/ 9525 h 200025"/>
              <a:gd name="connsiteX15" fmla="*/ 152400 w 189866"/>
              <a:gd name="connsiteY15" fmla="*/ 22225 h 200025"/>
              <a:gd name="connsiteX16" fmla="*/ 139700 w 189866"/>
              <a:gd name="connsiteY16" fmla="*/ 25400 h 200025"/>
              <a:gd name="connsiteX17" fmla="*/ 123825 w 189866"/>
              <a:gd name="connsiteY17" fmla="*/ 31750 h 200025"/>
              <a:gd name="connsiteX18" fmla="*/ 79375 w 189866"/>
              <a:gd name="connsiteY18" fmla="*/ 34925 h 200025"/>
              <a:gd name="connsiteX19" fmla="*/ 69850 w 189866"/>
              <a:gd name="connsiteY19" fmla="*/ 28575 h 200025"/>
              <a:gd name="connsiteX20" fmla="*/ 19050 w 189866"/>
              <a:gd name="connsiteY20" fmla="*/ 0 h 200025"/>
              <a:gd name="connsiteX0" fmla="*/ 13335 w 189866"/>
              <a:gd name="connsiteY0" fmla="*/ 0 h 200423"/>
              <a:gd name="connsiteX1" fmla="*/ 0 w 189866"/>
              <a:gd name="connsiteY1" fmla="*/ 111523 h 200423"/>
              <a:gd name="connsiteX2" fmla="*/ 15875 w 189866"/>
              <a:gd name="connsiteY2" fmla="*/ 155973 h 200423"/>
              <a:gd name="connsiteX3" fmla="*/ 41275 w 189866"/>
              <a:gd name="connsiteY3" fmla="*/ 181373 h 200423"/>
              <a:gd name="connsiteX4" fmla="*/ 57150 w 189866"/>
              <a:gd name="connsiteY4" fmla="*/ 187723 h 200423"/>
              <a:gd name="connsiteX5" fmla="*/ 95250 w 189866"/>
              <a:gd name="connsiteY5" fmla="*/ 200423 h 200423"/>
              <a:gd name="connsiteX6" fmla="*/ 123825 w 189866"/>
              <a:gd name="connsiteY6" fmla="*/ 194073 h 200423"/>
              <a:gd name="connsiteX7" fmla="*/ 146050 w 189866"/>
              <a:gd name="connsiteY7" fmla="*/ 190898 h 200423"/>
              <a:gd name="connsiteX8" fmla="*/ 158750 w 189866"/>
              <a:gd name="connsiteY8" fmla="*/ 168673 h 200423"/>
              <a:gd name="connsiteX9" fmla="*/ 168275 w 189866"/>
              <a:gd name="connsiteY9" fmla="*/ 149623 h 200423"/>
              <a:gd name="connsiteX10" fmla="*/ 168275 w 189866"/>
              <a:gd name="connsiteY10" fmla="*/ 136923 h 200423"/>
              <a:gd name="connsiteX11" fmla="*/ 177905 w 189866"/>
              <a:gd name="connsiteY11" fmla="*/ 107038 h 200423"/>
              <a:gd name="connsiteX12" fmla="*/ 189866 w 189866"/>
              <a:gd name="connsiteY12" fmla="*/ 84011 h 200423"/>
              <a:gd name="connsiteX13" fmla="*/ 184463 w 189866"/>
              <a:gd name="connsiteY13" fmla="*/ 44848 h 200423"/>
              <a:gd name="connsiteX14" fmla="*/ 187847 w 189866"/>
              <a:gd name="connsiteY14" fmla="*/ 9923 h 200423"/>
              <a:gd name="connsiteX15" fmla="*/ 152400 w 189866"/>
              <a:gd name="connsiteY15" fmla="*/ 22623 h 200423"/>
              <a:gd name="connsiteX16" fmla="*/ 139700 w 189866"/>
              <a:gd name="connsiteY16" fmla="*/ 25798 h 200423"/>
              <a:gd name="connsiteX17" fmla="*/ 123825 w 189866"/>
              <a:gd name="connsiteY17" fmla="*/ 32148 h 200423"/>
              <a:gd name="connsiteX18" fmla="*/ 79375 w 189866"/>
              <a:gd name="connsiteY18" fmla="*/ 35323 h 200423"/>
              <a:gd name="connsiteX19" fmla="*/ 69850 w 189866"/>
              <a:gd name="connsiteY19" fmla="*/ 28973 h 200423"/>
              <a:gd name="connsiteX20" fmla="*/ 13335 w 189866"/>
              <a:gd name="connsiteY20" fmla="*/ 0 h 200423"/>
              <a:gd name="connsiteX0" fmla="*/ 13335 w 189866"/>
              <a:gd name="connsiteY0" fmla="*/ 0 h 200423"/>
              <a:gd name="connsiteX1" fmla="*/ 0 w 189866"/>
              <a:gd name="connsiteY1" fmla="*/ 111523 h 200423"/>
              <a:gd name="connsiteX2" fmla="*/ 15875 w 189866"/>
              <a:gd name="connsiteY2" fmla="*/ 155973 h 200423"/>
              <a:gd name="connsiteX3" fmla="*/ 41275 w 189866"/>
              <a:gd name="connsiteY3" fmla="*/ 181373 h 200423"/>
              <a:gd name="connsiteX4" fmla="*/ 57150 w 189866"/>
              <a:gd name="connsiteY4" fmla="*/ 187723 h 200423"/>
              <a:gd name="connsiteX5" fmla="*/ 95250 w 189866"/>
              <a:gd name="connsiteY5" fmla="*/ 200423 h 200423"/>
              <a:gd name="connsiteX6" fmla="*/ 123825 w 189866"/>
              <a:gd name="connsiteY6" fmla="*/ 194073 h 200423"/>
              <a:gd name="connsiteX7" fmla="*/ 146050 w 189866"/>
              <a:gd name="connsiteY7" fmla="*/ 190898 h 200423"/>
              <a:gd name="connsiteX8" fmla="*/ 158750 w 189866"/>
              <a:gd name="connsiteY8" fmla="*/ 168673 h 200423"/>
              <a:gd name="connsiteX9" fmla="*/ 168275 w 189866"/>
              <a:gd name="connsiteY9" fmla="*/ 149623 h 200423"/>
              <a:gd name="connsiteX10" fmla="*/ 173990 w 189866"/>
              <a:gd name="connsiteY10" fmla="*/ 137321 h 200423"/>
              <a:gd name="connsiteX11" fmla="*/ 177905 w 189866"/>
              <a:gd name="connsiteY11" fmla="*/ 107038 h 200423"/>
              <a:gd name="connsiteX12" fmla="*/ 189866 w 189866"/>
              <a:gd name="connsiteY12" fmla="*/ 84011 h 200423"/>
              <a:gd name="connsiteX13" fmla="*/ 184463 w 189866"/>
              <a:gd name="connsiteY13" fmla="*/ 44848 h 200423"/>
              <a:gd name="connsiteX14" fmla="*/ 187847 w 189866"/>
              <a:gd name="connsiteY14" fmla="*/ 9923 h 200423"/>
              <a:gd name="connsiteX15" fmla="*/ 152400 w 189866"/>
              <a:gd name="connsiteY15" fmla="*/ 22623 h 200423"/>
              <a:gd name="connsiteX16" fmla="*/ 139700 w 189866"/>
              <a:gd name="connsiteY16" fmla="*/ 25798 h 200423"/>
              <a:gd name="connsiteX17" fmla="*/ 123825 w 189866"/>
              <a:gd name="connsiteY17" fmla="*/ 32148 h 200423"/>
              <a:gd name="connsiteX18" fmla="*/ 79375 w 189866"/>
              <a:gd name="connsiteY18" fmla="*/ 35323 h 200423"/>
              <a:gd name="connsiteX19" fmla="*/ 69850 w 189866"/>
              <a:gd name="connsiteY19" fmla="*/ 28973 h 200423"/>
              <a:gd name="connsiteX20" fmla="*/ 13335 w 189866"/>
              <a:gd name="connsiteY20" fmla="*/ 0 h 200423"/>
              <a:gd name="connsiteX0" fmla="*/ 13335 w 189866"/>
              <a:gd name="connsiteY0" fmla="*/ 0 h 200423"/>
              <a:gd name="connsiteX1" fmla="*/ 0 w 189866"/>
              <a:gd name="connsiteY1" fmla="*/ 111523 h 200423"/>
              <a:gd name="connsiteX2" fmla="*/ 15875 w 189866"/>
              <a:gd name="connsiteY2" fmla="*/ 155973 h 200423"/>
              <a:gd name="connsiteX3" fmla="*/ 41275 w 189866"/>
              <a:gd name="connsiteY3" fmla="*/ 181373 h 200423"/>
              <a:gd name="connsiteX4" fmla="*/ 57150 w 189866"/>
              <a:gd name="connsiteY4" fmla="*/ 187723 h 200423"/>
              <a:gd name="connsiteX5" fmla="*/ 95250 w 189866"/>
              <a:gd name="connsiteY5" fmla="*/ 200423 h 200423"/>
              <a:gd name="connsiteX6" fmla="*/ 123825 w 189866"/>
              <a:gd name="connsiteY6" fmla="*/ 194073 h 200423"/>
              <a:gd name="connsiteX7" fmla="*/ 146050 w 189866"/>
              <a:gd name="connsiteY7" fmla="*/ 190898 h 200423"/>
              <a:gd name="connsiteX8" fmla="*/ 158750 w 189866"/>
              <a:gd name="connsiteY8" fmla="*/ 168673 h 200423"/>
              <a:gd name="connsiteX9" fmla="*/ 168275 w 189866"/>
              <a:gd name="connsiteY9" fmla="*/ 149623 h 200423"/>
              <a:gd name="connsiteX10" fmla="*/ 173990 w 189866"/>
              <a:gd name="connsiteY10" fmla="*/ 137321 h 200423"/>
              <a:gd name="connsiteX11" fmla="*/ 183620 w 189866"/>
              <a:gd name="connsiteY11" fmla="*/ 107436 h 200423"/>
              <a:gd name="connsiteX12" fmla="*/ 189866 w 189866"/>
              <a:gd name="connsiteY12" fmla="*/ 84011 h 200423"/>
              <a:gd name="connsiteX13" fmla="*/ 184463 w 189866"/>
              <a:gd name="connsiteY13" fmla="*/ 44848 h 200423"/>
              <a:gd name="connsiteX14" fmla="*/ 187847 w 189866"/>
              <a:gd name="connsiteY14" fmla="*/ 9923 h 200423"/>
              <a:gd name="connsiteX15" fmla="*/ 152400 w 189866"/>
              <a:gd name="connsiteY15" fmla="*/ 22623 h 200423"/>
              <a:gd name="connsiteX16" fmla="*/ 139700 w 189866"/>
              <a:gd name="connsiteY16" fmla="*/ 25798 h 200423"/>
              <a:gd name="connsiteX17" fmla="*/ 123825 w 189866"/>
              <a:gd name="connsiteY17" fmla="*/ 32148 h 200423"/>
              <a:gd name="connsiteX18" fmla="*/ 79375 w 189866"/>
              <a:gd name="connsiteY18" fmla="*/ 35323 h 200423"/>
              <a:gd name="connsiteX19" fmla="*/ 69850 w 189866"/>
              <a:gd name="connsiteY19" fmla="*/ 28973 h 200423"/>
              <a:gd name="connsiteX20" fmla="*/ 13335 w 189866"/>
              <a:gd name="connsiteY20" fmla="*/ 0 h 200423"/>
              <a:gd name="connsiteX0" fmla="*/ 13335 w 189866"/>
              <a:gd name="connsiteY0" fmla="*/ 0 h 200423"/>
              <a:gd name="connsiteX1" fmla="*/ 0 w 189866"/>
              <a:gd name="connsiteY1" fmla="*/ 111523 h 200423"/>
              <a:gd name="connsiteX2" fmla="*/ 15875 w 189866"/>
              <a:gd name="connsiteY2" fmla="*/ 155973 h 200423"/>
              <a:gd name="connsiteX3" fmla="*/ 41275 w 189866"/>
              <a:gd name="connsiteY3" fmla="*/ 181373 h 200423"/>
              <a:gd name="connsiteX4" fmla="*/ 57150 w 189866"/>
              <a:gd name="connsiteY4" fmla="*/ 187723 h 200423"/>
              <a:gd name="connsiteX5" fmla="*/ 95250 w 189866"/>
              <a:gd name="connsiteY5" fmla="*/ 200423 h 200423"/>
              <a:gd name="connsiteX6" fmla="*/ 123825 w 189866"/>
              <a:gd name="connsiteY6" fmla="*/ 194073 h 200423"/>
              <a:gd name="connsiteX7" fmla="*/ 146050 w 189866"/>
              <a:gd name="connsiteY7" fmla="*/ 190898 h 200423"/>
              <a:gd name="connsiteX8" fmla="*/ 158750 w 189866"/>
              <a:gd name="connsiteY8" fmla="*/ 168673 h 200423"/>
              <a:gd name="connsiteX9" fmla="*/ 168275 w 189866"/>
              <a:gd name="connsiteY9" fmla="*/ 149623 h 200423"/>
              <a:gd name="connsiteX10" fmla="*/ 173990 w 189866"/>
              <a:gd name="connsiteY10" fmla="*/ 137321 h 200423"/>
              <a:gd name="connsiteX11" fmla="*/ 183620 w 189866"/>
              <a:gd name="connsiteY11" fmla="*/ 107436 h 200423"/>
              <a:gd name="connsiteX12" fmla="*/ 189866 w 189866"/>
              <a:gd name="connsiteY12" fmla="*/ 84011 h 200423"/>
              <a:gd name="connsiteX13" fmla="*/ 184463 w 189866"/>
              <a:gd name="connsiteY13" fmla="*/ 44848 h 200423"/>
              <a:gd name="connsiteX14" fmla="*/ 118463 w 189866"/>
              <a:gd name="connsiteY14" fmla="*/ 17162 h 200423"/>
              <a:gd name="connsiteX15" fmla="*/ 152400 w 189866"/>
              <a:gd name="connsiteY15" fmla="*/ 22623 h 200423"/>
              <a:gd name="connsiteX16" fmla="*/ 139700 w 189866"/>
              <a:gd name="connsiteY16" fmla="*/ 25798 h 200423"/>
              <a:gd name="connsiteX17" fmla="*/ 123825 w 189866"/>
              <a:gd name="connsiteY17" fmla="*/ 32148 h 200423"/>
              <a:gd name="connsiteX18" fmla="*/ 79375 w 189866"/>
              <a:gd name="connsiteY18" fmla="*/ 35323 h 200423"/>
              <a:gd name="connsiteX19" fmla="*/ 69850 w 189866"/>
              <a:gd name="connsiteY19" fmla="*/ 28973 h 200423"/>
              <a:gd name="connsiteX20" fmla="*/ 13335 w 189866"/>
              <a:gd name="connsiteY20" fmla="*/ 0 h 200423"/>
              <a:gd name="connsiteX0" fmla="*/ 13335 w 189866"/>
              <a:gd name="connsiteY0" fmla="*/ 0 h 201611"/>
              <a:gd name="connsiteX1" fmla="*/ 0 w 189866"/>
              <a:gd name="connsiteY1" fmla="*/ 111523 h 201611"/>
              <a:gd name="connsiteX2" fmla="*/ 15875 w 189866"/>
              <a:gd name="connsiteY2" fmla="*/ 155973 h 201611"/>
              <a:gd name="connsiteX3" fmla="*/ 41275 w 189866"/>
              <a:gd name="connsiteY3" fmla="*/ 181373 h 201611"/>
              <a:gd name="connsiteX4" fmla="*/ 44666 w 189866"/>
              <a:gd name="connsiteY4" fmla="*/ 201611 h 201611"/>
              <a:gd name="connsiteX5" fmla="*/ 95250 w 189866"/>
              <a:gd name="connsiteY5" fmla="*/ 200423 h 201611"/>
              <a:gd name="connsiteX6" fmla="*/ 123825 w 189866"/>
              <a:gd name="connsiteY6" fmla="*/ 194073 h 201611"/>
              <a:gd name="connsiteX7" fmla="*/ 146050 w 189866"/>
              <a:gd name="connsiteY7" fmla="*/ 190898 h 201611"/>
              <a:gd name="connsiteX8" fmla="*/ 158750 w 189866"/>
              <a:gd name="connsiteY8" fmla="*/ 168673 h 201611"/>
              <a:gd name="connsiteX9" fmla="*/ 168275 w 189866"/>
              <a:gd name="connsiteY9" fmla="*/ 149623 h 201611"/>
              <a:gd name="connsiteX10" fmla="*/ 173990 w 189866"/>
              <a:gd name="connsiteY10" fmla="*/ 137321 h 201611"/>
              <a:gd name="connsiteX11" fmla="*/ 183620 w 189866"/>
              <a:gd name="connsiteY11" fmla="*/ 107436 h 201611"/>
              <a:gd name="connsiteX12" fmla="*/ 189866 w 189866"/>
              <a:gd name="connsiteY12" fmla="*/ 84011 h 201611"/>
              <a:gd name="connsiteX13" fmla="*/ 184463 w 189866"/>
              <a:gd name="connsiteY13" fmla="*/ 44848 h 201611"/>
              <a:gd name="connsiteX14" fmla="*/ 118463 w 189866"/>
              <a:gd name="connsiteY14" fmla="*/ 17162 h 201611"/>
              <a:gd name="connsiteX15" fmla="*/ 152400 w 189866"/>
              <a:gd name="connsiteY15" fmla="*/ 22623 h 201611"/>
              <a:gd name="connsiteX16" fmla="*/ 139700 w 189866"/>
              <a:gd name="connsiteY16" fmla="*/ 25798 h 201611"/>
              <a:gd name="connsiteX17" fmla="*/ 123825 w 189866"/>
              <a:gd name="connsiteY17" fmla="*/ 32148 h 201611"/>
              <a:gd name="connsiteX18" fmla="*/ 79375 w 189866"/>
              <a:gd name="connsiteY18" fmla="*/ 35323 h 201611"/>
              <a:gd name="connsiteX19" fmla="*/ 69850 w 189866"/>
              <a:gd name="connsiteY19" fmla="*/ 28973 h 201611"/>
              <a:gd name="connsiteX20" fmla="*/ 13335 w 189866"/>
              <a:gd name="connsiteY20" fmla="*/ 0 h 201611"/>
              <a:gd name="connsiteX0" fmla="*/ 13335 w 189866"/>
              <a:gd name="connsiteY0" fmla="*/ 0 h 201611"/>
              <a:gd name="connsiteX1" fmla="*/ 0 w 189866"/>
              <a:gd name="connsiteY1" fmla="*/ 111523 h 201611"/>
              <a:gd name="connsiteX2" fmla="*/ 14468 w 189866"/>
              <a:gd name="connsiteY2" fmla="*/ 169784 h 201611"/>
              <a:gd name="connsiteX3" fmla="*/ 41275 w 189866"/>
              <a:gd name="connsiteY3" fmla="*/ 181373 h 201611"/>
              <a:gd name="connsiteX4" fmla="*/ 44666 w 189866"/>
              <a:gd name="connsiteY4" fmla="*/ 201611 h 201611"/>
              <a:gd name="connsiteX5" fmla="*/ 95250 w 189866"/>
              <a:gd name="connsiteY5" fmla="*/ 200423 h 201611"/>
              <a:gd name="connsiteX6" fmla="*/ 123825 w 189866"/>
              <a:gd name="connsiteY6" fmla="*/ 194073 h 201611"/>
              <a:gd name="connsiteX7" fmla="*/ 146050 w 189866"/>
              <a:gd name="connsiteY7" fmla="*/ 190898 h 201611"/>
              <a:gd name="connsiteX8" fmla="*/ 158750 w 189866"/>
              <a:gd name="connsiteY8" fmla="*/ 168673 h 201611"/>
              <a:gd name="connsiteX9" fmla="*/ 168275 w 189866"/>
              <a:gd name="connsiteY9" fmla="*/ 149623 h 201611"/>
              <a:gd name="connsiteX10" fmla="*/ 173990 w 189866"/>
              <a:gd name="connsiteY10" fmla="*/ 137321 h 201611"/>
              <a:gd name="connsiteX11" fmla="*/ 183620 w 189866"/>
              <a:gd name="connsiteY11" fmla="*/ 107436 h 201611"/>
              <a:gd name="connsiteX12" fmla="*/ 189866 w 189866"/>
              <a:gd name="connsiteY12" fmla="*/ 84011 h 201611"/>
              <a:gd name="connsiteX13" fmla="*/ 184463 w 189866"/>
              <a:gd name="connsiteY13" fmla="*/ 44848 h 201611"/>
              <a:gd name="connsiteX14" fmla="*/ 118463 w 189866"/>
              <a:gd name="connsiteY14" fmla="*/ 17162 h 201611"/>
              <a:gd name="connsiteX15" fmla="*/ 152400 w 189866"/>
              <a:gd name="connsiteY15" fmla="*/ 22623 h 201611"/>
              <a:gd name="connsiteX16" fmla="*/ 139700 w 189866"/>
              <a:gd name="connsiteY16" fmla="*/ 25798 h 201611"/>
              <a:gd name="connsiteX17" fmla="*/ 123825 w 189866"/>
              <a:gd name="connsiteY17" fmla="*/ 32148 h 201611"/>
              <a:gd name="connsiteX18" fmla="*/ 79375 w 189866"/>
              <a:gd name="connsiteY18" fmla="*/ 35323 h 201611"/>
              <a:gd name="connsiteX19" fmla="*/ 69850 w 189866"/>
              <a:gd name="connsiteY19" fmla="*/ 28973 h 201611"/>
              <a:gd name="connsiteX20" fmla="*/ 13335 w 189866"/>
              <a:gd name="connsiteY20" fmla="*/ 0 h 201611"/>
              <a:gd name="connsiteX0" fmla="*/ 8302 w 189866"/>
              <a:gd name="connsiteY0" fmla="*/ 9612 h 184449"/>
              <a:gd name="connsiteX1" fmla="*/ 0 w 189866"/>
              <a:gd name="connsiteY1" fmla="*/ 94361 h 184449"/>
              <a:gd name="connsiteX2" fmla="*/ 14468 w 189866"/>
              <a:gd name="connsiteY2" fmla="*/ 152622 h 184449"/>
              <a:gd name="connsiteX3" fmla="*/ 41275 w 189866"/>
              <a:gd name="connsiteY3" fmla="*/ 164211 h 184449"/>
              <a:gd name="connsiteX4" fmla="*/ 44666 w 189866"/>
              <a:gd name="connsiteY4" fmla="*/ 184449 h 184449"/>
              <a:gd name="connsiteX5" fmla="*/ 95250 w 189866"/>
              <a:gd name="connsiteY5" fmla="*/ 183261 h 184449"/>
              <a:gd name="connsiteX6" fmla="*/ 123825 w 189866"/>
              <a:gd name="connsiteY6" fmla="*/ 176911 h 184449"/>
              <a:gd name="connsiteX7" fmla="*/ 146050 w 189866"/>
              <a:gd name="connsiteY7" fmla="*/ 173736 h 184449"/>
              <a:gd name="connsiteX8" fmla="*/ 158750 w 189866"/>
              <a:gd name="connsiteY8" fmla="*/ 151511 h 184449"/>
              <a:gd name="connsiteX9" fmla="*/ 168275 w 189866"/>
              <a:gd name="connsiteY9" fmla="*/ 132461 h 184449"/>
              <a:gd name="connsiteX10" fmla="*/ 173990 w 189866"/>
              <a:gd name="connsiteY10" fmla="*/ 120159 h 184449"/>
              <a:gd name="connsiteX11" fmla="*/ 183620 w 189866"/>
              <a:gd name="connsiteY11" fmla="*/ 90274 h 184449"/>
              <a:gd name="connsiteX12" fmla="*/ 189866 w 189866"/>
              <a:gd name="connsiteY12" fmla="*/ 66849 h 184449"/>
              <a:gd name="connsiteX13" fmla="*/ 184463 w 189866"/>
              <a:gd name="connsiteY13" fmla="*/ 27686 h 184449"/>
              <a:gd name="connsiteX14" fmla="*/ 118463 w 189866"/>
              <a:gd name="connsiteY14" fmla="*/ 0 h 184449"/>
              <a:gd name="connsiteX15" fmla="*/ 152400 w 189866"/>
              <a:gd name="connsiteY15" fmla="*/ 5461 h 184449"/>
              <a:gd name="connsiteX16" fmla="*/ 139700 w 189866"/>
              <a:gd name="connsiteY16" fmla="*/ 8636 h 184449"/>
              <a:gd name="connsiteX17" fmla="*/ 123825 w 189866"/>
              <a:gd name="connsiteY17" fmla="*/ 14986 h 184449"/>
              <a:gd name="connsiteX18" fmla="*/ 79375 w 189866"/>
              <a:gd name="connsiteY18" fmla="*/ 18161 h 184449"/>
              <a:gd name="connsiteX19" fmla="*/ 69850 w 189866"/>
              <a:gd name="connsiteY19" fmla="*/ 11811 h 184449"/>
              <a:gd name="connsiteX20" fmla="*/ 8302 w 189866"/>
              <a:gd name="connsiteY20" fmla="*/ 9612 h 184449"/>
              <a:gd name="connsiteX0" fmla="*/ 8302 w 189866"/>
              <a:gd name="connsiteY0" fmla="*/ 9612 h 184449"/>
              <a:gd name="connsiteX1" fmla="*/ 0 w 189866"/>
              <a:gd name="connsiteY1" fmla="*/ 94361 h 184449"/>
              <a:gd name="connsiteX2" fmla="*/ 14468 w 189866"/>
              <a:gd name="connsiteY2" fmla="*/ 152622 h 184449"/>
              <a:gd name="connsiteX3" fmla="*/ 41275 w 189866"/>
              <a:gd name="connsiteY3" fmla="*/ 164211 h 184449"/>
              <a:gd name="connsiteX4" fmla="*/ 44666 w 189866"/>
              <a:gd name="connsiteY4" fmla="*/ 184449 h 184449"/>
              <a:gd name="connsiteX5" fmla="*/ 95250 w 189866"/>
              <a:gd name="connsiteY5" fmla="*/ 183261 h 184449"/>
              <a:gd name="connsiteX6" fmla="*/ 123825 w 189866"/>
              <a:gd name="connsiteY6" fmla="*/ 176911 h 184449"/>
              <a:gd name="connsiteX7" fmla="*/ 146050 w 189866"/>
              <a:gd name="connsiteY7" fmla="*/ 173736 h 184449"/>
              <a:gd name="connsiteX8" fmla="*/ 158750 w 189866"/>
              <a:gd name="connsiteY8" fmla="*/ 151511 h 184449"/>
              <a:gd name="connsiteX9" fmla="*/ 168275 w 189866"/>
              <a:gd name="connsiteY9" fmla="*/ 132461 h 184449"/>
              <a:gd name="connsiteX10" fmla="*/ 173990 w 189866"/>
              <a:gd name="connsiteY10" fmla="*/ 120159 h 184449"/>
              <a:gd name="connsiteX11" fmla="*/ 183620 w 189866"/>
              <a:gd name="connsiteY11" fmla="*/ 90274 h 184449"/>
              <a:gd name="connsiteX12" fmla="*/ 189866 w 189866"/>
              <a:gd name="connsiteY12" fmla="*/ 66849 h 184449"/>
              <a:gd name="connsiteX13" fmla="*/ 167407 w 189866"/>
              <a:gd name="connsiteY13" fmla="*/ 14004 h 184449"/>
              <a:gd name="connsiteX14" fmla="*/ 118463 w 189866"/>
              <a:gd name="connsiteY14" fmla="*/ 0 h 184449"/>
              <a:gd name="connsiteX15" fmla="*/ 152400 w 189866"/>
              <a:gd name="connsiteY15" fmla="*/ 5461 h 184449"/>
              <a:gd name="connsiteX16" fmla="*/ 139700 w 189866"/>
              <a:gd name="connsiteY16" fmla="*/ 8636 h 184449"/>
              <a:gd name="connsiteX17" fmla="*/ 123825 w 189866"/>
              <a:gd name="connsiteY17" fmla="*/ 14986 h 184449"/>
              <a:gd name="connsiteX18" fmla="*/ 79375 w 189866"/>
              <a:gd name="connsiteY18" fmla="*/ 18161 h 184449"/>
              <a:gd name="connsiteX19" fmla="*/ 69850 w 189866"/>
              <a:gd name="connsiteY19" fmla="*/ 11811 h 184449"/>
              <a:gd name="connsiteX20" fmla="*/ 8302 w 189866"/>
              <a:gd name="connsiteY20" fmla="*/ 9612 h 184449"/>
              <a:gd name="connsiteX0" fmla="*/ 8302 w 183620"/>
              <a:gd name="connsiteY0" fmla="*/ 9612 h 184449"/>
              <a:gd name="connsiteX1" fmla="*/ 0 w 183620"/>
              <a:gd name="connsiteY1" fmla="*/ 94361 h 184449"/>
              <a:gd name="connsiteX2" fmla="*/ 14468 w 183620"/>
              <a:gd name="connsiteY2" fmla="*/ 152622 h 184449"/>
              <a:gd name="connsiteX3" fmla="*/ 41275 w 183620"/>
              <a:gd name="connsiteY3" fmla="*/ 164211 h 184449"/>
              <a:gd name="connsiteX4" fmla="*/ 44666 w 183620"/>
              <a:gd name="connsiteY4" fmla="*/ 184449 h 184449"/>
              <a:gd name="connsiteX5" fmla="*/ 95250 w 183620"/>
              <a:gd name="connsiteY5" fmla="*/ 183261 h 184449"/>
              <a:gd name="connsiteX6" fmla="*/ 123825 w 183620"/>
              <a:gd name="connsiteY6" fmla="*/ 176911 h 184449"/>
              <a:gd name="connsiteX7" fmla="*/ 146050 w 183620"/>
              <a:gd name="connsiteY7" fmla="*/ 173736 h 184449"/>
              <a:gd name="connsiteX8" fmla="*/ 158750 w 183620"/>
              <a:gd name="connsiteY8" fmla="*/ 151511 h 184449"/>
              <a:gd name="connsiteX9" fmla="*/ 168275 w 183620"/>
              <a:gd name="connsiteY9" fmla="*/ 132461 h 184449"/>
              <a:gd name="connsiteX10" fmla="*/ 173990 w 183620"/>
              <a:gd name="connsiteY10" fmla="*/ 120159 h 184449"/>
              <a:gd name="connsiteX11" fmla="*/ 183620 w 183620"/>
              <a:gd name="connsiteY11" fmla="*/ 90274 h 184449"/>
              <a:gd name="connsiteX12" fmla="*/ 167668 w 183620"/>
              <a:gd name="connsiteY12" fmla="*/ 58378 h 184449"/>
              <a:gd name="connsiteX13" fmla="*/ 167407 w 183620"/>
              <a:gd name="connsiteY13" fmla="*/ 14004 h 184449"/>
              <a:gd name="connsiteX14" fmla="*/ 118463 w 183620"/>
              <a:gd name="connsiteY14" fmla="*/ 0 h 184449"/>
              <a:gd name="connsiteX15" fmla="*/ 152400 w 183620"/>
              <a:gd name="connsiteY15" fmla="*/ 5461 h 184449"/>
              <a:gd name="connsiteX16" fmla="*/ 139700 w 183620"/>
              <a:gd name="connsiteY16" fmla="*/ 8636 h 184449"/>
              <a:gd name="connsiteX17" fmla="*/ 123825 w 183620"/>
              <a:gd name="connsiteY17" fmla="*/ 14986 h 184449"/>
              <a:gd name="connsiteX18" fmla="*/ 79375 w 183620"/>
              <a:gd name="connsiteY18" fmla="*/ 18161 h 184449"/>
              <a:gd name="connsiteX19" fmla="*/ 69850 w 183620"/>
              <a:gd name="connsiteY19" fmla="*/ 11811 h 184449"/>
              <a:gd name="connsiteX20" fmla="*/ 8302 w 183620"/>
              <a:gd name="connsiteY20" fmla="*/ 9612 h 184449"/>
              <a:gd name="connsiteX0" fmla="*/ 8302 w 173990"/>
              <a:gd name="connsiteY0" fmla="*/ 9612 h 184449"/>
              <a:gd name="connsiteX1" fmla="*/ 0 w 173990"/>
              <a:gd name="connsiteY1" fmla="*/ 94361 h 184449"/>
              <a:gd name="connsiteX2" fmla="*/ 14468 w 173990"/>
              <a:gd name="connsiteY2" fmla="*/ 152622 h 184449"/>
              <a:gd name="connsiteX3" fmla="*/ 41275 w 173990"/>
              <a:gd name="connsiteY3" fmla="*/ 164211 h 184449"/>
              <a:gd name="connsiteX4" fmla="*/ 44666 w 173990"/>
              <a:gd name="connsiteY4" fmla="*/ 184449 h 184449"/>
              <a:gd name="connsiteX5" fmla="*/ 95250 w 173990"/>
              <a:gd name="connsiteY5" fmla="*/ 183261 h 184449"/>
              <a:gd name="connsiteX6" fmla="*/ 123825 w 173990"/>
              <a:gd name="connsiteY6" fmla="*/ 176911 h 184449"/>
              <a:gd name="connsiteX7" fmla="*/ 146050 w 173990"/>
              <a:gd name="connsiteY7" fmla="*/ 173736 h 184449"/>
              <a:gd name="connsiteX8" fmla="*/ 158750 w 173990"/>
              <a:gd name="connsiteY8" fmla="*/ 151511 h 184449"/>
              <a:gd name="connsiteX9" fmla="*/ 168275 w 173990"/>
              <a:gd name="connsiteY9" fmla="*/ 132461 h 184449"/>
              <a:gd name="connsiteX10" fmla="*/ 173990 w 173990"/>
              <a:gd name="connsiteY10" fmla="*/ 120159 h 184449"/>
              <a:gd name="connsiteX11" fmla="*/ 169553 w 173990"/>
              <a:gd name="connsiteY11" fmla="*/ 83470 h 184449"/>
              <a:gd name="connsiteX12" fmla="*/ 167668 w 173990"/>
              <a:gd name="connsiteY12" fmla="*/ 58378 h 184449"/>
              <a:gd name="connsiteX13" fmla="*/ 167407 w 173990"/>
              <a:gd name="connsiteY13" fmla="*/ 14004 h 184449"/>
              <a:gd name="connsiteX14" fmla="*/ 118463 w 173990"/>
              <a:gd name="connsiteY14" fmla="*/ 0 h 184449"/>
              <a:gd name="connsiteX15" fmla="*/ 152400 w 173990"/>
              <a:gd name="connsiteY15" fmla="*/ 5461 h 184449"/>
              <a:gd name="connsiteX16" fmla="*/ 139700 w 173990"/>
              <a:gd name="connsiteY16" fmla="*/ 8636 h 184449"/>
              <a:gd name="connsiteX17" fmla="*/ 123825 w 173990"/>
              <a:gd name="connsiteY17" fmla="*/ 14986 h 184449"/>
              <a:gd name="connsiteX18" fmla="*/ 79375 w 173990"/>
              <a:gd name="connsiteY18" fmla="*/ 18161 h 184449"/>
              <a:gd name="connsiteX19" fmla="*/ 69850 w 173990"/>
              <a:gd name="connsiteY19" fmla="*/ 11811 h 184449"/>
              <a:gd name="connsiteX20" fmla="*/ 8302 w 173990"/>
              <a:gd name="connsiteY20" fmla="*/ 9612 h 184449"/>
              <a:gd name="connsiteX0" fmla="*/ 8302 w 173990"/>
              <a:gd name="connsiteY0" fmla="*/ 9612 h 184449"/>
              <a:gd name="connsiteX1" fmla="*/ 0 w 173990"/>
              <a:gd name="connsiteY1" fmla="*/ 94361 h 184449"/>
              <a:gd name="connsiteX2" fmla="*/ 14468 w 173990"/>
              <a:gd name="connsiteY2" fmla="*/ 152622 h 184449"/>
              <a:gd name="connsiteX3" fmla="*/ 41275 w 173990"/>
              <a:gd name="connsiteY3" fmla="*/ 164211 h 184449"/>
              <a:gd name="connsiteX4" fmla="*/ 44666 w 173990"/>
              <a:gd name="connsiteY4" fmla="*/ 184449 h 184449"/>
              <a:gd name="connsiteX5" fmla="*/ 95250 w 173990"/>
              <a:gd name="connsiteY5" fmla="*/ 183261 h 184449"/>
              <a:gd name="connsiteX6" fmla="*/ 123825 w 173990"/>
              <a:gd name="connsiteY6" fmla="*/ 176911 h 184449"/>
              <a:gd name="connsiteX7" fmla="*/ 146050 w 173990"/>
              <a:gd name="connsiteY7" fmla="*/ 173736 h 184449"/>
              <a:gd name="connsiteX8" fmla="*/ 158750 w 173990"/>
              <a:gd name="connsiteY8" fmla="*/ 151511 h 184449"/>
              <a:gd name="connsiteX9" fmla="*/ 168275 w 173990"/>
              <a:gd name="connsiteY9" fmla="*/ 132461 h 184449"/>
              <a:gd name="connsiteX10" fmla="*/ 173990 w 173990"/>
              <a:gd name="connsiteY10" fmla="*/ 120159 h 184449"/>
              <a:gd name="connsiteX11" fmla="*/ 169553 w 173990"/>
              <a:gd name="connsiteY11" fmla="*/ 83470 h 184449"/>
              <a:gd name="connsiteX12" fmla="*/ 167668 w 173990"/>
              <a:gd name="connsiteY12" fmla="*/ 58378 h 184449"/>
              <a:gd name="connsiteX13" fmla="*/ 167407 w 173990"/>
              <a:gd name="connsiteY13" fmla="*/ 14004 h 184449"/>
              <a:gd name="connsiteX14" fmla="*/ 118463 w 173990"/>
              <a:gd name="connsiteY14" fmla="*/ 0 h 184449"/>
              <a:gd name="connsiteX15" fmla="*/ 170182 w 173990"/>
              <a:gd name="connsiteY15" fmla="*/ 16552 h 184449"/>
              <a:gd name="connsiteX16" fmla="*/ 139700 w 173990"/>
              <a:gd name="connsiteY16" fmla="*/ 8636 h 184449"/>
              <a:gd name="connsiteX17" fmla="*/ 123825 w 173990"/>
              <a:gd name="connsiteY17" fmla="*/ 14986 h 184449"/>
              <a:gd name="connsiteX18" fmla="*/ 79375 w 173990"/>
              <a:gd name="connsiteY18" fmla="*/ 18161 h 184449"/>
              <a:gd name="connsiteX19" fmla="*/ 69850 w 173990"/>
              <a:gd name="connsiteY19" fmla="*/ 11811 h 184449"/>
              <a:gd name="connsiteX20" fmla="*/ 8302 w 173990"/>
              <a:gd name="connsiteY20" fmla="*/ 9612 h 184449"/>
              <a:gd name="connsiteX0" fmla="*/ 8302 w 173990"/>
              <a:gd name="connsiteY0" fmla="*/ 976 h 175813"/>
              <a:gd name="connsiteX1" fmla="*/ 0 w 173990"/>
              <a:gd name="connsiteY1" fmla="*/ 85725 h 175813"/>
              <a:gd name="connsiteX2" fmla="*/ 14468 w 173990"/>
              <a:gd name="connsiteY2" fmla="*/ 143986 h 175813"/>
              <a:gd name="connsiteX3" fmla="*/ 41275 w 173990"/>
              <a:gd name="connsiteY3" fmla="*/ 155575 h 175813"/>
              <a:gd name="connsiteX4" fmla="*/ 44666 w 173990"/>
              <a:gd name="connsiteY4" fmla="*/ 175813 h 175813"/>
              <a:gd name="connsiteX5" fmla="*/ 95250 w 173990"/>
              <a:gd name="connsiteY5" fmla="*/ 174625 h 175813"/>
              <a:gd name="connsiteX6" fmla="*/ 123825 w 173990"/>
              <a:gd name="connsiteY6" fmla="*/ 168275 h 175813"/>
              <a:gd name="connsiteX7" fmla="*/ 146050 w 173990"/>
              <a:gd name="connsiteY7" fmla="*/ 165100 h 175813"/>
              <a:gd name="connsiteX8" fmla="*/ 158750 w 173990"/>
              <a:gd name="connsiteY8" fmla="*/ 142875 h 175813"/>
              <a:gd name="connsiteX9" fmla="*/ 168275 w 173990"/>
              <a:gd name="connsiteY9" fmla="*/ 123825 h 175813"/>
              <a:gd name="connsiteX10" fmla="*/ 173990 w 173990"/>
              <a:gd name="connsiteY10" fmla="*/ 111523 h 175813"/>
              <a:gd name="connsiteX11" fmla="*/ 169553 w 173990"/>
              <a:gd name="connsiteY11" fmla="*/ 74834 h 175813"/>
              <a:gd name="connsiteX12" fmla="*/ 167668 w 173990"/>
              <a:gd name="connsiteY12" fmla="*/ 49742 h 175813"/>
              <a:gd name="connsiteX13" fmla="*/ 167407 w 173990"/>
              <a:gd name="connsiteY13" fmla="*/ 5368 h 175813"/>
              <a:gd name="connsiteX14" fmla="*/ 153959 w 173990"/>
              <a:gd name="connsiteY14" fmla="*/ 606 h 175813"/>
              <a:gd name="connsiteX15" fmla="*/ 170182 w 173990"/>
              <a:gd name="connsiteY15" fmla="*/ 7916 h 175813"/>
              <a:gd name="connsiteX16" fmla="*/ 139700 w 173990"/>
              <a:gd name="connsiteY16" fmla="*/ 0 h 175813"/>
              <a:gd name="connsiteX17" fmla="*/ 123825 w 173990"/>
              <a:gd name="connsiteY17" fmla="*/ 6350 h 175813"/>
              <a:gd name="connsiteX18" fmla="*/ 79375 w 173990"/>
              <a:gd name="connsiteY18" fmla="*/ 9525 h 175813"/>
              <a:gd name="connsiteX19" fmla="*/ 69850 w 173990"/>
              <a:gd name="connsiteY19" fmla="*/ 3175 h 175813"/>
              <a:gd name="connsiteX20" fmla="*/ 8302 w 173990"/>
              <a:gd name="connsiteY20" fmla="*/ 976 h 175813"/>
              <a:gd name="connsiteX0" fmla="*/ 8302 w 175822"/>
              <a:gd name="connsiteY0" fmla="*/ 976 h 175813"/>
              <a:gd name="connsiteX1" fmla="*/ 0 w 175822"/>
              <a:gd name="connsiteY1" fmla="*/ 85725 h 175813"/>
              <a:gd name="connsiteX2" fmla="*/ 14468 w 175822"/>
              <a:gd name="connsiteY2" fmla="*/ 143986 h 175813"/>
              <a:gd name="connsiteX3" fmla="*/ 41275 w 175822"/>
              <a:gd name="connsiteY3" fmla="*/ 155575 h 175813"/>
              <a:gd name="connsiteX4" fmla="*/ 44666 w 175822"/>
              <a:gd name="connsiteY4" fmla="*/ 175813 h 175813"/>
              <a:gd name="connsiteX5" fmla="*/ 95250 w 175822"/>
              <a:gd name="connsiteY5" fmla="*/ 174625 h 175813"/>
              <a:gd name="connsiteX6" fmla="*/ 123825 w 175822"/>
              <a:gd name="connsiteY6" fmla="*/ 168275 h 175813"/>
              <a:gd name="connsiteX7" fmla="*/ 146050 w 175822"/>
              <a:gd name="connsiteY7" fmla="*/ 165100 h 175813"/>
              <a:gd name="connsiteX8" fmla="*/ 158750 w 175822"/>
              <a:gd name="connsiteY8" fmla="*/ 142875 h 175813"/>
              <a:gd name="connsiteX9" fmla="*/ 168275 w 175822"/>
              <a:gd name="connsiteY9" fmla="*/ 123825 h 175813"/>
              <a:gd name="connsiteX10" fmla="*/ 173990 w 175822"/>
              <a:gd name="connsiteY10" fmla="*/ 111523 h 175813"/>
              <a:gd name="connsiteX11" fmla="*/ 169553 w 175822"/>
              <a:gd name="connsiteY11" fmla="*/ 74834 h 175813"/>
              <a:gd name="connsiteX12" fmla="*/ 175822 w 175822"/>
              <a:gd name="connsiteY12" fmla="*/ 55723 h 175813"/>
              <a:gd name="connsiteX13" fmla="*/ 167407 w 175822"/>
              <a:gd name="connsiteY13" fmla="*/ 5368 h 175813"/>
              <a:gd name="connsiteX14" fmla="*/ 153959 w 175822"/>
              <a:gd name="connsiteY14" fmla="*/ 606 h 175813"/>
              <a:gd name="connsiteX15" fmla="*/ 170182 w 175822"/>
              <a:gd name="connsiteY15" fmla="*/ 7916 h 175813"/>
              <a:gd name="connsiteX16" fmla="*/ 139700 w 175822"/>
              <a:gd name="connsiteY16" fmla="*/ 0 h 175813"/>
              <a:gd name="connsiteX17" fmla="*/ 123825 w 175822"/>
              <a:gd name="connsiteY17" fmla="*/ 6350 h 175813"/>
              <a:gd name="connsiteX18" fmla="*/ 79375 w 175822"/>
              <a:gd name="connsiteY18" fmla="*/ 9525 h 175813"/>
              <a:gd name="connsiteX19" fmla="*/ 69850 w 175822"/>
              <a:gd name="connsiteY19" fmla="*/ 3175 h 175813"/>
              <a:gd name="connsiteX20" fmla="*/ 8302 w 175822"/>
              <a:gd name="connsiteY20" fmla="*/ 976 h 175813"/>
              <a:gd name="connsiteX0" fmla="*/ 8302 w 175822"/>
              <a:gd name="connsiteY0" fmla="*/ 976 h 175813"/>
              <a:gd name="connsiteX1" fmla="*/ 0 w 175822"/>
              <a:gd name="connsiteY1" fmla="*/ 85725 h 175813"/>
              <a:gd name="connsiteX2" fmla="*/ 14468 w 175822"/>
              <a:gd name="connsiteY2" fmla="*/ 143986 h 175813"/>
              <a:gd name="connsiteX3" fmla="*/ 41275 w 175822"/>
              <a:gd name="connsiteY3" fmla="*/ 155575 h 175813"/>
              <a:gd name="connsiteX4" fmla="*/ 44666 w 175822"/>
              <a:gd name="connsiteY4" fmla="*/ 175813 h 175813"/>
              <a:gd name="connsiteX5" fmla="*/ 95250 w 175822"/>
              <a:gd name="connsiteY5" fmla="*/ 174625 h 175813"/>
              <a:gd name="connsiteX6" fmla="*/ 123825 w 175822"/>
              <a:gd name="connsiteY6" fmla="*/ 168275 h 175813"/>
              <a:gd name="connsiteX7" fmla="*/ 146050 w 175822"/>
              <a:gd name="connsiteY7" fmla="*/ 165100 h 175813"/>
              <a:gd name="connsiteX8" fmla="*/ 158750 w 175822"/>
              <a:gd name="connsiteY8" fmla="*/ 142875 h 175813"/>
              <a:gd name="connsiteX9" fmla="*/ 168275 w 175822"/>
              <a:gd name="connsiteY9" fmla="*/ 123825 h 175813"/>
              <a:gd name="connsiteX10" fmla="*/ 173990 w 175822"/>
              <a:gd name="connsiteY10" fmla="*/ 111523 h 175813"/>
              <a:gd name="connsiteX11" fmla="*/ 173268 w 175822"/>
              <a:gd name="connsiteY11" fmla="*/ 79121 h 175813"/>
              <a:gd name="connsiteX12" fmla="*/ 175822 w 175822"/>
              <a:gd name="connsiteY12" fmla="*/ 55723 h 175813"/>
              <a:gd name="connsiteX13" fmla="*/ 167407 w 175822"/>
              <a:gd name="connsiteY13" fmla="*/ 5368 h 175813"/>
              <a:gd name="connsiteX14" fmla="*/ 153959 w 175822"/>
              <a:gd name="connsiteY14" fmla="*/ 606 h 175813"/>
              <a:gd name="connsiteX15" fmla="*/ 170182 w 175822"/>
              <a:gd name="connsiteY15" fmla="*/ 7916 h 175813"/>
              <a:gd name="connsiteX16" fmla="*/ 139700 w 175822"/>
              <a:gd name="connsiteY16" fmla="*/ 0 h 175813"/>
              <a:gd name="connsiteX17" fmla="*/ 123825 w 175822"/>
              <a:gd name="connsiteY17" fmla="*/ 6350 h 175813"/>
              <a:gd name="connsiteX18" fmla="*/ 79375 w 175822"/>
              <a:gd name="connsiteY18" fmla="*/ 9525 h 175813"/>
              <a:gd name="connsiteX19" fmla="*/ 69850 w 175822"/>
              <a:gd name="connsiteY19" fmla="*/ 3175 h 175813"/>
              <a:gd name="connsiteX20" fmla="*/ 8302 w 175822"/>
              <a:gd name="connsiteY20" fmla="*/ 976 h 175813"/>
              <a:gd name="connsiteX0" fmla="*/ 8302 w 175822"/>
              <a:gd name="connsiteY0" fmla="*/ 976 h 175813"/>
              <a:gd name="connsiteX1" fmla="*/ 0 w 175822"/>
              <a:gd name="connsiteY1" fmla="*/ 85725 h 175813"/>
              <a:gd name="connsiteX2" fmla="*/ 14468 w 175822"/>
              <a:gd name="connsiteY2" fmla="*/ 143986 h 175813"/>
              <a:gd name="connsiteX3" fmla="*/ 35384 w 175822"/>
              <a:gd name="connsiteY3" fmla="*/ 159066 h 175813"/>
              <a:gd name="connsiteX4" fmla="*/ 44666 w 175822"/>
              <a:gd name="connsiteY4" fmla="*/ 175813 h 175813"/>
              <a:gd name="connsiteX5" fmla="*/ 95250 w 175822"/>
              <a:gd name="connsiteY5" fmla="*/ 174625 h 175813"/>
              <a:gd name="connsiteX6" fmla="*/ 123825 w 175822"/>
              <a:gd name="connsiteY6" fmla="*/ 168275 h 175813"/>
              <a:gd name="connsiteX7" fmla="*/ 146050 w 175822"/>
              <a:gd name="connsiteY7" fmla="*/ 165100 h 175813"/>
              <a:gd name="connsiteX8" fmla="*/ 158750 w 175822"/>
              <a:gd name="connsiteY8" fmla="*/ 142875 h 175813"/>
              <a:gd name="connsiteX9" fmla="*/ 168275 w 175822"/>
              <a:gd name="connsiteY9" fmla="*/ 123825 h 175813"/>
              <a:gd name="connsiteX10" fmla="*/ 173990 w 175822"/>
              <a:gd name="connsiteY10" fmla="*/ 111523 h 175813"/>
              <a:gd name="connsiteX11" fmla="*/ 173268 w 175822"/>
              <a:gd name="connsiteY11" fmla="*/ 79121 h 175813"/>
              <a:gd name="connsiteX12" fmla="*/ 175822 w 175822"/>
              <a:gd name="connsiteY12" fmla="*/ 55723 h 175813"/>
              <a:gd name="connsiteX13" fmla="*/ 167407 w 175822"/>
              <a:gd name="connsiteY13" fmla="*/ 5368 h 175813"/>
              <a:gd name="connsiteX14" fmla="*/ 153959 w 175822"/>
              <a:gd name="connsiteY14" fmla="*/ 606 h 175813"/>
              <a:gd name="connsiteX15" fmla="*/ 170182 w 175822"/>
              <a:gd name="connsiteY15" fmla="*/ 7916 h 175813"/>
              <a:gd name="connsiteX16" fmla="*/ 139700 w 175822"/>
              <a:gd name="connsiteY16" fmla="*/ 0 h 175813"/>
              <a:gd name="connsiteX17" fmla="*/ 123825 w 175822"/>
              <a:gd name="connsiteY17" fmla="*/ 6350 h 175813"/>
              <a:gd name="connsiteX18" fmla="*/ 79375 w 175822"/>
              <a:gd name="connsiteY18" fmla="*/ 9525 h 175813"/>
              <a:gd name="connsiteX19" fmla="*/ 69850 w 175822"/>
              <a:gd name="connsiteY19" fmla="*/ 3175 h 175813"/>
              <a:gd name="connsiteX20" fmla="*/ 8302 w 175822"/>
              <a:gd name="connsiteY20" fmla="*/ 976 h 175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5822" h="175813">
                <a:moveTo>
                  <a:pt x="8302" y="976"/>
                </a:moveTo>
                <a:cubicBezTo>
                  <a:pt x="-3340" y="57068"/>
                  <a:pt x="5292" y="39158"/>
                  <a:pt x="0" y="85725"/>
                </a:cubicBezTo>
                <a:lnTo>
                  <a:pt x="14468" y="143986"/>
                </a:lnTo>
                <a:lnTo>
                  <a:pt x="35384" y="159066"/>
                </a:lnTo>
                <a:lnTo>
                  <a:pt x="44666" y="175813"/>
                </a:lnTo>
                <a:lnTo>
                  <a:pt x="95250" y="174625"/>
                </a:lnTo>
                <a:lnTo>
                  <a:pt x="123825" y="168275"/>
                </a:lnTo>
                <a:lnTo>
                  <a:pt x="146050" y="165100"/>
                </a:lnTo>
                <a:lnTo>
                  <a:pt x="158750" y="142875"/>
                </a:lnTo>
                <a:lnTo>
                  <a:pt x="168275" y="123825"/>
                </a:lnTo>
                <a:lnTo>
                  <a:pt x="173990" y="111523"/>
                </a:lnTo>
                <a:cubicBezTo>
                  <a:pt x="173749" y="100722"/>
                  <a:pt x="173509" y="89922"/>
                  <a:pt x="173268" y="79121"/>
                </a:cubicBezTo>
                <a:lnTo>
                  <a:pt x="175822" y="55723"/>
                </a:lnTo>
                <a:lnTo>
                  <a:pt x="167407" y="5368"/>
                </a:lnTo>
                <a:lnTo>
                  <a:pt x="153959" y="606"/>
                </a:lnTo>
                <a:lnTo>
                  <a:pt x="170182" y="7916"/>
                </a:lnTo>
                <a:lnTo>
                  <a:pt x="139700" y="0"/>
                </a:lnTo>
                <a:lnTo>
                  <a:pt x="123825" y="6350"/>
                </a:lnTo>
                <a:lnTo>
                  <a:pt x="79375" y="9525"/>
                </a:lnTo>
                <a:lnTo>
                  <a:pt x="69850" y="3175"/>
                </a:lnTo>
                <a:lnTo>
                  <a:pt x="8302" y="97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F262259-69CB-98DF-2FA1-20A7663794AE}"/>
              </a:ext>
            </a:extLst>
          </p:cNvPr>
          <p:cNvSpPr/>
          <p:nvPr/>
        </p:nvSpPr>
        <p:spPr>
          <a:xfrm rot="20499690">
            <a:off x="5034012" y="9431100"/>
            <a:ext cx="371675" cy="291497"/>
          </a:xfrm>
          <a:custGeom>
            <a:avLst/>
            <a:gdLst>
              <a:gd name="connsiteX0" fmla="*/ 15875 w 174625"/>
              <a:gd name="connsiteY0" fmla="*/ 12700 h 190500"/>
              <a:gd name="connsiteX1" fmla="*/ 0 w 174625"/>
              <a:gd name="connsiteY1" fmla="*/ 101600 h 190500"/>
              <a:gd name="connsiteX2" fmla="*/ 15875 w 174625"/>
              <a:gd name="connsiteY2" fmla="*/ 146050 h 190500"/>
              <a:gd name="connsiteX3" fmla="*/ 41275 w 174625"/>
              <a:gd name="connsiteY3" fmla="*/ 171450 h 190500"/>
              <a:gd name="connsiteX4" fmla="*/ 57150 w 174625"/>
              <a:gd name="connsiteY4" fmla="*/ 177800 h 190500"/>
              <a:gd name="connsiteX5" fmla="*/ 95250 w 174625"/>
              <a:gd name="connsiteY5" fmla="*/ 190500 h 190500"/>
              <a:gd name="connsiteX6" fmla="*/ 123825 w 174625"/>
              <a:gd name="connsiteY6" fmla="*/ 184150 h 190500"/>
              <a:gd name="connsiteX7" fmla="*/ 146050 w 174625"/>
              <a:gd name="connsiteY7" fmla="*/ 180975 h 190500"/>
              <a:gd name="connsiteX8" fmla="*/ 158750 w 174625"/>
              <a:gd name="connsiteY8" fmla="*/ 158750 h 190500"/>
              <a:gd name="connsiteX9" fmla="*/ 168275 w 174625"/>
              <a:gd name="connsiteY9" fmla="*/ 139700 h 190500"/>
              <a:gd name="connsiteX10" fmla="*/ 168275 w 174625"/>
              <a:gd name="connsiteY10" fmla="*/ 127000 h 190500"/>
              <a:gd name="connsiteX11" fmla="*/ 174625 w 174625"/>
              <a:gd name="connsiteY11" fmla="*/ 104775 h 190500"/>
              <a:gd name="connsiteX12" fmla="*/ 174625 w 174625"/>
              <a:gd name="connsiteY12" fmla="*/ 73025 h 190500"/>
              <a:gd name="connsiteX13" fmla="*/ 174625 w 174625"/>
              <a:gd name="connsiteY13" fmla="*/ 34925 h 190500"/>
              <a:gd name="connsiteX14" fmla="*/ 171450 w 174625"/>
              <a:gd name="connsiteY14" fmla="*/ 0 h 190500"/>
              <a:gd name="connsiteX15" fmla="*/ 152400 w 174625"/>
              <a:gd name="connsiteY15" fmla="*/ 12700 h 190500"/>
              <a:gd name="connsiteX16" fmla="*/ 139700 w 174625"/>
              <a:gd name="connsiteY16" fmla="*/ 15875 h 190500"/>
              <a:gd name="connsiteX17" fmla="*/ 123825 w 174625"/>
              <a:gd name="connsiteY17" fmla="*/ 22225 h 190500"/>
              <a:gd name="connsiteX18" fmla="*/ 79375 w 174625"/>
              <a:gd name="connsiteY18" fmla="*/ 25400 h 190500"/>
              <a:gd name="connsiteX19" fmla="*/ 69850 w 174625"/>
              <a:gd name="connsiteY19" fmla="*/ 19050 h 190500"/>
              <a:gd name="connsiteX20" fmla="*/ 15875 w 174625"/>
              <a:gd name="connsiteY20" fmla="*/ 12700 h 190500"/>
              <a:gd name="connsiteX0" fmla="*/ 0 w 174625"/>
              <a:gd name="connsiteY0" fmla="*/ 0 h 215900"/>
              <a:gd name="connsiteX1" fmla="*/ 0 w 174625"/>
              <a:gd name="connsiteY1" fmla="*/ 127000 h 215900"/>
              <a:gd name="connsiteX2" fmla="*/ 15875 w 174625"/>
              <a:gd name="connsiteY2" fmla="*/ 171450 h 215900"/>
              <a:gd name="connsiteX3" fmla="*/ 41275 w 174625"/>
              <a:gd name="connsiteY3" fmla="*/ 196850 h 215900"/>
              <a:gd name="connsiteX4" fmla="*/ 57150 w 174625"/>
              <a:gd name="connsiteY4" fmla="*/ 203200 h 215900"/>
              <a:gd name="connsiteX5" fmla="*/ 95250 w 174625"/>
              <a:gd name="connsiteY5" fmla="*/ 215900 h 215900"/>
              <a:gd name="connsiteX6" fmla="*/ 123825 w 174625"/>
              <a:gd name="connsiteY6" fmla="*/ 209550 h 215900"/>
              <a:gd name="connsiteX7" fmla="*/ 146050 w 174625"/>
              <a:gd name="connsiteY7" fmla="*/ 206375 h 215900"/>
              <a:gd name="connsiteX8" fmla="*/ 158750 w 174625"/>
              <a:gd name="connsiteY8" fmla="*/ 184150 h 215900"/>
              <a:gd name="connsiteX9" fmla="*/ 168275 w 174625"/>
              <a:gd name="connsiteY9" fmla="*/ 165100 h 215900"/>
              <a:gd name="connsiteX10" fmla="*/ 168275 w 174625"/>
              <a:gd name="connsiteY10" fmla="*/ 152400 h 215900"/>
              <a:gd name="connsiteX11" fmla="*/ 174625 w 174625"/>
              <a:gd name="connsiteY11" fmla="*/ 130175 h 215900"/>
              <a:gd name="connsiteX12" fmla="*/ 174625 w 174625"/>
              <a:gd name="connsiteY12" fmla="*/ 98425 h 215900"/>
              <a:gd name="connsiteX13" fmla="*/ 174625 w 174625"/>
              <a:gd name="connsiteY13" fmla="*/ 60325 h 215900"/>
              <a:gd name="connsiteX14" fmla="*/ 171450 w 174625"/>
              <a:gd name="connsiteY14" fmla="*/ 25400 h 215900"/>
              <a:gd name="connsiteX15" fmla="*/ 152400 w 174625"/>
              <a:gd name="connsiteY15" fmla="*/ 38100 h 215900"/>
              <a:gd name="connsiteX16" fmla="*/ 139700 w 174625"/>
              <a:gd name="connsiteY16" fmla="*/ 41275 h 215900"/>
              <a:gd name="connsiteX17" fmla="*/ 123825 w 174625"/>
              <a:gd name="connsiteY17" fmla="*/ 47625 h 215900"/>
              <a:gd name="connsiteX18" fmla="*/ 79375 w 174625"/>
              <a:gd name="connsiteY18" fmla="*/ 50800 h 215900"/>
              <a:gd name="connsiteX19" fmla="*/ 69850 w 174625"/>
              <a:gd name="connsiteY19" fmla="*/ 44450 h 215900"/>
              <a:gd name="connsiteX20" fmla="*/ 0 w 174625"/>
              <a:gd name="connsiteY20" fmla="*/ 0 h 215900"/>
              <a:gd name="connsiteX0" fmla="*/ 0 w 174625"/>
              <a:gd name="connsiteY0" fmla="*/ 0 h 215900"/>
              <a:gd name="connsiteX1" fmla="*/ 0 w 174625"/>
              <a:gd name="connsiteY1" fmla="*/ 127000 h 215900"/>
              <a:gd name="connsiteX2" fmla="*/ 15875 w 174625"/>
              <a:gd name="connsiteY2" fmla="*/ 171450 h 215900"/>
              <a:gd name="connsiteX3" fmla="*/ 41275 w 174625"/>
              <a:gd name="connsiteY3" fmla="*/ 196850 h 215900"/>
              <a:gd name="connsiteX4" fmla="*/ 57150 w 174625"/>
              <a:gd name="connsiteY4" fmla="*/ 203200 h 215900"/>
              <a:gd name="connsiteX5" fmla="*/ 95250 w 174625"/>
              <a:gd name="connsiteY5" fmla="*/ 215900 h 215900"/>
              <a:gd name="connsiteX6" fmla="*/ 123825 w 174625"/>
              <a:gd name="connsiteY6" fmla="*/ 209550 h 215900"/>
              <a:gd name="connsiteX7" fmla="*/ 146050 w 174625"/>
              <a:gd name="connsiteY7" fmla="*/ 206375 h 215900"/>
              <a:gd name="connsiteX8" fmla="*/ 158750 w 174625"/>
              <a:gd name="connsiteY8" fmla="*/ 184150 h 215900"/>
              <a:gd name="connsiteX9" fmla="*/ 168275 w 174625"/>
              <a:gd name="connsiteY9" fmla="*/ 165100 h 215900"/>
              <a:gd name="connsiteX10" fmla="*/ 168275 w 174625"/>
              <a:gd name="connsiteY10" fmla="*/ 152400 h 215900"/>
              <a:gd name="connsiteX11" fmla="*/ 174625 w 174625"/>
              <a:gd name="connsiteY11" fmla="*/ 130175 h 215900"/>
              <a:gd name="connsiteX12" fmla="*/ 174625 w 174625"/>
              <a:gd name="connsiteY12" fmla="*/ 98425 h 215900"/>
              <a:gd name="connsiteX13" fmla="*/ 174625 w 174625"/>
              <a:gd name="connsiteY13" fmla="*/ 60325 h 215900"/>
              <a:gd name="connsiteX14" fmla="*/ 171450 w 174625"/>
              <a:gd name="connsiteY14" fmla="*/ 25400 h 215900"/>
              <a:gd name="connsiteX15" fmla="*/ 152400 w 174625"/>
              <a:gd name="connsiteY15" fmla="*/ 38100 h 215900"/>
              <a:gd name="connsiteX16" fmla="*/ 139700 w 174625"/>
              <a:gd name="connsiteY16" fmla="*/ 41275 h 215900"/>
              <a:gd name="connsiteX17" fmla="*/ 123825 w 174625"/>
              <a:gd name="connsiteY17" fmla="*/ 47625 h 215900"/>
              <a:gd name="connsiteX18" fmla="*/ 79375 w 174625"/>
              <a:gd name="connsiteY18" fmla="*/ 50800 h 215900"/>
              <a:gd name="connsiteX19" fmla="*/ 60325 w 174625"/>
              <a:gd name="connsiteY19" fmla="*/ 50800 h 215900"/>
              <a:gd name="connsiteX20" fmla="*/ 0 w 174625"/>
              <a:gd name="connsiteY20" fmla="*/ 0 h 215900"/>
              <a:gd name="connsiteX0" fmla="*/ 33263 w 174625"/>
              <a:gd name="connsiteY0" fmla="*/ 0 h 215900"/>
              <a:gd name="connsiteX1" fmla="*/ 0 w 174625"/>
              <a:gd name="connsiteY1" fmla="*/ 127000 h 215900"/>
              <a:gd name="connsiteX2" fmla="*/ 15875 w 174625"/>
              <a:gd name="connsiteY2" fmla="*/ 171450 h 215900"/>
              <a:gd name="connsiteX3" fmla="*/ 41275 w 174625"/>
              <a:gd name="connsiteY3" fmla="*/ 196850 h 215900"/>
              <a:gd name="connsiteX4" fmla="*/ 57150 w 174625"/>
              <a:gd name="connsiteY4" fmla="*/ 203200 h 215900"/>
              <a:gd name="connsiteX5" fmla="*/ 95250 w 174625"/>
              <a:gd name="connsiteY5" fmla="*/ 215900 h 215900"/>
              <a:gd name="connsiteX6" fmla="*/ 123825 w 174625"/>
              <a:gd name="connsiteY6" fmla="*/ 209550 h 215900"/>
              <a:gd name="connsiteX7" fmla="*/ 146050 w 174625"/>
              <a:gd name="connsiteY7" fmla="*/ 206375 h 215900"/>
              <a:gd name="connsiteX8" fmla="*/ 158750 w 174625"/>
              <a:gd name="connsiteY8" fmla="*/ 184150 h 215900"/>
              <a:gd name="connsiteX9" fmla="*/ 168275 w 174625"/>
              <a:gd name="connsiteY9" fmla="*/ 165100 h 215900"/>
              <a:gd name="connsiteX10" fmla="*/ 168275 w 174625"/>
              <a:gd name="connsiteY10" fmla="*/ 152400 h 215900"/>
              <a:gd name="connsiteX11" fmla="*/ 174625 w 174625"/>
              <a:gd name="connsiteY11" fmla="*/ 130175 h 215900"/>
              <a:gd name="connsiteX12" fmla="*/ 174625 w 174625"/>
              <a:gd name="connsiteY12" fmla="*/ 98425 h 215900"/>
              <a:gd name="connsiteX13" fmla="*/ 174625 w 174625"/>
              <a:gd name="connsiteY13" fmla="*/ 60325 h 215900"/>
              <a:gd name="connsiteX14" fmla="*/ 171450 w 174625"/>
              <a:gd name="connsiteY14" fmla="*/ 25400 h 215900"/>
              <a:gd name="connsiteX15" fmla="*/ 152400 w 174625"/>
              <a:gd name="connsiteY15" fmla="*/ 38100 h 215900"/>
              <a:gd name="connsiteX16" fmla="*/ 139700 w 174625"/>
              <a:gd name="connsiteY16" fmla="*/ 41275 h 215900"/>
              <a:gd name="connsiteX17" fmla="*/ 123825 w 174625"/>
              <a:gd name="connsiteY17" fmla="*/ 47625 h 215900"/>
              <a:gd name="connsiteX18" fmla="*/ 79375 w 174625"/>
              <a:gd name="connsiteY18" fmla="*/ 50800 h 215900"/>
              <a:gd name="connsiteX19" fmla="*/ 60325 w 174625"/>
              <a:gd name="connsiteY19" fmla="*/ 50800 h 215900"/>
              <a:gd name="connsiteX20" fmla="*/ 33263 w 174625"/>
              <a:gd name="connsiteY20" fmla="*/ 0 h 215900"/>
              <a:gd name="connsiteX0" fmla="*/ 19404 w 160766"/>
              <a:gd name="connsiteY0" fmla="*/ 0 h 215900"/>
              <a:gd name="connsiteX1" fmla="*/ 0 w 160766"/>
              <a:gd name="connsiteY1" fmla="*/ 127000 h 215900"/>
              <a:gd name="connsiteX2" fmla="*/ 2016 w 160766"/>
              <a:gd name="connsiteY2" fmla="*/ 171450 h 215900"/>
              <a:gd name="connsiteX3" fmla="*/ 27416 w 160766"/>
              <a:gd name="connsiteY3" fmla="*/ 196850 h 215900"/>
              <a:gd name="connsiteX4" fmla="*/ 43291 w 160766"/>
              <a:gd name="connsiteY4" fmla="*/ 203200 h 215900"/>
              <a:gd name="connsiteX5" fmla="*/ 81391 w 160766"/>
              <a:gd name="connsiteY5" fmla="*/ 215900 h 215900"/>
              <a:gd name="connsiteX6" fmla="*/ 109966 w 160766"/>
              <a:gd name="connsiteY6" fmla="*/ 209550 h 215900"/>
              <a:gd name="connsiteX7" fmla="*/ 132191 w 160766"/>
              <a:gd name="connsiteY7" fmla="*/ 206375 h 215900"/>
              <a:gd name="connsiteX8" fmla="*/ 144891 w 160766"/>
              <a:gd name="connsiteY8" fmla="*/ 184150 h 215900"/>
              <a:gd name="connsiteX9" fmla="*/ 154416 w 160766"/>
              <a:gd name="connsiteY9" fmla="*/ 165100 h 215900"/>
              <a:gd name="connsiteX10" fmla="*/ 154416 w 160766"/>
              <a:gd name="connsiteY10" fmla="*/ 152400 h 215900"/>
              <a:gd name="connsiteX11" fmla="*/ 160766 w 160766"/>
              <a:gd name="connsiteY11" fmla="*/ 130175 h 215900"/>
              <a:gd name="connsiteX12" fmla="*/ 160766 w 160766"/>
              <a:gd name="connsiteY12" fmla="*/ 98425 h 215900"/>
              <a:gd name="connsiteX13" fmla="*/ 160766 w 160766"/>
              <a:gd name="connsiteY13" fmla="*/ 60325 h 215900"/>
              <a:gd name="connsiteX14" fmla="*/ 157591 w 160766"/>
              <a:gd name="connsiteY14" fmla="*/ 25400 h 215900"/>
              <a:gd name="connsiteX15" fmla="*/ 138541 w 160766"/>
              <a:gd name="connsiteY15" fmla="*/ 38100 h 215900"/>
              <a:gd name="connsiteX16" fmla="*/ 125841 w 160766"/>
              <a:gd name="connsiteY16" fmla="*/ 41275 h 215900"/>
              <a:gd name="connsiteX17" fmla="*/ 109966 w 160766"/>
              <a:gd name="connsiteY17" fmla="*/ 47625 h 215900"/>
              <a:gd name="connsiteX18" fmla="*/ 65516 w 160766"/>
              <a:gd name="connsiteY18" fmla="*/ 50800 h 215900"/>
              <a:gd name="connsiteX19" fmla="*/ 46466 w 160766"/>
              <a:gd name="connsiteY19" fmla="*/ 50800 h 215900"/>
              <a:gd name="connsiteX20" fmla="*/ 19404 w 160766"/>
              <a:gd name="connsiteY20" fmla="*/ 0 h 215900"/>
              <a:gd name="connsiteX0" fmla="*/ 19404 w 165906"/>
              <a:gd name="connsiteY0" fmla="*/ 0 h 215900"/>
              <a:gd name="connsiteX1" fmla="*/ 0 w 165906"/>
              <a:gd name="connsiteY1" fmla="*/ 127000 h 215900"/>
              <a:gd name="connsiteX2" fmla="*/ 2016 w 165906"/>
              <a:gd name="connsiteY2" fmla="*/ 171450 h 215900"/>
              <a:gd name="connsiteX3" fmla="*/ 27416 w 165906"/>
              <a:gd name="connsiteY3" fmla="*/ 196850 h 215900"/>
              <a:gd name="connsiteX4" fmla="*/ 43291 w 165906"/>
              <a:gd name="connsiteY4" fmla="*/ 203200 h 215900"/>
              <a:gd name="connsiteX5" fmla="*/ 81391 w 165906"/>
              <a:gd name="connsiteY5" fmla="*/ 215900 h 215900"/>
              <a:gd name="connsiteX6" fmla="*/ 109966 w 165906"/>
              <a:gd name="connsiteY6" fmla="*/ 209550 h 215900"/>
              <a:gd name="connsiteX7" fmla="*/ 132191 w 165906"/>
              <a:gd name="connsiteY7" fmla="*/ 206375 h 215900"/>
              <a:gd name="connsiteX8" fmla="*/ 144891 w 165906"/>
              <a:gd name="connsiteY8" fmla="*/ 184150 h 215900"/>
              <a:gd name="connsiteX9" fmla="*/ 154416 w 165906"/>
              <a:gd name="connsiteY9" fmla="*/ 165100 h 215900"/>
              <a:gd name="connsiteX10" fmla="*/ 154416 w 165906"/>
              <a:gd name="connsiteY10" fmla="*/ 152400 h 215900"/>
              <a:gd name="connsiteX11" fmla="*/ 160766 w 165906"/>
              <a:gd name="connsiteY11" fmla="*/ 130175 h 215900"/>
              <a:gd name="connsiteX12" fmla="*/ 160766 w 165906"/>
              <a:gd name="connsiteY12" fmla="*/ 98425 h 215900"/>
              <a:gd name="connsiteX13" fmla="*/ 160766 w 165906"/>
              <a:gd name="connsiteY13" fmla="*/ 60325 h 215900"/>
              <a:gd name="connsiteX14" fmla="*/ 165906 w 165906"/>
              <a:gd name="connsiteY14" fmla="*/ 25400 h 215900"/>
              <a:gd name="connsiteX15" fmla="*/ 138541 w 165906"/>
              <a:gd name="connsiteY15" fmla="*/ 38100 h 215900"/>
              <a:gd name="connsiteX16" fmla="*/ 125841 w 165906"/>
              <a:gd name="connsiteY16" fmla="*/ 41275 h 215900"/>
              <a:gd name="connsiteX17" fmla="*/ 109966 w 165906"/>
              <a:gd name="connsiteY17" fmla="*/ 47625 h 215900"/>
              <a:gd name="connsiteX18" fmla="*/ 65516 w 165906"/>
              <a:gd name="connsiteY18" fmla="*/ 50800 h 215900"/>
              <a:gd name="connsiteX19" fmla="*/ 46466 w 165906"/>
              <a:gd name="connsiteY19" fmla="*/ 50800 h 215900"/>
              <a:gd name="connsiteX20" fmla="*/ 19404 w 165906"/>
              <a:gd name="connsiteY20" fmla="*/ 0 h 215900"/>
              <a:gd name="connsiteX0" fmla="*/ 19404 w 174222"/>
              <a:gd name="connsiteY0" fmla="*/ 0 h 215900"/>
              <a:gd name="connsiteX1" fmla="*/ 0 w 174222"/>
              <a:gd name="connsiteY1" fmla="*/ 127000 h 215900"/>
              <a:gd name="connsiteX2" fmla="*/ 2016 w 174222"/>
              <a:gd name="connsiteY2" fmla="*/ 171450 h 215900"/>
              <a:gd name="connsiteX3" fmla="*/ 27416 w 174222"/>
              <a:gd name="connsiteY3" fmla="*/ 196850 h 215900"/>
              <a:gd name="connsiteX4" fmla="*/ 43291 w 174222"/>
              <a:gd name="connsiteY4" fmla="*/ 203200 h 215900"/>
              <a:gd name="connsiteX5" fmla="*/ 81391 w 174222"/>
              <a:gd name="connsiteY5" fmla="*/ 215900 h 215900"/>
              <a:gd name="connsiteX6" fmla="*/ 109966 w 174222"/>
              <a:gd name="connsiteY6" fmla="*/ 209550 h 215900"/>
              <a:gd name="connsiteX7" fmla="*/ 132191 w 174222"/>
              <a:gd name="connsiteY7" fmla="*/ 206375 h 215900"/>
              <a:gd name="connsiteX8" fmla="*/ 144891 w 174222"/>
              <a:gd name="connsiteY8" fmla="*/ 184150 h 215900"/>
              <a:gd name="connsiteX9" fmla="*/ 154416 w 174222"/>
              <a:gd name="connsiteY9" fmla="*/ 165100 h 215900"/>
              <a:gd name="connsiteX10" fmla="*/ 154416 w 174222"/>
              <a:gd name="connsiteY10" fmla="*/ 152400 h 215900"/>
              <a:gd name="connsiteX11" fmla="*/ 160766 w 174222"/>
              <a:gd name="connsiteY11" fmla="*/ 130175 h 215900"/>
              <a:gd name="connsiteX12" fmla="*/ 160766 w 174222"/>
              <a:gd name="connsiteY12" fmla="*/ 98425 h 215900"/>
              <a:gd name="connsiteX13" fmla="*/ 160766 w 174222"/>
              <a:gd name="connsiteY13" fmla="*/ 60325 h 215900"/>
              <a:gd name="connsiteX14" fmla="*/ 174222 w 174222"/>
              <a:gd name="connsiteY14" fmla="*/ 25400 h 215900"/>
              <a:gd name="connsiteX15" fmla="*/ 138541 w 174222"/>
              <a:gd name="connsiteY15" fmla="*/ 38100 h 215900"/>
              <a:gd name="connsiteX16" fmla="*/ 125841 w 174222"/>
              <a:gd name="connsiteY16" fmla="*/ 41275 h 215900"/>
              <a:gd name="connsiteX17" fmla="*/ 109966 w 174222"/>
              <a:gd name="connsiteY17" fmla="*/ 47625 h 215900"/>
              <a:gd name="connsiteX18" fmla="*/ 65516 w 174222"/>
              <a:gd name="connsiteY18" fmla="*/ 50800 h 215900"/>
              <a:gd name="connsiteX19" fmla="*/ 46466 w 174222"/>
              <a:gd name="connsiteY19" fmla="*/ 50800 h 215900"/>
              <a:gd name="connsiteX20" fmla="*/ 19404 w 174222"/>
              <a:gd name="connsiteY20" fmla="*/ 0 h 215900"/>
              <a:gd name="connsiteX0" fmla="*/ 19404 w 172609"/>
              <a:gd name="connsiteY0" fmla="*/ 0 h 215900"/>
              <a:gd name="connsiteX1" fmla="*/ 0 w 172609"/>
              <a:gd name="connsiteY1" fmla="*/ 127000 h 215900"/>
              <a:gd name="connsiteX2" fmla="*/ 2016 w 172609"/>
              <a:gd name="connsiteY2" fmla="*/ 171450 h 215900"/>
              <a:gd name="connsiteX3" fmla="*/ 27416 w 172609"/>
              <a:gd name="connsiteY3" fmla="*/ 196850 h 215900"/>
              <a:gd name="connsiteX4" fmla="*/ 43291 w 172609"/>
              <a:gd name="connsiteY4" fmla="*/ 203200 h 215900"/>
              <a:gd name="connsiteX5" fmla="*/ 81391 w 172609"/>
              <a:gd name="connsiteY5" fmla="*/ 215900 h 215900"/>
              <a:gd name="connsiteX6" fmla="*/ 109966 w 172609"/>
              <a:gd name="connsiteY6" fmla="*/ 209550 h 215900"/>
              <a:gd name="connsiteX7" fmla="*/ 132191 w 172609"/>
              <a:gd name="connsiteY7" fmla="*/ 206375 h 215900"/>
              <a:gd name="connsiteX8" fmla="*/ 144891 w 172609"/>
              <a:gd name="connsiteY8" fmla="*/ 184150 h 215900"/>
              <a:gd name="connsiteX9" fmla="*/ 154416 w 172609"/>
              <a:gd name="connsiteY9" fmla="*/ 165100 h 215900"/>
              <a:gd name="connsiteX10" fmla="*/ 154416 w 172609"/>
              <a:gd name="connsiteY10" fmla="*/ 152400 h 215900"/>
              <a:gd name="connsiteX11" fmla="*/ 160766 w 172609"/>
              <a:gd name="connsiteY11" fmla="*/ 130175 h 215900"/>
              <a:gd name="connsiteX12" fmla="*/ 160766 w 172609"/>
              <a:gd name="connsiteY12" fmla="*/ 98425 h 215900"/>
              <a:gd name="connsiteX13" fmla="*/ 160766 w 172609"/>
              <a:gd name="connsiteY13" fmla="*/ 60325 h 215900"/>
              <a:gd name="connsiteX14" fmla="*/ 172609 w 172609"/>
              <a:gd name="connsiteY14" fmla="*/ 8558 h 215900"/>
              <a:gd name="connsiteX15" fmla="*/ 138541 w 172609"/>
              <a:gd name="connsiteY15" fmla="*/ 38100 h 215900"/>
              <a:gd name="connsiteX16" fmla="*/ 125841 w 172609"/>
              <a:gd name="connsiteY16" fmla="*/ 41275 h 215900"/>
              <a:gd name="connsiteX17" fmla="*/ 109966 w 172609"/>
              <a:gd name="connsiteY17" fmla="*/ 47625 h 215900"/>
              <a:gd name="connsiteX18" fmla="*/ 65516 w 172609"/>
              <a:gd name="connsiteY18" fmla="*/ 50800 h 215900"/>
              <a:gd name="connsiteX19" fmla="*/ 46466 w 172609"/>
              <a:gd name="connsiteY19" fmla="*/ 50800 h 215900"/>
              <a:gd name="connsiteX20" fmla="*/ 19404 w 172609"/>
              <a:gd name="connsiteY20" fmla="*/ 0 h 215900"/>
              <a:gd name="connsiteX0" fmla="*/ 19404 w 172609"/>
              <a:gd name="connsiteY0" fmla="*/ 0 h 215900"/>
              <a:gd name="connsiteX1" fmla="*/ 0 w 172609"/>
              <a:gd name="connsiteY1" fmla="*/ 127000 h 215900"/>
              <a:gd name="connsiteX2" fmla="*/ 2016 w 172609"/>
              <a:gd name="connsiteY2" fmla="*/ 171450 h 215900"/>
              <a:gd name="connsiteX3" fmla="*/ 27416 w 172609"/>
              <a:gd name="connsiteY3" fmla="*/ 196850 h 215900"/>
              <a:gd name="connsiteX4" fmla="*/ 43291 w 172609"/>
              <a:gd name="connsiteY4" fmla="*/ 203200 h 215900"/>
              <a:gd name="connsiteX5" fmla="*/ 81391 w 172609"/>
              <a:gd name="connsiteY5" fmla="*/ 215900 h 215900"/>
              <a:gd name="connsiteX6" fmla="*/ 109966 w 172609"/>
              <a:gd name="connsiteY6" fmla="*/ 209550 h 215900"/>
              <a:gd name="connsiteX7" fmla="*/ 132191 w 172609"/>
              <a:gd name="connsiteY7" fmla="*/ 206375 h 215900"/>
              <a:gd name="connsiteX8" fmla="*/ 144891 w 172609"/>
              <a:gd name="connsiteY8" fmla="*/ 184150 h 215900"/>
              <a:gd name="connsiteX9" fmla="*/ 154416 w 172609"/>
              <a:gd name="connsiteY9" fmla="*/ 165100 h 215900"/>
              <a:gd name="connsiteX10" fmla="*/ 154416 w 172609"/>
              <a:gd name="connsiteY10" fmla="*/ 152400 h 215900"/>
              <a:gd name="connsiteX11" fmla="*/ 160766 w 172609"/>
              <a:gd name="connsiteY11" fmla="*/ 130175 h 215900"/>
              <a:gd name="connsiteX12" fmla="*/ 160766 w 172609"/>
              <a:gd name="connsiteY12" fmla="*/ 98425 h 215900"/>
              <a:gd name="connsiteX13" fmla="*/ 167218 w 172609"/>
              <a:gd name="connsiteY13" fmla="*/ 67543 h 215900"/>
              <a:gd name="connsiteX14" fmla="*/ 172609 w 172609"/>
              <a:gd name="connsiteY14" fmla="*/ 8558 h 215900"/>
              <a:gd name="connsiteX15" fmla="*/ 138541 w 172609"/>
              <a:gd name="connsiteY15" fmla="*/ 38100 h 215900"/>
              <a:gd name="connsiteX16" fmla="*/ 125841 w 172609"/>
              <a:gd name="connsiteY16" fmla="*/ 41275 h 215900"/>
              <a:gd name="connsiteX17" fmla="*/ 109966 w 172609"/>
              <a:gd name="connsiteY17" fmla="*/ 47625 h 215900"/>
              <a:gd name="connsiteX18" fmla="*/ 65516 w 172609"/>
              <a:gd name="connsiteY18" fmla="*/ 50800 h 215900"/>
              <a:gd name="connsiteX19" fmla="*/ 46466 w 172609"/>
              <a:gd name="connsiteY19" fmla="*/ 50800 h 215900"/>
              <a:gd name="connsiteX20" fmla="*/ 19404 w 172609"/>
              <a:gd name="connsiteY20" fmla="*/ 0 h 215900"/>
              <a:gd name="connsiteX0" fmla="*/ 19404 w 172609"/>
              <a:gd name="connsiteY0" fmla="*/ 0 h 215900"/>
              <a:gd name="connsiteX1" fmla="*/ 0 w 172609"/>
              <a:gd name="connsiteY1" fmla="*/ 127000 h 215900"/>
              <a:gd name="connsiteX2" fmla="*/ 2016 w 172609"/>
              <a:gd name="connsiteY2" fmla="*/ 171450 h 215900"/>
              <a:gd name="connsiteX3" fmla="*/ 27416 w 172609"/>
              <a:gd name="connsiteY3" fmla="*/ 196850 h 215900"/>
              <a:gd name="connsiteX4" fmla="*/ 43291 w 172609"/>
              <a:gd name="connsiteY4" fmla="*/ 203200 h 215900"/>
              <a:gd name="connsiteX5" fmla="*/ 81391 w 172609"/>
              <a:gd name="connsiteY5" fmla="*/ 215900 h 215900"/>
              <a:gd name="connsiteX6" fmla="*/ 109966 w 172609"/>
              <a:gd name="connsiteY6" fmla="*/ 209550 h 215900"/>
              <a:gd name="connsiteX7" fmla="*/ 132191 w 172609"/>
              <a:gd name="connsiteY7" fmla="*/ 206375 h 215900"/>
              <a:gd name="connsiteX8" fmla="*/ 144891 w 172609"/>
              <a:gd name="connsiteY8" fmla="*/ 184150 h 215900"/>
              <a:gd name="connsiteX9" fmla="*/ 154416 w 172609"/>
              <a:gd name="connsiteY9" fmla="*/ 165100 h 215900"/>
              <a:gd name="connsiteX10" fmla="*/ 154416 w 172609"/>
              <a:gd name="connsiteY10" fmla="*/ 152400 h 215900"/>
              <a:gd name="connsiteX11" fmla="*/ 160766 w 172609"/>
              <a:gd name="connsiteY11" fmla="*/ 130175 h 215900"/>
              <a:gd name="connsiteX12" fmla="*/ 168831 w 172609"/>
              <a:gd name="connsiteY12" fmla="*/ 100832 h 215900"/>
              <a:gd name="connsiteX13" fmla="*/ 167218 w 172609"/>
              <a:gd name="connsiteY13" fmla="*/ 67543 h 215900"/>
              <a:gd name="connsiteX14" fmla="*/ 172609 w 172609"/>
              <a:gd name="connsiteY14" fmla="*/ 8558 h 215900"/>
              <a:gd name="connsiteX15" fmla="*/ 138541 w 172609"/>
              <a:gd name="connsiteY15" fmla="*/ 38100 h 215900"/>
              <a:gd name="connsiteX16" fmla="*/ 125841 w 172609"/>
              <a:gd name="connsiteY16" fmla="*/ 41275 h 215900"/>
              <a:gd name="connsiteX17" fmla="*/ 109966 w 172609"/>
              <a:gd name="connsiteY17" fmla="*/ 47625 h 215900"/>
              <a:gd name="connsiteX18" fmla="*/ 65516 w 172609"/>
              <a:gd name="connsiteY18" fmla="*/ 50800 h 215900"/>
              <a:gd name="connsiteX19" fmla="*/ 46466 w 172609"/>
              <a:gd name="connsiteY19" fmla="*/ 50800 h 215900"/>
              <a:gd name="connsiteX20" fmla="*/ 19404 w 172609"/>
              <a:gd name="connsiteY20" fmla="*/ 0 h 215900"/>
              <a:gd name="connsiteX0" fmla="*/ 19404 w 173670"/>
              <a:gd name="connsiteY0" fmla="*/ 0 h 215900"/>
              <a:gd name="connsiteX1" fmla="*/ 0 w 173670"/>
              <a:gd name="connsiteY1" fmla="*/ 127000 h 215900"/>
              <a:gd name="connsiteX2" fmla="*/ 2016 w 173670"/>
              <a:gd name="connsiteY2" fmla="*/ 171450 h 215900"/>
              <a:gd name="connsiteX3" fmla="*/ 27416 w 173670"/>
              <a:gd name="connsiteY3" fmla="*/ 196850 h 215900"/>
              <a:gd name="connsiteX4" fmla="*/ 43291 w 173670"/>
              <a:gd name="connsiteY4" fmla="*/ 203200 h 215900"/>
              <a:gd name="connsiteX5" fmla="*/ 81391 w 173670"/>
              <a:gd name="connsiteY5" fmla="*/ 215900 h 215900"/>
              <a:gd name="connsiteX6" fmla="*/ 109966 w 173670"/>
              <a:gd name="connsiteY6" fmla="*/ 209550 h 215900"/>
              <a:gd name="connsiteX7" fmla="*/ 132191 w 173670"/>
              <a:gd name="connsiteY7" fmla="*/ 206375 h 215900"/>
              <a:gd name="connsiteX8" fmla="*/ 144891 w 173670"/>
              <a:gd name="connsiteY8" fmla="*/ 184150 h 215900"/>
              <a:gd name="connsiteX9" fmla="*/ 154416 w 173670"/>
              <a:gd name="connsiteY9" fmla="*/ 165100 h 215900"/>
              <a:gd name="connsiteX10" fmla="*/ 154416 w 173670"/>
              <a:gd name="connsiteY10" fmla="*/ 152400 h 215900"/>
              <a:gd name="connsiteX11" fmla="*/ 160766 w 173670"/>
              <a:gd name="connsiteY11" fmla="*/ 130175 h 215900"/>
              <a:gd name="connsiteX12" fmla="*/ 173670 w 173670"/>
              <a:gd name="connsiteY12" fmla="*/ 105644 h 215900"/>
              <a:gd name="connsiteX13" fmla="*/ 167218 w 173670"/>
              <a:gd name="connsiteY13" fmla="*/ 67543 h 215900"/>
              <a:gd name="connsiteX14" fmla="*/ 172609 w 173670"/>
              <a:gd name="connsiteY14" fmla="*/ 8558 h 215900"/>
              <a:gd name="connsiteX15" fmla="*/ 138541 w 173670"/>
              <a:gd name="connsiteY15" fmla="*/ 38100 h 215900"/>
              <a:gd name="connsiteX16" fmla="*/ 125841 w 173670"/>
              <a:gd name="connsiteY16" fmla="*/ 41275 h 215900"/>
              <a:gd name="connsiteX17" fmla="*/ 109966 w 173670"/>
              <a:gd name="connsiteY17" fmla="*/ 47625 h 215900"/>
              <a:gd name="connsiteX18" fmla="*/ 65516 w 173670"/>
              <a:gd name="connsiteY18" fmla="*/ 50800 h 215900"/>
              <a:gd name="connsiteX19" fmla="*/ 46466 w 173670"/>
              <a:gd name="connsiteY19" fmla="*/ 50800 h 215900"/>
              <a:gd name="connsiteX20" fmla="*/ 19404 w 173670"/>
              <a:gd name="connsiteY20" fmla="*/ 0 h 215900"/>
              <a:gd name="connsiteX0" fmla="*/ 19404 w 173670"/>
              <a:gd name="connsiteY0" fmla="*/ 0 h 215900"/>
              <a:gd name="connsiteX1" fmla="*/ 0 w 173670"/>
              <a:gd name="connsiteY1" fmla="*/ 127000 h 215900"/>
              <a:gd name="connsiteX2" fmla="*/ 2016 w 173670"/>
              <a:gd name="connsiteY2" fmla="*/ 171450 h 215900"/>
              <a:gd name="connsiteX3" fmla="*/ 27416 w 173670"/>
              <a:gd name="connsiteY3" fmla="*/ 196850 h 215900"/>
              <a:gd name="connsiteX4" fmla="*/ 43291 w 173670"/>
              <a:gd name="connsiteY4" fmla="*/ 203200 h 215900"/>
              <a:gd name="connsiteX5" fmla="*/ 81391 w 173670"/>
              <a:gd name="connsiteY5" fmla="*/ 215900 h 215900"/>
              <a:gd name="connsiteX6" fmla="*/ 109966 w 173670"/>
              <a:gd name="connsiteY6" fmla="*/ 209550 h 215900"/>
              <a:gd name="connsiteX7" fmla="*/ 132191 w 173670"/>
              <a:gd name="connsiteY7" fmla="*/ 206375 h 215900"/>
              <a:gd name="connsiteX8" fmla="*/ 144891 w 173670"/>
              <a:gd name="connsiteY8" fmla="*/ 184150 h 215900"/>
              <a:gd name="connsiteX9" fmla="*/ 154416 w 173670"/>
              <a:gd name="connsiteY9" fmla="*/ 165100 h 215900"/>
              <a:gd name="connsiteX10" fmla="*/ 154416 w 173670"/>
              <a:gd name="connsiteY10" fmla="*/ 152400 h 215900"/>
              <a:gd name="connsiteX11" fmla="*/ 160766 w 173670"/>
              <a:gd name="connsiteY11" fmla="*/ 130175 h 215900"/>
              <a:gd name="connsiteX12" fmla="*/ 173670 w 173670"/>
              <a:gd name="connsiteY12" fmla="*/ 105644 h 215900"/>
              <a:gd name="connsiteX13" fmla="*/ 172058 w 173670"/>
              <a:gd name="connsiteY13" fmla="*/ 60325 h 215900"/>
              <a:gd name="connsiteX14" fmla="*/ 172609 w 173670"/>
              <a:gd name="connsiteY14" fmla="*/ 8558 h 215900"/>
              <a:gd name="connsiteX15" fmla="*/ 138541 w 173670"/>
              <a:gd name="connsiteY15" fmla="*/ 38100 h 215900"/>
              <a:gd name="connsiteX16" fmla="*/ 125841 w 173670"/>
              <a:gd name="connsiteY16" fmla="*/ 41275 h 215900"/>
              <a:gd name="connsiteX17" fmla="*/ 109966 w 173670"/>
              <a:gd name="connsiteY17" fmla="*/ 47625 h 215900"/>
              <a:gd name="connsiteX18" fmla="*/ 65516 w 173670"/>
              <a:gd name="connsiteY18" fmla="*/ 50800 h 215900"/>
              <a:gd name="connsiteX19" fmla="*/ 46466 w 173670"/>
              <a:gd name="connsiteY19" fmla="*/ 50800 h 215900"/>
              <a:gd name="connsiteX20" fmla="*/ 19404 w 173670"/>
              <a:gd name="connsiteY20" fmla="*/ 0 h 215900"/>
              <a:gd name="connsiteX0" fmla="*/ 19404 w 173670"/>
              <a:gd name="connsiteY0" fmla="*/ 0 h 215900"/>
              <a:gd name="connsiteX1" fmla="*/ 0 w 173670"/>
              <a:gd name="connsiteY1" fmla="*/ 127000 h 215900"/>
              <a:gd name="connsiteX2" fmla="*/ 2016 w 173670"/>
              <a:gd name="connsiteY2" fmla="*/ 171450 h 215900"/>
              <a:gd name="connsiteX3" fmla="*/ 27416 w 173670"/>
              <a:gd name="connsiteY3" fmla="*/ 196850 h 215900"/>
              <a:gd name="connsiteX4" fmla="*/ 43291 w 173670"/>
              <a:gd name="connsiteY4" fmla="*/ 203200 h 215900"/>
              <a:gd name="connsiteX5" fmla="*/ 81391 w 173670"/>
              <a:gd name="connsiteY5" fmla="*/ 215900 h 215900"/>
              <a:gd name="connsiteX6" fmla="*/ 109966 w 173670"/>
              <a:gd name="connsiteY6" fmla="*/ 209550 h 215900"/>
              <a:gd name="connsiteX7" fmla="*/ 132191 w 173670"/>
              <a:gd name="connsiteY7" fmla="*/ 206375 h 215900"/>
              <a:gd name="connsiteX8" fmla="*/ 144891 w 173670"/>
              <a:gd name="connsiteY8" fmla="*/ 184150 h 215900"/>
              <a:gd name="connsiteX9" fmla="*/ 154416 w 173670"/>
              <a:gd name="connsiteY9" fmla="*/ 165100 h 215900"/>
              <a:gd name="connsiteX10" fmla="*/ 154416 w 173670"/>
              <a:gd name="connsiteY10" fmla="*/ 152400 h 215900"/>
              <a:gd name="connsiteX11" fmla="*/ 167218 w 173670"/>
              <a:gd name="connsiteY11" fmla="*/ 134987 h 215900"/>
              <a:gd name="connsiteX12" fmla="*/ 173670 w 173670"/>
              <a:gd name="connsiteY12" fmla="*/ 105644 h 215900"/>
              <a:gd name="connsiteX13" fmla="*/ 172058 w 173670"/>
              <a:gd name="connsiteY13" fmla="*/ 60325 h 215900"/>
              <a:gd name="connsiteX14" fmla="*/ 172609 w 173670"/>
              <a:gd name="connsiteY14" fmla="*/ 8558 h 215900"/>
              <a:gd name="connsiteX15" fmla="*/ 138541 w 173670"/>
              <a:gd name="connsiteY15" fmla="*/ 38100 h 215900"/>
              <a:gd name="connsiteX16" fmla="*/ 125841 w 173670"/>
              <a:gd name="connsiteY16" fmla="*/ 41275 h 215900"/>
              <a:gd name="connsiteX17" fmla="*/ 109966 w 173670"/>
              <a:gd name="connsiteY17" fmla="*/ 47625 h 215900"/>
              <a:gd name="connsiteX18" fmla="*/ 65516 w 173670"/>
              <a:gd name="connsiteY18" fmla="*/ 50800 h 215900"/>
              <a:gd name="connsiteX19" fmla="*/ 46466 w 173670"/>
              <a:gd name="connsiteY19" fmla="*/ 50800 h 215900"/>
              <a:gd name="connsiteX20" fmla="*/ 19404 w 173670"/>
              <a:gd name="connsiteY20" fmla="*/ 0 h 215900"/>
              <a:gd name="connsiteX0" fmla="*/ 19404 w 173670"/>
              <a:gd name="connsiteY0" fmla="*/ 0 h 215900"/>
              <a:gd name="connsiteX1" fmla="*/ 0 w 173670"/>
              <a:gd name="connsiteY1" fmla="*/ 127000 h 215900"/>
              <a:gd name="connsiteX2" fmla="*/ 2016 w 173670"/>
              <a:gd name="connsiteY2" fmla="*/ 171450 h 215900"/>
              <a:gd name="connsiteX3" fmla="*/ 27416 w 173670"/>
              <a:gd name="connsiteY3" fmla="*/ 196850 h 215900"/>
              <a:gd name="connsiteX4" fmla="*/ 43291 w 173670"/>
              <a:gd name="connsiteY4" fmla="*/ 203200 h 215900"/>
              <a:gd name="connsiteX5" fmla="*/ 81391 w 173670"/>
              <a:gd name="connsiteY5" fmla="*/ 215900 h 215900"/>
              <a:gd name="connsiteX6" fmla="*/ 109966 w 173670"/>
              <a:gd name="connsiteY6" fmla="*/ 209550 h 215900"/>
              <a:gd name="connsiteX7" fmla="*/ 132191 w 173670"/>
              <a:gd name="connsiteY7" fmla="*/ 206375 h 215900"/>
              <a:gd name="connsiteX8" fmla="*/ 144891 w 173670"/>
              <a:gd name="connsiteY8" fmla="*/ 184150 h 215900"/>
              <a:gd name="connsiteX9" fmla="*/ 154416 w 173670"/>
              <a:gd name="connsiteY9" fmla="*/ 165100 h 215900"/>
              <a:gd name="connsiteX10" fmla="*/ 154416 w 173670"/>
              <a:gd name="connsiteY10" fmla="*/ 166836 h 215900"/>
              <a:gd name="connsiteX11" fmla="*/ 167218 w 173670"/>
              <a:gd name="connsiteY11" fmla="*/ 134987 h 215900"/>
              <a:gd name="connsiteX12" fmla="*/ 173670 w 173670"/>
              <a:gd name="connsiteY12" fmla="*/ 105644 h 215900"/>
              <a:gd name="connsiteX13" fmla="*/ 172058 w 173670"/>
              <a:gd name="connsiteY13" fmla="*/ 60325 h 215900"/>
              <a:gd name="connsiteX14" fmla="*/ 172609 w 173670"/>
              <a:gd name="connsiteY14" fmla="*/ 8558 h 215900"/>
              <a:gd name="connsiteX15" fmla="*/ 138541 w 173670"/>
              <a:gd name="connsiteY15" fmla="*/ 38100 h 215900"/>
              <a:gd name="connsiteX16" fmla="*/ 125841 w 173670"/>
              <a:gd name="connsiteY16" fmla="*/ 41275 h 215900"/>
              <a:gd name="connsiteX17" fmla="*/ 109966 w 173670"/>
              <a:gd name="connsiteY17" fmla="*/ 47625 h 215900"/>
              <a:gd name="connsiteX18" fmla="*/ 65516 w 173670"/>
              <a:gd name="connsiteY18" fmla="*/ 50800 h 215900"/>
              <a:gd name="connsiteX19" fmla="*/ 46466 w 173670"/>
              <a:gd name="connsiteY19" fmla="*/ 50800 h 215900"/>
              <a:gd name="connsiteX20" fmla="*/ 19404 w 173670"/>
              <a:gd name="connsiteY20" fmla="*/ 0 h 215900"/>
              <a:gd name="connsiteX0" fmla="*/ 19404 w 173670"/>
              <a:gd name="connsiteY0" fmla="*/ 0 h 215900"/>
              <a:gd name="connsiteX1" fmla="*/ 0 w 173670"/>
              <a:gd name="connsiteY1" fmla="*/ 127000 h 215900"/>
              <a:gd name="connsiteX2" fmla="*/ 2016 w 173670"/>
              <a:gd name="connsiteY2" fmla="*/ 171450 h 215900"/>
              <a:gd name="connsiteX3" fmla="*/ 27416 w 173670"/>
              <a:gd name="connsiteY3" fmla="*/ 196850 h 215900"/>
              <a:gd name="connsiteX4" fmla="*/ 43291 w 173670"/>
              <a:gd name="connsiteY4" fmla="*/ 203200 h 215900"/>
              <a:gd name="connsiteX5" fmla="*/ 81391 w 173670"/>
              <a:gd name="connsiteY5" fmla="*/ 215900 h 215900"/>
              <a:gd name="connsiteX6" fmla="*/ 109966 w 173670"/>
              <a:gd name="connsiteY6" fmla="*/ 209550 h 215900"/>
              <a:gd name="connsiteX7" fmla="*/ 132191 w 173670"/>
              <a:gd name="connsiteY7" fmla="*/ 206375 h 215900"/>
              <a:gd name="connsiteX8" fmla="*/ 144891 w 173670"/>
              <a:gd name="connsiteY8" fmla="*/ 184150 h 215900"/>
              <a:gd name="connsiteX9" fmla="*/ 154416 w 173670"/>
              <a:gd name="connsiteY9" fmla="*/ 165100 h 215900"/>
              <a:gd name="connsiteX10" fmla="*/ 154416 w 173670"/>
              <a:gd name="connsiteY10" fmla="*/ 166836 h 215900"/>
              <a:gd name="connsiteX11" fmla="*/ 167218 w 173670"/>
              <a:gd name="connsiteY11" fmla="*/ 134987 h 215900"/>
              <a:gd name="connsiteX12" fmla="*/ 173670 w 173670"/>
              <a:gd name="connsiteY12" fmla="*/ 105644 h 215900"/>
              <a:gd name="connsiteX13" fmla="*/ 172058 w 173670"/>
              <a:gd name="connsiteY13" fmla="*/ 60325 h 215900"/>
              <a:gd name="connsiteX14" fmla="*/ 172609 w 173670"/>
              <a:gd name="connsiteY14" fmla="*/ 8558 h 215900"/>
              <a:gd name="connsiteX15" fmla="*/ 138541 w 173670"/>
              <a:gd name="connsiteY15" fmla="*/ 38100 h 215900"/>
              <a:gd name="connsiteX16" fmla="*/ 125841 w 173670"/>
              <a:gd name="connsiteY16" fmla="*/ 41275 h 215900"/>
              <a:gd name="connsiteX17" fmla="*/ 109966 w 173670"/>
              <a:gd name="connsiteY17" fmla="*/ 47625 h 215900"/>
              <a:gd name="connsiteX18" fmla="*/ 65516 w 173670"/>
              <a:gd name="connsiteY18" fmla="*/ 50800 h 215900"/>
              <a:gd name="connsiteX19" fmla="*/ 51305 w 173670"/>
              <a:gd name="connsiteY19" fmla="*/ 45988 h 215900"/>
              <a:gd name="connsiteX20" fmla="*/ 19404 w 173670"/>
              <a:gd name="connsiteY20" fmla="*/ 0 h 215900"/>
              <a:gd name="connsiteX0" fmla="*/ 14134 w 173670"/>
              <a:gd name="connsiteY0" fmla="*/ 15155 h 207342"/>
              <a:gd name="connsiteX1" fmla="*/ 0 w 173670"/>
              <a:gd name="connsiteY1" fmla="*/ 118442 h 207342"/>
              <a:gd name="connsiteX2" fmla="*/ 2016 w 173670"/>
              <a:gd name="connsiteY2" fmla="*/ 162892 h 207342"/>
              <a:gd name="connsiteX3" fmla="*/ 27416 w 173670"/>
              <a:gd name="connsiteY3" fmla="*/ 188292 h 207342"/>
              <a:gd name="connsiteX4" fmla="*/ 43291 w 173670"/>
              <a:gd name="connsiteY4" fmla="*/ 194642 h 207342"/>
              <a:gd name="connsiteX5" fmla="*/ 81391 w 173670"/>
              <a:gd name="connsiteY5" fmla="*/ 207342 h 207342"/>
              <a:gd name="connsiteX6" fmla="*/ 109966 w 173670"/>
              <a:gd name="connsiteY6" fmla="*/ 200992 h 207342"/>
              <a:gd name="connsiteX7" fmla="*/ 132191 w 173670"/>
              <a:gd name="connsiteY7" fmla="*/ 197817 h 207342"/>
              <a:gd name="connsiteX8" fmla="*/ 144891 w 173670"/>
              <a:gd name="connsiteY8" fmla="*/ 175592 h 207342"/>
              <a:gd name="connsiteX9" fmla="*/ 154416 w 173670"/>
              <a:gd name="connsiteY9" fmla="*/ 156542 h 207342"/>
              <a:gd name="connsiteX10" fmla="*/ 154416 w 173670"/>
              <a:gd name="connsiteY10" fmla="*/ 158278 h 207342"/>
              <a:gd name="connsiteX11" fmla="*/ 167218 w 173670"/>
              <a:gd name="connsiteY11" fmla="*/ 126429 h 207342"/>
              <a:gd name="connsiteX12" fmla="*/ 173670 w 173670"/>
              <a:gd name="connsiteY12" fmla="*/ 97086 h 207342"/>
              <a:gd name="connsiteX13" fmla="*/ 172058 w 173670"/>
              <a:gd name="connsiteY13" fmla="*/ 51767 h 207342"/>
              <a:gd name="connsiteX14" fmla="*/ 172609 w 173670"/>
              <a:gd name="connsiteY14" fmla="*/ 0 h 207342"/>
              <a:gd name="connsiteX15" fmla="*/ 138541 w 173670"/>
              <a:gd name="connsiteY15" fmla="*/ 29542 h 207342"/>
              <a:gd name="connsiteX16" fmla="*/ 125841 w 173670"/>
              <a:gd name="connsiteY16" fmla="*/ 32717 h 207342"/>
              <a:gd name="connsiteX17" fmla="*/ 109966 w 173670"/>
              <a:gd name="connsiteY17" fmla="*/ 39067 h 207342"/>
              <a:gd name="connsiteX18" fmla="*/ 65516 w 173670"/>
              <a:gd name="connsiteY18" fmla="*/ 42242 h 207342"/>
              <a:gd name="connsiteX19" fmla="*/ 51305 w 173670"/>
              <a:gd name="connsiteY19" fmla="*/ 37430 h 207342"/>
              <a:gd name="connsiteX20" fmla="*/ 14134 w 173670"/>
              <a:gd name="connsiteY20" fmla="*/ 15155 h 207342"/>
              <a:gd name="connsiteX0" fmla="*/ 14134 w 173670"/>
              <a:gd name="connsiteY0" fmla="*/ 15155 h 207342"/>
              <a:gd name="connsiteX1" fmla="*/ 0 w 173670"/>
              <a:gd name="connsiteY1" fmla="*/ 118442 h 207342"/>
              <a:gd name="connsiteX2" fmla="*/ 2016 w 173670"/>
              <a:gd name="connsiteY2" fmla="*/ 162892 h 207342"/>
              <a:gd name="connsiteX3" fmla="*/ 27416 w 173670"/>
              <a:gd name="connsiteY3" fmla="*/ 188292 h 207342"/>
              <a:gd name="connsiteX4" fmla="*/ 43291 w 173670"/>
              <a:gd name="connsiteY4" fmla="*/ 194642 h 207342"/>
              <a:gd name="connsiteX5" fmla="*/ 81391 w 173670"/>
              <a:gd name="connsiteY5" fmla="*/ 207342 h 207342"/>
              <a:gd name="connsiteX6" fmla="*/ 109966 w 173670"/>
              <a:gd name="connsiteY6" fmla="*/ 200992 h 207342"/>
              <a:gd name="connsiteX7" fmla="*/ 132191 w 173670"/>
              <a:gd name="connsiteY7" fmla="*/ 197817 h 207342"/>
              <a:gd name="connsiteX8" fmla="*/ 144891 w 173670"/>
              <a:gd name="connsiteY8" fmla="*/ 175592 h 207342"/>
              <a:gd name="connsiteX9" fmla="*/ 154416 w 173670"/>
              <a:gd name="connsiteY9" fmla="*/ 156542 h 207342"/>
              <a:gd name="connsiteX10" fmla="*/ 154416 w 173670"/>
              <a:gd name="connsiteY10" fmla="*/ 158278 h 207342"/>
              <a:gd name="connsiteX11" fmla="*/ 167218 w 173670"/>
              <a:gd name="connsiteY11" fmla="*/ 126429 h 207342"/>
              <a:gd name="connsiteX12" fmla="*/ 173670 w 173670"/>
              <a:gd name="connsiteY12" fmla="*/ 97086 h 207342"/>
              <a:gd name="connsiteX13" fmla="*/ 172058 w 173670"/>
              <a:gd name="connsiteY13" fmla="*/ 51767 h 207342"/>
              <a:gd name="connsiteX14" fmla="*/ 172609 w 173670"/>
              <a:gd name="connsiteY14" fmla="*/ 0 h 207342"/>
              <a:gd name="connsiteX15" fmla="*/ 138541 w 173670"/>
              <a:gd name="connsiteY15" fmla="*/ 29542 h 207342"/>
              <a:gd name="connsiteX16" fmla="*/ 125841 w 173670"/>
              <a:gd name="connsiteY16" fmla="*/ 32717 h 207342"/>
              <a:gd name="connsiteX17" fmla="*/ 109966 w 173670"/>
              <a:gd name="connsiteY17" fmla="*/ 39067 h 207342"/>
              <a:gd name="connsiteX18" fmla="*/ 72601 w 173670"/>
              <a:gd name="connsiteY18" fmla="*/ 63291 h 207342"/>
              <a:gd name="connsiteX19" fmla="*/ 51305 w 173670"/>
              <a:gd name="connsiteY19" fmla="*/ 37430 h 207342"/>
              <a:gd name="connsiteX20" fmla="*/ 14134 w 173670"/>
              <a:gd name="connsiteY20" fmla="*/ 15155 h 207342"/>
              <a:gd name="connsiteX0" fmla="*/ 14134 w 173670"/>
              <a:gd name="connsiteY0" fmla="*/ 1311 h 193498"/>
              <a:gd name="connsiteX1" fmla="*/ 0 w 173670"/>
              <a:gd name="connsiteY1" fmla="*/ 104598 h 193498"/>
              <a:gd name="connsiteX2" fmla="*/ 2016 w 173670"/>
              <a:gd name="connsiteY2" fmla="*/ 149048 h 193498"/>
              <a:gd name="connsiteX3" fmla="*/ 27416 w 173670"/>
              <a:gd name="connsiteY3" fmla="*/ 174448 h 193498"/>
              <a:gd name="connsiteX4" fmla="*/ 43291 w 173670"/>
              <a:gd name="connsiteY4" fmla="*/ 180798 h 193498"/>
              <a:gd name="connsiteX5" fmla="*/ 81391 w 173670"/>
              <a:gd name="connsiteY5" fmla="*/ 193498 h 193498"/>
              <a:gd name="connsiteX6" fmla="*/ 109966 w 173670"/>
              <a:gd name="connsiteY6" fmla="*/ 187148 h 193498"/>
              <a:gd name="connsiteX7" fmla="*/ 132191 w 173670"/>
              <a:gd name="connsiteY7" fmla="*/ 183973 h 193498"/>
              <a:gd name="connsiteX8" fmla="*/ 144891 w 173670"/>
              <a:gd name="connsiteY8" fmla="*/ 161748 h 193498"/>
              <a:gd name="connsiteX9" fmla="*/ 154416 w 173670"/>
              <a:gd name="connsiteY9" fmla="*/ 142698 h 193498"/>
              <a:gd name="connsiteX10" fmla="*/ 154416 w 173670"/>
              <a:gd name="connsiteY10" fmla="*/ 144434 h 193498"/>
              <a:gd name="connsiteX11" fmla="*/ 167218 w 173670"/>
              <a:gd name="connsiteY11" fmla="*/ 112585 h 193498"/>
              <a:gd name="connsiteX12" fmla="*/ 173670 w 173670"/>
              <a:gd name="connsiteY12" fmla="*/ 83242 h 193498"/>
              <a:gd name="connsiteX13" fmla="*/ 172058 w 173670"/>
              <a:gd name="connsiteY13" fmla="*/ 37923 h 193498"/>
              <a:gd name="connsiteX14" fmla="*/ 165122 w 173670"/>
              <a:gd name="connsiteY14" fmla="*/ 0 h 193498"/>
              <a:gd name="connsiteX15" fmla="*/ 138541 w 173670"/>
              <a:gd name="connsiteY15" fmla="*/ 15698 h 193498"/>
              <a:gd name="connsiteX16" fmla="*/ 125841 w 173670"/>
              <a:gd name="connsiteY16" fmla="*/ 18873 h 193498"/>
              <a:gd name="connsiteX17" fmla="*/ 109966 w 173670"/>
              <a:gd name="connsiteY17" fmla="*/ 25223 h 193498"/>
              <a:gd name="connsiteX18" fmla="*/ 72601 w 173670"/>
              <a:gd name="connsiteY18" fmla="*/ 49447 h 193498"/>
              <a:gd name="connsiteX19" fmla="*/ 51305 w 173670"/>
              <a:gd name="connsiteY19" fmla="*/ 23586 h 193498"/>
              <a:gd name="connsiteX20" fmla="*/ 14134 w 173670"/>
              <a:gd name="connsiteY20" fmla="*/ 1311 h 193498"/>
              <a:gd name="connsiteX0" fmla="*/ 14134 w 173670"/>
              <a:gd name="connsiteY0" fmla="*/ 1311 h 193498"/>
              <a:gd name="connsiteX1" fmla="*/ 0 w 173670"/>
              <a:gd name="connsiteY1" fmla="*/ 104598 h 193498"/>
              <a:gd name="connsiteX2" fmla="*/ 16136 w 173670"/>
              <a:gd name="connsiteY2" fmla="*/ 145062 h 193498"/>
              <a:gd name="connsiteX3" fmla="*/ 27416 w 173670"/>
              <a:gd name="connsiteY3" fmla="*/ 174448 h 193498"/>
              <a:gd name="connsiteX4" fmla="*/ 43291 w 173670"/>
              <a:gd name="connsiteY4" fmla="*/ 180798 h 193498"/>
              <a:gd name="connsiteX5" fmla="*/ 81391 w 173670"/>
              <a:gd name="connsiteY5" fmla="*/ 193498 h 193498"/>
              <a:gd name="connsiteX6" fmla="*/ 109966 w 173670"/>
              <a:gd name="connsiteY6" fmla="*/ 187148 h 193498"/>
              <a:gd name="connsiteX7" fmla="*/ 132191 w 173670"/>
              <a:gd name="connsiteY7" fmla="*/ 183973 h 193498"/>
              <a:gd name="connsiteX8" fmla="*/ 144891 w 173670"/>
              <a:gd name="connsiteY8" fmla="*/ 161748 h 193498"/>
              <a:gd name="connsiteX9" fmla="*/ 154416 w 173670"/>
              <a:gd name="connsiteY9" fmla="*/ 142698 h 193498"/>
              <a:gd name="connsiteX10" fmla="*/ 154416 w 173670"/>
              <a:gd name="connsiteY10" fmla="*/ 144434 h 193498"/>
              <a:gd name="connsiteX11" fmla="*/ 167218 w 173670"/>
              <a:gd name="connsiteY11" fmla="*/ 112585 h 193498"/>
              <a:gd name="connsiteX12" fmla="*/ 173670 w 173670"/>
              <a:gd name="connsiteY12" fmla="*/ 83242 h 193498"/>
              <a:gd name="connsiteX13" fmla="*/ 172058 w 173670"/>
              <a:gd name="connsiteY13" fmla="*/ 37923 h 193498"/>
              <a:gd name="connsiteX14" fmla="*/ 165122 w 173670"/>
              <a:gd name="connsiteY14" fmla="*/ 0 h 193498"/>
              <a:gd name="connsiteX15" fmla="*/ 138541 w 173670"/>
              <a:gd name="connsiteY15" fmla="*/ 15698 h 193498"/>
              <a:gd name="connsiteX16" fmla="*/ 125841 w 173670"/>
              <a:gd name="connsiteY16" fmla="*/ 18873 h 193498"/>
              <a:gd name="connsiteX17" fmla="*/ 109966 w 173670"/>
              <a:gd name="connsiteY17" fmla="*/ 25223 h 193498"/>
              <a:gd name="connsiteX18" fmla="*/ 72601 w 173670"/>
              <a:gd name="connsiteY18" fmla="*/ 49447 h 193498"/>
              <a:gd name="connsiteX19" fmla="*/ 51305 w 173670"/>
              <a:gd name="connsiteY19" fmla="*/ 23586 h 193498"/>
              <a:gd name="connsiteX20" fmla="*/ 14134 w 173670"/>
              <a:gd name="connsiteY20" fmla="*/ 1311 h 193498"/>
              <a:gd name="connsiteX0" fmla="*/ 453 w 159989"/>
              <a:gd name="connsiteY0" fmla="*/ 1311 h 193498"/>
              <a:gd name="connsiteX1" fmla="*/ 0 w 159989"/>
              <a:gd name="connsiteY1" fmla="*/ 102589 h 193498"/>
              <a:gd name="connsiteX2" fmla="*/ 2455 w 159989"/>
              <a:gd name="connsiteY2" fmla="*/ 145062 h 193498"/>
              <a:gd name="connsiteX3" fmla="*/ 13735 w 159989"/>
              <a:gd name="connsiteY3" fmla="*/ 174448 h 193498"/>
              <a:gd name="connsiteX4" fmla="*/ 29610 w 159989"/>
              <a:gd name="connsiteY4" fmla="*/ 180798 h 193498"/>
              <a:gd name="connsiteX5" fmla="*/ 67710 w 159989"/>
              <a:gd name="connsiteY5" fmla="*/ 193498 h 193498"/>
              <a:gd name="connsiteX6" fmla="*/ 96285 w 159989"/>
              <a:gd name="connsiteY6" fmla="*/ 187148 h 193498"/>
              <a:gd name="connsiteX7" fmla="*/ 118510 w 159989"/>
              <a:gd name="connsiteY7" fmla="*/ 183973 h 193498"/>
              <a:gd name="connsiteX8" fmla="*/ 131210 w 159989"/>
              <a:gd name="connsiteY8" fmla="*/ 161748 h 193498"/>
              <a:gd name="connsiteX9" fmla="*/ 140735 w 159989"/>
              <a:gd name="connsiteY9" fmla="*/ 142698 h 193498"/>
              <a:gd name="connsiteX10" fmla="*/ 140735 w 159989"/>
              <a:gd name="connsiteY10" fmla="*/ 144434 h 193498"/>
              <a:gd name="connsiteX11" fmla="*/ 153537 w 159989"/>
              <a:gd name="connsiteY11" fmla="*/ 112585 h 193498"/>
              <a:gd name="connsiteX12" fmla="*/ 159989 w 159989"/>
              <a:gd name="connsiteY12" fmla="*/ 83242 h 193498"/>
              <a:gd name="connsiteX13" fmla="*/ 158377 w 159989"/>
              <a:gd name="connsiteY13" fmla="*/ 37923 h 193498"/>
              <a:gd name="connsiteX14" fmla="*/ 151441 w 159989"/>
              <a:gd name="connsiteY14" fmla="*/ 0 h 193498"/>
              <a:gd name="connsiteX15" fmla="*/ 124860 w 159989"/>
              <a:gd name="connsiteY15" fmla="*/ 15698 h 193498"/>
              <a:gd name="connsiteX16" fmla="*/ 112160 w 159989"/>
              <a:gd name="connsiteY16" fmla="*/ 18873 h 193498"/>
              <a:gd name="connsiteX17" fmla="*/ 96285 w 159989"/>
              <a:gd name="connsiteY17" fmla="*/ 25223 h 193498"/>
              <a:gd name="connsiteX18" fmla="*/ 58920 w 159989"/>
              <a:gd name="connsiteY18" fmla="*/ 49447 h 193498"/>
              <a:gd name="connsiteX19" fmla="*/ 37624 w 159989"/>
              <a:gd name="connsiteY19" fmla="*/ 23586 h 193498"/>
              <a:gd name="connsiteX20" fmla="*/ 453 w 159989"/>
              <a:gd name="connsiteY20" fmla="*/ 1311 h 193498"/>
              <a:gd name="connsiteX0" fmla="*/ 453 w 159989"/>
              <a:gd name="connsiteY0" fmla="*/ 1311 h 193498"/>
              <a:gd name="connsiteX1" fmla="*/ 0 w 159989"/>
              <a:gd name="connsiteY1" fmla="*/ 102589 h 193498"/>
              <a:gd name="connsiteX2" fmla="*/ 2455 w 159989"/>
              <a:gd name="connsiteY2" fmla="*/ 145062 h 193498"/>
              <a:gd name="connsiteX3" fmla="*/ 13735 w 159989"/>
              <a:gd name="connsiteY3" fmla="*/ 174448 h 193498"/>
              <a:gd name="connsiteX4" fmla="*/ 33563 w 159989"/>
              <a:gd name="connsiteY4" fmla="*/ 163014 h 193498"/>
              <a:gd name="connsiteX5" fmla="*/ 67710 w 159989"/>
              <a:gd name="connsiteY5" fmla="*/ 193498 h 193498"/>
              <a:gd name="connsiteX6" fmla="*/ 96285 w 159989"/>
              <a:gd name="connsiteY6" fmla="*/ 187148 h 193498"/>
              <a:gd name="connsiteX7" fmla="*/ 118510 w 159989"/>
              <a:gd name="connsiteY7" fmla="*/ 183973 h 193498"/>
              <a:gd name="connsiteX8" fmla="*/ 131210 w 159989"/>
              <a:gd name="connsiteY8" fmla="*/ 161748 h 193498"/>
              <a:gd name="connsiteX9" fmla="*/ 140735 w 159989"/>
              <a:gd name="connsiteY9" fmla="*/ 142698 h 193498"/>
              <a:gd name="connsiteX10" fmla="*/ 140735 w 159989"/>
              <a:gd name="connsiteY10" fmla="*/ 144434 h 193498"/>
              <a:gd name="connsiteX11" fmla="*/ 153537 w 159989"/>
              <a:gd name="connsiteY11" fmla="*/ 112585 h 193498"/>
              <a:gd name="connsiteX12" fmla="*/ 159989 w 159989"/>
              <a:gd name="connsiteY12" fmla="*/ 83242 h 193498"/>
              <a:gd name="connsiteX13" fmla="*/ 158377 w 159989"/>
              <a:gd name="connsiteY13" fmla="*/ 37923 h 193498"/>
              <a:gd name="connsiteX14" fmla="*/ 151441 w 159989"/>
              <a:gd name="connsiteY14" fmla="*/ 0 h 193498"/>
              <a:gd name="connsiteX15" fmla="*/ 124860 w 159989"/>
              <a:gd name="connsiteY15" fmla="*/ 15698 h 193498"/>
              <a:gd name="connsiteX16" fmla="*/ 112160 w 159989"/>
              <a:gd name="connsiteY16" fmla="*/ 18873 h 193498"/>
              <a:gd name="connsiteX17" fmla="*/ 96285 w 159989"/>
              <a:gd name="connsiteY17" fmla="*/ 25223 h 193498"/>
              <a:gd name="connsiteX18" fmla="*/ 58920 w 159989"/>
              <a:gd name="connsiteY18" fmla="*/ 49447 h 193498"/>
              <a:gd name="connsiteX19" fmla="*/ 37624 w 159989"/>
              <a:gd name="connsiteY19" fmla="*/ 23586 h 193498"/>
              <a:gd name="connsiteX20" fmla="*/ 453 w 159989"/>
              <a:gd name="connsiteY20" fmla="*/ 1311 h 193498"/>
              <a:gd name="connsiteX0" fmla="*/ 453 w 159989"/>
              <a:gd name="connsiteY0" fmla="*/ 1311 h 187148"/>
              <a:gd name="connsiteX1" fmla="*/ 0 w 159989"/>
              <a:gd name="connsiteY1" fmla="*/ 102589 h 187148"/>
              <a:gd name="connsiteX2" fmla="*/ 2455 w 159989"/>
              <a:gd name="connsiteY2" fmla="*/ 145062 h 187148"/>
              <a:gd name="connsiteX3" fmla="*/ 13735 w 159989"/>
              <a:gd name="connsiteY3" fmla="*/ 174448 h 187148"/>
              <a:gd name="connsiteX4" fmla="*/ 33563 w 159989"/>
              <a:gd name="connsiteY4" fmla="*/ 163014 h 187148"/>
              <a:gd name="connsiteX5" fmla="*/ 68581 w 159989"/>
              <a:gd name="connsiteY5" fmla="*/ 182962 h 187148"/>
              <a:gd name="connsiteX6" fmla="*/ 96285 w 159989"/>
              <a:gd name="connsiteY6" fmla="*/ 187148 h 187148"/>
              <a:gd name="connsiteX7" fmla="*/ 118510 w 159989"/>
              <a:gd name="connsiteY7" fmla="*/ 183973 h 187148"/>
              <a:gd name="connsiteX8" fmla="*/ 131210 w 159989"/>
              <a:gd name="connsiteY8" fmla="*/ 161748 h 187148"/>
              <a:gd name="connsiteX9" fmla="*/ 140735 w 159989"/>
              <a:gd name="connsiteY9" fmla="*/ 142698 h 187148"/>
              <a:gd name="connsiteX10" fmla="*/ 140735 w 159989"/>
              <a:gd name="connsiteY10" fmla="*/ 144434 h 187148"/>
              <a:gd name="connsiteX11" fmla="*/ 153537 w 159989"/>
              <a:gd name="connsiteY11" fmla="*/ 112585 h 187148"/>
              <a:gd name="connsiteX12" fmla="*/ 159989 w 159989"/>
              <a:gd name="connsiteY12" fmla="*/ 83242 h 187148"/>
              <a:gd name="connsiteX13" fmla="*/ 158377 w 159989"/>
              <a:gd name="connsiteY13" fmla="*/ 37923 h 187148"/>
              <a:gd name="connsiteX14" fmla="*/ 151441 w 159989"/>
              <a:gd name="connsiteY14" fmla="*/ 0 h 187148"/>
              <a:gd name="connsiteX15" fmla="*/ 124860 w 159989"/>
              <a:gd name="connsiteY15" fmla="*/ 15698 h 187148"/>
              <a:gd name="connsiteX16" fmla="*/ 112160 w 159989"/>
              <a:gd name="connsiteY16" fmla="*/ 18873 h 187148"/>
              <a:gd name="connsiteX17" fmla="*/ 96285 w 159989"/>
              <a:gd name="connsiteY17" fmla="*/ 25223 h 187148"/>
              <a:gd name="connsiteX18" fmla="*/ 58920 w 159989"/>
              <a:gd name="connsiteY18" fmla="*/ 49447 h 187148"/>
              <a:gd name="connsiteX19" fmla="*/ 37624 w 159989"/>
              <a:gd name="connsiteY19" fmla="*/ 23586 h 187148"/>
              <a:gd name="connsiteX20" fmla="*/ 453 w 159989"/>
              <a:gd name="connsiteY20" fmla="*/ 1311 h 187148"/>
              <a:gd name="connsiteX0" fmla="*/ 453 w 159989"/>
              <a:gd name="connsiteY0" fmla="*/ 1311 h 187148"/>
              <a:gd name="connsiteX1" fmla="*/ 0 w 159989"/>
              <a:gd name="connsiteY1" fmla="*/ 102589 h 187148"/>
              <a:gd name="connsiteX2" fmla="*/ 2455 w 159989"/>
              <a:gd name="connsiteY2" fmla="*/ 145062 h 187148"/>
              <a:gd name="connsiteX3" fmla="*/ 15484 w 159989"/>
              <a:gd name="connsiteY3" fmla="*/ 159960 h 187148"/>
              <a:gd name="connsiteX4" fmla="*/ 33563 w 159989"/>
              <a:gd name="connsiteY4" fmla="*/ 163014 h 187148"/>
              <a:gd name="connsiteX5" fmla="*/ 68581 w 159989"/>
              <a:gd name="connsiteY5" fmla="*/ 182962 h 187148"/>
              <a:gd name="connsiteX6" fmla="*/ 96285 w 159989"/>
              <a:gd name="connsiteY6" fmla="*/ 187148 h 187148"/>
              <a:gd name="connsiteX7" fmla="*/ 118510 w 159989"/>
              <a:gd name="connsiteY7" fmla="*/ 183973 h 187148"/>
              <a:gd name="connsiteX8" fmla="*/ 131210 w 159989"/>
              <a:gd name="connsiteY8" fmla="*/ 161748 h 187148"/>
              <a:gd name="connsiteX9" fmla="*/ 140735 w 159989"/>
              <a:gd name="connsiteY9" fmla="*/ 142698 h 187148"/>
              <a:gd name="connsiteX10" fmla="*/ 140735 w 159989"/>
              <a:gd name="connsiteY10" fmla="*/ 144434 h 187148"/>
              <a:gd name="connsiteX11" fmla="*/ 153537 w 159989"/>
              <a:gd name="connsiteY11" fmla="*/ 112585 h 187148"/>
              <a:gd name="connsiteX12" fmla="*/ 159989 w 159989"/>
              <a:gd name="connsiteY12" fmla="*/ 83242 h 187148"/>
              <a:gd name="connsiteX13" fmla="*/ 158377 w 159989"/>
              <a:gd name="connsiteY13" fmla="*/ 37923 h 187148"/>
              <a:gd name="connsiteX14" fmla="*/ 151441 w 159989"/>
              <a:gd name="connsiteY14" fmla="*/ 0 h 187148"/>
              <a:gd name="connsiteX15" fmla="*/ 124860 w 159989"/>
              <a:gd name="connsiteY15" fmla="*/ 15698 h 187148"/>
              <a:gd name="connsiteX16" fmla="*/ 112160 w 159989"/>
              <a:gd name="connsiteY16" fmla="*/ 18873 h 187148"/>
              <a:gd name="connsiteX17" fmla="*/ 96285 w 159989"/>
              <a:gd name="connsiteY17" fmla="*/ 25223 h 187148"/>
              <a:gd name="connsiteX18" fmla="*/ 58920 w 159989"/>
              <a:gd name="connsiteY18" fmla="*/ 49447 h 187148"/>
              <a:gd name="connsiteX19" fmla="*/ 37624 w 159989"/>
              <a:gd name="connsiteY19" fmla="*/ 23586 h 187148"/>
              <a:gd name="connsiteX20" fmla="*/ 453 w 159989"/>
              <a:gd name="connsiteY20" fmla="*/ 1311 h 187148"/>
              <a:gd name="connsiteX0" fmla="*/ 453 w 159989"/>
              <a:gd name="connsiteY0" fmla="*/ 1311 h 187148"/>
              <a:gd name="connsiteX1" fmla="*/ 0 w 159989"/>
              <a:gd name="connsiteY1" fmla="*/ 102589 h 187148"/>
              <a:gd name="connsiteX2" fmla="*/ 2455 w 159989"/>
              <a:gd name="connsiteY2" fmla="*/ 145062 h 187148"/>
              <a:gd name="connsiteX3" fmla="*/ 17233 w 159989"/>
              <a:gd name="connsiteY3" fmla="*/ 145472 h 187148"/>
              <a:gd name="connsiteX4" fmla="*/ 33563 w 159989"/>
              <a:gd name="connsiteY4" fmla="*/ 163014 h 187148"/>
              <a:gd name="connsiteX5" fmla="*/ 68581 w 159989"/>
              <a:gd name="connsiteY5" fmla="*/ 182962 h 187148"/>
              <a:gd name="connsiteX6" fmla="*/ 96285 w 159989"/>
              <a:gd name="connsiteY6" fmla="*/ 187148 h 187148"/>
              <a:gd name="connsiteX7" fmla="*/ 118510 w 159989"/>
              <a:gd name="connsiteY7" fmla="*/ 183973 h 187148"/>
              <a:gd name="connsiteX8" fmla="*/ 131210 w 159989"/>
              <a:gd name="connsiteY8" fmla="*/ 161748 h 187148"/>
              <a:gd name="connsiteX9" fmla="*/ 140735 w 159989"/>
              <a:gd name="connsiteY9" fmla="*/ 142698 h 187148"/>
              <a:gd name="connsiteX10" fmla="*/ 140735 w 159989"/>
              <a:gd name="connsiteY10" fmla="*/ 144434 h 187148"/>
              <a:gd name="connsiteX11" fmla="*/ 153537 w 159989"/>
              <a:gd name="connsiteY11" fmla="*/ 112585 h 187148"/>
              <a:gd name="connsiteX12" fmla="*/ 159989 w 159989"/>
              <a:gd name="connsiteY12" fmla="*/ 83242 h 187148"/>
              <a:gd name="connsiteX13" fmla="*/ 158377 w 159989"/>
              <a:gd name="connsiteY13" fmla="*/ 37923 h 187148"/>
              <a:gd name="connsiteX14" fmla="*/ 151441 w 159989"/>
              <a:gd name="connsiteY14" fmla="*/ 0 h 187148"/>
              <a:gd name="connsiteX15" fmla="*/ 124860 w 159989"/>
              <a:gd name="connsiteY15" fmla="*/ 15698 h 187148"/>
              <a:gd name="connsiteX16" fmla="*/ 112160 w 159989"/>
              <a:gd name="connsiteY16" fmla="*/ 18873 h 187148"/>
              <a:gd name="connsiteX17" fmla="*/ 96285 w 159989"/>
              <a:gd name="connsiteY17" fmla="*/ 25223 h 187148"/>
              <a:gd name="connsiteX18" fmla="*/ 58920 w 159989"/>
              <a:gd name="connsiteY18" fmla="*/ 49447 h 187148"/>
              <a:gd name="connsiteX19" fmla="*/ 37624 w 159989"/>
              <a:gd name="connsiteY19" fmla="*/ 23586 h 187148"/>
              <a:gd name="connsiteX20" fmla="*/ 453 w 159989"/>
              <a:gd name="connsiteY20" fmla="*/ 1311 h 18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59989" h="187148">
                <a:moveTo>
                  <a:pt x="453" y="1311"/>
                </a:moveTo>
                <a:lnTo>
                  <a:pt x="0" y="102589"/>
                </a:lnTo>
                <a:lnTo>
                  <a:pt x="2455" y="145062"/>
                </a:lnTo>
                <a:lnTo>
                  <a:pt x="17233" y="145472"/>
                </a:lnTo>
                <a:lnTo>
                  <a:pt x="33563" y="163014"/>
                </a:lnTo>
                <a:lnTo>
                  <a:pt x="68581" y="182962"/>
                </a:lnTo>
                <a:lnTo>
                  <a:pt x="96285" y="187148"/>
                </a:lnTo>
                <a:lnTo>
                  <a:pt x="118510" y="183973"/>
                </a:lnTo>
                <a:lnTo>
                  <a:pt x="131210" y="161748"/>
                </a:lnTo>
                <a:lnTo>
                  <a:pt x="140735" y="142698"/>
                </a:lnTo>
                <a:lnTo>
                  <a:pt x="140735" y="144434"/>
                </a:lnTo>
                <a:lnTo>
                  <a:pt x="153537" y="112585"/>
                </a:lnTo>
                <a:lnTo>
                  <a:pt x="159989" y="83242"/>
                </a:lnTo>
                <a:cubicBezTo>
                  <a:pt x="159451" y="72146"/>
                  <a:pt x="158915" y="49019"/>
                  <a:pt x="158377" y="37923"/>
                </a:cubicBezTo>
                <a:cubicBezTo>
                  <a:pt x="158561" y="20667"/>
                  <a:pt x="151257" y="17256"/>
                  <a:pt x="151441" y="0"/>
                </a:cubicBezTo>
                <a:lnTo>
                  <a:pt x="124860" y="15698"/>
                </a:lnTo>
                <a:lnTo>
                  <a:pt x="112160" y="18873"/>
                </a:lnTo>
                <a:lnTo>
                  <a:pt x="96285" y="25223"/>
                </a:lnTo>
                <a:lnTo>
                  <a:pt x="58920" y="49447"/>
                </a:lnTo>
                <a:lnTo>
                  <a:pt x="37624" y="23586"/>
                </a:lnTo>
                <a:lnTo>
                  <a:pt x="453" y="131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93502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F4775-0AAC-A29E-95EF-C8AA4DC21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E42086-A560-984F-1411-6F80F11660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2117" y="965246"/>
            <a:ext cx="12108149" cy="907200"/>
          </a:xfrm>
        </p:spPr>
        <p:txBody>
          <a:bodyPr/>
          <a:lstStyle/>
          <a:p>
            <a:r>
              <a:rPr lang="en-MY" sz="5400"/>
              <a:t>PREPARATIONS BEFORE INTERVIEW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C20ACC-B1FE-D5B9-4FC9-165D9D32F6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98811" y="2341916"/>
            <a:ext cx="11472408" cy="6812568"/>
          </a:xfrm>
        </p:spPr>
        <p:txBody>
          <a:bodyPr anchor="ctr"/>
          <a:lstStyle/>
          <a:p>
            <a:r>
              <a:rPr lang="en-US" sz="4000" b="1"/>
              <a:t>Interview Location </a:t>
            </a:r>
            <a:r>
              <a:rPr lang="en-US" sz="4000"/>
              <a:t>– plan your journey, be specific </a:t>
            </a:r>
            <a:r>
              <a:rPr lang="en-US" sz="4000" err="1"/>
              <a:t>eg</a:t>
            </a:r>
            <a:r>
              <a:rPr lang="en-US" sz="4000"/>
              <a:t>: building, floor, room. </a:t>
            </a:r>
          </a:p>
          <a:p>
            <a:r>
              <a:rPr lang="en-US" sz="4000" b="1"/>
              <a:t>Arrive early</a:t>
            </a:r>
            <a:r>
              <a:rPr lang="en-US" sz="4000"/>
              <a:t>, at least 30 minutes before interview session. </a:t>
            </a:r>
          </a:p>
          <a:p>
            <a:r>
              <a:rPr lang="en-US" sz="4000"/>
              <a:t>For online interview, please make sure </a:t>
            </a:r>
            <a:r>
              <a:rPr lang="en-US" sz="4000" b="1"/>
              <a:t>internet connection </a:t>
            </a:r>
            <a:r>
              <a:rPr lang="en-US" sz="4000"/>
              <a:t>is in good condition, have </a:t>
            </a:r>
            <a:r>
              <a:rPr lang="en-US" sz="4000" b="1"/>
              <a:t>professional background</a:t>
            </a:r>
            <a:r>
              <a:rPr lang="en-US" sz="4000"/>
              <a:t>.</a:t>
            </a:r>
          </a:p>
          <a:p>
            <a:r>
              <a:rPr lang="en-US" sz="4000"/>
              <a:t>Always have </a:t>
            </a:r>
            <a:r>
              <a:rPr lang="en-US" sz="4000" b="1"/>
              <a:t>contingency plans</a:t>
            </a:r>
            <a:r>
              <a:rPr lang="en-US" sz="4000"/>
              <a:t>. </a:t>
            </a:r>
          </a:p>
          <a:p>
            <a:endParaRPr lang="en-MY" sz="4000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4AC44F47-2F07-F192-5CBE-0572E0E569C5}"/>
              </a:ext>
            </a:extLst>
          </p:cNvPr>
          <p:cNvSpPr/>
          <p:nvPr/>
        </p:nvSpPr>
        <p:spPr>
          <a:xfrm>
            <a:off x="1816781" y="3907769"/>
            <a:ext cx="1851940" cy="1840431"/>
          </a:xfrm>
          <a:custGeom>
            <a:avLst/>
            <a:gdLst/>
            <a:ahLst/>
            <a:cxnLst/>
            <a:rect l="l" t="t" r="r" b="b"/>
            <a:pathLst>
              <a:path w="2819002" h="2819002">
                <a:moveTo>
                  <a:pt x="0" y="0"/>
                </a:moveTo>
                <a:lnTo>
                  <a:pt x="2819002" y="0"/>
                </a:lnTo>
                <a:lnTo>
                  <a:pt x="2819002" y="2819001"/>
                </a:lnTo>
                <a:lnTo>
                  <a:pt x="0" y="28190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702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CBCC2-5100-1EAF-E0E3-B24B7F796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1C7D99-681D-CB44-5D62-3CF0E5E12A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96512" y="1606072"/>
            <a:ext cx="7383220" cy="907200"/>
          </a:xfrm>
        </p:spPr>
        <p:txBody>
          <a:bodyPr/>
          <a:lstStyle/>
          <a:p>
            <a:pPr algn="ctr"/>
            <a:r>
              <a:rPr lang="en-MY" sz="5400"/>
              <a:t>MOCK INTERVIEW</a:t>
            </a: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EEED05C3-2A26-C849-B0BD-7C4BF0C9BC65}"/>
              </a:ext>
            </a:extLst>
          </p:cNvPr>
          <p:cNvGrpSpPr/>
          <p:nvPr/>
        </p:nvGrpSpPr>
        <p:grpSpPr>
          <a:xfrm rot="16200000">
            <a:off x="2835996" y="291381"/>
            <a:ext cx="2351681" cy="3968123"/>
            <a:chOff x="0" y="0"/>
            <a:chExt cx="660400" cy="1154146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630D194-69ED-27EE-D4F2-5AD197FFCFA4}"/>
                </a:ext>
              </a:extLst>
            </p:cNvPr>
            <p:cNvSpPr/>
            <p:nvPr/>
          </p:nvSpPr>
          <p:spPr>
            <a:xfrm>
              <a:off x="0" y="0"/>
              <a:ext cx="660400" cy="1154146"/>
            </a:xfrm>
            <a:custGeom>
              <a:avLst/>
              <a:gdLst/>
              <a:ahLst/>
              <a:cxnLst/>
              <a:rect l="l" t="t" r="r" b="b"/>
              <a:pathLst>
                <a:path w="660400" h="1154146">
                  <a:moveTo>
                    <a:pt x="220252" y="1135077"/>
                  </a:moveTo>
                  <a:cubicBezTo>
                    <a:pt x="254109" y="1146590"/>
                    <a:pt x="292600" y="1154146"/>
                    <a:pt x="330378" y="1154146"/>
                  </a:cubicBezTo>
                  <a:cubicBezTo>
                    <a:pt x="368157" y="1154146"/>
                    <a:pt x="404509" y="1147669"/>
                    <a:pt x="438009" y="1136155"/>
                  </a:cubicBezTo>
                  <a:cubicBezTo>
                    <a:pt x="438723" y="1135795"/>
                    <a:pt x="439435" y="1135795"/>
                    <a:pt x="440148" y="1135436"/>
                  </a:cubicBezTo>
                  <a:cubicBezTo>
                    <a:pt x="565955" y="1089381"/>
                    <a:pt x="658618" y="967767"/>
                    <a:pt x="660400" y="818061"/>
                  </a:cubicBezTo>
                  <a:lnTo>
                    <a:pt x="660400" y="138072"/>
                  </a:lnTo>
                  <a:cubicBezTo>
                    <a:pt x="660400" y="61817"/>
                    <a:pt x="598583" y="0"/>
                    <a:pt x="522328" y="0"/>
                  </a:cubicBezTo>
                  <a:lnTo>
                    <a:pt x="138072" y="0"/>
                  </a:lnTo>
                  <a:cubicBezTo>
                    <a:pt x="61817" y="0"/>
                    <a:pt x="0" y="61817"/>
                    <a:pt x="0" y="138072"/>
                  </a:cubicBezTo>
                  <a:lnTo>
                    <a:pt x="0" y="817454"/>
                  </a:lnTo>
                  <a:cubicBezTo>
                    <a:pt x="1782" y="968486"/>
                    <a:pt x="93019" y="1090101"/>
                    <a:pt x="220252" y="1135077"/>
                  </a:cubicBezTo>
                  <a:lnTo>
                    <a:pt x="220252" y="1135077"/>
                  </a:lnTo>
                  <a:close/>
                </a:path>
              </a:pathLst>
            </a:custGeom>
            <a:solidFill>
              <a:srgbClr val="004AAD"/>
            </a:solidFill>
            <a:ln w="38100" cap="rnd">
              <a:solidFill>
                <a:srgbClr val="FAFFFC"/>
              </a:solidFill>
              <a:prstDash val="solid"/>
              <a:rou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F25B8D7F-BD03-8631-4374-00A005FDDEDB}"/>
                </a:ext>
              </a:extLst>
            </p:cNvPr>
            <p:cNvSpPr txBox="1"/>
            <p:nvPr/>
          </p:nvSpPr>
          <p:spPr>
            <a:xfrm>
              <a:off x="0" y="-47625"/>
              <a:ext cx="660400" cy="10747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6" name="Group 12">
            <a:extLst>
              <a:ext uri="{FF2B5EF4-FFF2-40B4-BE49-F238E27FC236}">
                <a16:creationId xmlns:a16="http://schemas.microsoft.com/office/drawing/2014/main" id="{D2C59A25-796A-1325-D3FC-DD72CC9FA322}"/>
              </a:ext>
            </a:extLst>
          </p:cNvPr>
          <p:cNvGrpSpPr/>
          <p:nvPr/>
        </p:nvGrpSpPr>
        <p:grpSpPr>
          <a:xfrm rot="16200000">
            <a:off x="6313853" y="1723407"/>
            <a:ext cx="2215991" cy="4122473"/>
            <a:chOff x="0" y="0"/>
            <a:chExt cx="660400" cy="1154146"/>
          </a:xfrm>
        </p:grpSpPr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3FBF27E4-EE48-4930-01D1-4E5B6812900D}"/>
                </a:ext>
              </a:extLst>
            </p:cNvPr>
            <p:cNvSpPr/>
            <p:nvPr/>
          </p:nvSpPr>
          <p:spPr>
            <a:xfrm>
              <a:off x="0" y="0"/>
              <a:ext cx="660400" cy="1154146"/>
            </a:xfrm>
            <a:custGeom>
              <a:avLst/>
              <a:gdLst/>
              <a:ahLst/>
              <a:cxnLst/>
              <a:rect l="l" t="t" r="r" b="b"/>
              <a:pathLst>
                <a:path w="660400" h="1154146">
                  <a:moveTo>
                    <a:pt x="220252" y="1135077"/>
                  </a:moveTo>
                  <a:cubicBezTo>
                    <a:pt x="254109" y="1146590"/>
                    <a:pt x="292600" y="1154146"/>
                    <a:pt x="330378" y="1154146"/>
                  </a:cubicBezTo>
                  <a:cubicBezTo>
                    <a:pt x="368157" y="1154146"/>
                    <a:pt x="404509" y="1147669"/>
                    <a:pt x="438009" y="1136155"/>
                  </a:cubicBezTo>
                  <a:cubicBezTo>
                    <a:pt x="438723" y="1135795"/>
                    <a:pt x="439435" y="1135795"/>
                    <a:pt x="440148" y="1135436"/>
                  </a:cubicBezTo>
                  <a:cubicBezTo>
                    <a:pt x="565955" y="1089381"/>
                    <a:pt x="658618" y="967767"/>
                    <a:pt x="660400" y="818061"/>
                  </a:cubicBezTo>
                  <a:lnTo>
                    <a:pt x="660400" y="138072"/>
                  </a:lnTo>
                  <a:cubicBezTo>
                    <a:pt x="660400" y="61817"/>
                    <a:pt x="598583" y="0"/>
                    <a:pt x="522328" y="0"/>
                  </a:cubicBezTo>
                  <a:lnTo>
                    <a:pt x="138072" y="0"/>
                  </a:lnTo>
                  <a:cubicBezTo>
                    <a:pt x="61817" y="0"/>
                    <a:pt x="0" y="61817"/>
                    <a:pt x="0" y="138072"/>
                  </a:cubicBezTo>
                  <a:lnTo>
                    <a:pt x="0" y="817454"/>
                  </a:lnTo>
                  <a:cubicBezTo>
                    <a:pt x="1782" y="968486"/>
                    <a:pt x="93019" y="1090101"/>
                    <a:pt x="220252" y="1135077"/>
                  </a:cubicBezTo>
                  <a:lnTo>
                    <a:pt x="220252" y="1135077"/>
                  </a:lnTo>
                  <a:close/>
                </a:path>
              </a:pathLst>
            </a:custGeom>
            <a:solidFill>
              <a:srgbClr val="4A80BE"/>
            </a:solidFill>
            <a:ln w="38100" cap="rnd">
              <a:solidFill>
                <a:srgbClr val="FAFFFC"/>
              </a:solidFill>
              <a:prstDash val="solid"/>
              <a:rou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18" name="TextBox 14">
              <a:extLst>
                <a:ext uri="{FF2B5EF4-FFF2-40B4-BE49-F238E27FC236}">
                  <a16:creationId xmlns:a16="http://schemas.microsoft.com/office/drawing/2014/main" id="{AC8266DE-F15F-79CE-D5F5-B0C6592910A9}"/>
                </a:ext>
              </a:extLst>
            </p:cNvPr>
            <p:cNvSpPr txBox="1"/>
            <p:nvPr/>
          </p:nvSpPr>
          <p:spPr>
            <a:xfrm>
              <a:off x="0" y="-47625"/>
              <a:ext cx="660400" cy="10747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18">
            <a:extLst>
              <a:ext uri="{FF2B5EF4-FFF2-40B4-BE49-F238E27FC236}">
                <a16:creationId xmlns:a16="http://schemas.microsoft.com/office/drawing/2014/main" id="{98D5E76A-D555-7AC8-CC39-DBBDEADDB858}"/>
              </a:ext>
            </a:extLst>
          </p:cNvPr>
          <p:cNvGrpSpPr/>
          <p:nvPr/>
        </p:nvGrpSpPr>
        <p:grpSpPr>
          <a:xfrm rot="16200000">
            <a:off x="9735418" y="3315093"/>
            <a:ext cx="2266269" cy="4122473"/>
            <a:chOff x="0" y="0"/>
            <a:chExt cx="660400" cy="1154146"/>
          </a:xfrm>
        </p:grpSpPr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3608A782-604E-3D8B-904B-E5836E4F3A03}"/>
                </a:ext>
              </a:extLst>
            </p:cNvPr>
            <p:cNvSpPr/>
            <p:nvPr/>
          </p:nvSpPr>
          <p:spPr>
            <a:xfrm>
              <a:off x="0" y="0"/>
              <a:ext cx="660400" cy="1154146"/>
            </a:xfrm>
            <a:custGeom>
              <a:avLst/>
              <a:gdLst/>
              <a:ahLst/>
              <a:cxnLst/>
              <a:rect l="l" t="t" r="r" b="b"/>
              <a:pathLst>
                <a:path w="660400" h="1154146">
                  <a:moveTo>
                    <a:pt x="220252" y="1135077"/>
                  </a:moveTo>
                  <a:cubicBezTo>
                    <a:pt x="254109" y="1146590"/>
                    <a:pt x="292600" y="1154146"/>
                    <a:pt x="330378" y="1154146"/>
                  </a:cubicBezTo>
                  <a:cubicBezTo>
                    <a:pt x="368157" y="1154146"/>
                    <a:pt x="404509" y="1147669"/>
                    <a:pt x="438009" y="1136155"/>
                  </a:cubicBezTo>
                  <a:cubicBezTo>
                    <a:pt x="438723" y="1135795"/>
                    <a:pt x="439435" y="1135795"/>
                    <a:pt x="440148" y="1135436"/>
                  </a:cubicBezTo>
                  <a:cubicBezTo>
                    <a:pt x="565955" y="1089381"/>
                    <a:pt x="658618" y="967767"/>
                    <a:pt x="660400" y="818061"/>
                  </a:cubicBezTo>
                  <a:lnTo>
                    <a:pt x="660400" y="138072"/>
                  </a:lnTo>
                  <a:cubicBezTo>
                    <a:pt x="660400" y="61817"/>
                    <a:pt x="598583" y="0"/>
                    <a:pt x="522328" y="0"/>
                  </a:cubicBezTo>
                  <a:lnTo>
                    <a:pt x="138072" y="0"/>
                  </a:lnTo>
                  <a:cubicBezTo>
                    <a:pt x="61817" y="0"/>
                    <a:pt x="0" y="61817"/>
                    <a:pt x="0" y="138072"/>
                  </a:cubicBezTo>
                  <a:lnTo>
                    <a:pt x="0" y="817454"/>
                  </a:lnTo>
                  <a:cubicBezTo>
                    <a:pt x="1782" y="968486"/>
                    <a:pt x="93019" y="1090101"/>
                    <a:pt x="220252" y="1135077"/>
                  </a:cubicBezTo>
                  <a:lnTo>
                    <a:pt x="220252" y="1135077"/>
                  </a:lnTo>
                  <a:close/>
                </a:path>
              </a:pathLst>
            </a:custGeom>
            <a:solidFill>
              <a:srgbClr val="A6A6A6"/>
            </a:solidFill>
            <a:ln w="38100" cap="rnd">
              <a:solidFill>
                <a:srgbClr val="FAFFFC"/>
              </a:solidFill>
              <a:prstDash val="solid"/>
              <a:rou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24" name="TextBox 20">
              <a:extLst>
                <a:ext uri="{FF2B5EF4-FFF2-40B4-BE49-F238E27FC236}">
                  <a16:creationId xmlns:a16="http://schemas.microsoft.com/office/drawing/2014/main" id="{BF8E55D7-CCD2-4B6B-96E0-ECF934ED70D5}"/>
                </a:ext>
              </a:extLst>
            </p:cNvPr>
            <p:cNvSpPr txBox="1"/>
            <p:nvPr/>
          </p:nvSpPr>
          <p:spPr>
            <a:xfrm>
              <a:off x="0" y="-47625"/>
              <a:ext cx="660400" cy="10747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4">
            <a:extLst>
              <a:ext uri="{FF2B5EF4-FFF2-40B4-BE49-F238E27FC236}">
                <a16:creationId xmlns:a16="http://schemas.microsoft.com/office/drawing/2014/main" id="{9A60644B-469F-4A91-616B-DABF5EA278B6}"/>
              </a:ext>
            </a:extLst>
          </p:cNvPr>
          <p:cNvGrpSpPr/>
          <p:nvPr/>
        </p:nvGrpSpPr>
        <p:grpSpPr>
          <a:xfrm rot="16200000">
            <a:off x="12764898" y="5181383"/>
            <a:ext cx="1995033" cy="3539410"/>
            <a:chOff x="0" y="0"/>
            <a:chExt cx="660400" cy="1154146"/>
          </a:xfrm>
        </p:grpSpPr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9879BEFE-58DD-161F-D928-CF3947EFD8BB}"/>
                </a:ext>
              </a:extLst>
            </p:cNvPr>
            <p:cNvSpPr/>
            <p:nvPr/>
          </p:nvSpPr>
          <p:spPr>
            <a:xfrm>
              <a:off x="0" y="0"/>
              <a:ext cx="660400" cy="1154146"/>
            </a:xfrm>
            <a:custGeom>
              <a:avLst/>
              <a:gdLst/>
              <a:ahLst/>
              <a:cxnLst/>
              <a:rect l="l" t="t" r="r" b="b"/>
              <a:pathLst>
                <a:path w="660400" h="1154146">
                  <a:moveTo>
                    <a:pt x="220252" y="1135077"/>
                  </a:moveTo>
                  <a:cubicBezTo>
                    <a:pt x="254109" y="1146590"/>
                    <a:pt x="292600" y="1154146"/>
                    <a:pt x="330378" y="1154146"/>
                  </a:cubicBezTo>
                  <a:cubicBezTo>
                    <a:pt x="368157" y="1154146"/>
                    <a:pt x="404509" y="1147669"/>
                    <a:pt x="438009" y="1136155"/>
                  </a:cubicBezTo>
                  <a:cubicBezTo>
                    <a:pt x="438723" y="1135795"/>
                    <a:pt x="439435" y="1135795"/>
                    <a:pt x="440148" y="1135436"/>
                  </a:cubicBezTo>
                  <a:cubicBezTo>
                    <a:pt x="565955" y="1089381"/>
                    <a:pt x="658618" y="967767"/>
                    <a:pt x="660400" y="818061"/>
                  </a:cubicBezTo>
                  <a:lnTo>
                    <a:pt x="660400" y="138072"/>
                  </a:lnTo>
                  <a:cubicBezTo>
                    <a:pt x="660400" y="61817"/>
                    <a:pt x="598583" y="0"/>
                    <a:pt x="522328" y="0"/>
                  </a:cubicBezTo>
                  <a:lnTo>
                    <a:pt x="138072" y="0"/>
                  </a:lnTo>
                  <a:cubicBezTo>
                    <a:pt x="61817" y="0"/>
                    <a:pt x="0" y="61817"/>
                    <a:pt x="0" y="138072"/>
                  </a:cubicBezTo>
                  <a:lnTo>
                    <a:pt x="0" y="817454"/>
                  </a:lnTo>
                  <a:cubicBezTo>
                    <a:pt x="1782" y="968486"/>
                    <a:pt x="93019" y="1090101"/>
                    <a:pt x="220252" y="1135077"/>
                  </a:cubicBezTo>
                  <a:lnTo>
                    <a:pt x="220252" y="1135077"/>
                  </a:lnTo>
                  <a:close/>
                </a:path>
              </a:pathLst>
            </a:custGeom>
            <a:solidFill>
              <a:srgbClr val="FF914D"/>
            </a:solidFill>
            <a:ln w="38100" cap="rnd">
              <a:solidFill>
                <a:srgbClr val="FAFFFC"/>
              </a:solidFill>
              <a:prstDash val="solid"/>
              <a:rou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30" name="TextBox 26">
              <a:extLst>
                <a:ext uri="{FF2B5EF4-FFF2-40B4-BE49-F238E27FC236}">
                  <a16:creationId xmlns:a16="http://schemas.microsoft.com/office/drawing/2014/main" id="{7736FDE9-9362-20FB-D700-ED54ED40ECCF}"/>
                </a:ext>
              </a:extLst>
            </p:cNvPr>
            <p:cNvSpPr txBox="1"/>
            <p:nvPr/>
          </p:nvSpPr>
          <p:spPr>
            <a:xfrm>
              <a:off x="0" y="-47625"/>
              <a:ext cx="660400" cy="10747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5" name="AutoShape 57">
            <a:extLst>
              <a:ext uri="{FF2B5EF4-FFF2-40B4-BE49-F238E27FC236}">
                <a16:creationId xmlns:a16="http://schemas.microsoft.com/office/drawing/2014/main" id="{F71B8B15-29CF-C64E-1712-7AD807ADF72A}"/>
              </a:ext>
            </a:extLst>
          </p:cNvPr>
          <p:cNvSpPr/>
          <p:nvPr/>
        </p:nvSpPr>
        <p:spPr>
          <a:xfrm flipV="1">
            <a:off x="3378113" y="6556242"/>
            <a:ext cx="462742" cy="168424"/>
          </a:xfrm>
          <a:prstGeom prst="line">
            <a:avLst/>
          </a:prstGeom>
          <a:ln w="114300" cap="flat">
            <a:solidFill>
              <a:srgbClr val="FAFFF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MY"/>
          </a:p>
        </p:txBody>
      </p:sp>
      <p:sp>
        <p:nvSpPr>
          <p:cNvPr id="46" name="AutoShape 58">
            <a:extLst>
              <a:ext uri="{FF2B5EF4-FFF2-40B4-BE49-F238E27FC236}">
                <a16:creationId xmlns:a16="http://schemas.microsoft.com/office/drawing/2014/main" id="{2A4C4B1D-916C-3CC7-242A-8D3D0FCEAE74}"/>
              </a:ext>
            </a:extLst>
          </p:cNvPr>
          <p:cNvSpPr/>
          <p:nvPr/>
        </p:nvSpPr>
        <p:spPr>
          <a:xfrm flipV="1">
            <a:off x="6684432" y="6556242"/>
            <a:ext cx="462742" cy="168424"/>
          </a:xfrm>
          <a:prstGeom prst="line">
            <a:avLst/>
          </a:prstGeom>
          <a:ln w="114300" cap="flat">
            <a:solidFill>
              <a:srgbClr val="FAFFF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MY"/>
          </a:p>
        </p:txBody>
      </p:sp>
      <p:sp>
        <p:nvSpPr>
          <p:cNvPr id="51" name="TextBox 66">
            <a:extLst>
              <a:ext uri="{FF2B5EF4-FFF2-40B4-BE49-F238E27FC236}">
                <a16:creationId xmlns:a16="http://schemas.microsoft.com/office/drawing/2014/main" id="{08613EBF-4703-7DCD-F5D6-BF4A688D884D}"/>
              </a:ext>
            </a:extLst>
          </p:cNvPr>
          <p:cNvSpPr txBox="1"/>
          <p:nvPr/>
        </p:nvSpPr>
        <p:spPr>
          <a:xfrm>
            <a:off x="2826786" y="1352112"/>
            <a:ext cx="221120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Practice Makes Perfect</a:t>
            </a:r>
          </a:p>
        </p:txBody>
      </p:sp>
      <p:sp>
        <p:nvSpPr>
          <p:cNvPr id="52" name="TextBox 67">
            <a:extLst>
              <a:ext uri="{FF2B5EF4-FFF2-40B4-BE49-F238E27FC236}">
                <a16:creationId xmlns:a16="http://schemas.microsoft.com/office/drawing/2014/main" id="{4EAD76D4-216E-48A8-76ED-4FE532A6ACDA}"/>
              </a:ext>
            </a:extLst>
          </p:cNvPr>
          <p:cNvSpPr txBox="1"/>
          <p:nvPr/>
        </p:nvSpPr>
        <p:spPr>
          <a:xfrm>
            <a:off x="5404534" y="3169090"/>
            <a:ext cx="388662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Communication Skills</a:t>
            </a:r>
          </a:p>
        </p:txBody>
      </p:sp>
      <p:sp>
        <p:nvSpPr>
          <p:cNvPr id="53" name="TextBox 68">
            <a:extLst>
              <a:ext uri="{FF2B5EF4-FFF2-40B4-BE49-F238E27FC236}">
                <a16:creationId xmlns:a16="http://schemas.microsoft.com/office/drawing/2014/main" id="{68348CE4-46F9-DF5E-EAE5-075B48F75E9C}"/>
              </a:ext>
            </a:extLst>
          </p:cNvPr>
          <p:cNvSpPr txBox="1"/>
          <p:nvPr/>
        </p:nvSpPr>
        <p:spPr>
          <a:xfrm>
            <a:off x="2027775" y="3592471"/>
            <a:ext cx="316272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400"/>
              <a:t>Simulate real interview scenarios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400"/>
              <a:t>Practice common questions.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400"/>
              <a:t>Refine your delivery</a:t>
            </a:r>
            <a:endParaRPr lang="en-US" sz="2400"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54" name="TextBox 70">
            <a:extLst>
              <a:ext uri="{FF2B5EF4-FFF2-40B4-BE49-F238E27FC236}">
                <a16:creationId xmlns:a16="http://schemas.microsoft.com/office/drawing/2014/main" id="{D1C3F86E-5845-8E35-9506-09726E4CB666}"/>
              </a:ext>
            </a:extLst>
          </p:cNvPr>
          <p:cNvSpPr txBox="1"/>
          <p:nvPr/>
        </p:nvSpPr>
        <p:spPr>
          <a:xfrm>
            <a:off x="9287741" y="4688521"/>
            <a:ext cx="264236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Get Feedback</a:t>
            </a:r>
          </a:p>
        </p:txBody>
      </p:sp>
      <p:sp>
        <p:nvSpPr>
          <p:cNvPr id="55" name="TextBox 72">
            <a:extLst>
              <a:ext uri="{FF2B5EF4-FFF2-40B4-BE49-F238E27FC236}">
                <a16:creationId xmlns:a16="http://schemas.microsoft.com/office/drawing/2014/main" id="{ED484A92-523A-6852-7E0F-A76A1DBF8388}"/>
              </a:ext>
            </a:extLst>
          </p:cNvPr>
          <p:cNvSpPr txBox="1"/>
          <p:nvPr/>
        </p:nvSpPr>
        <p:spPr>
          <a:xfrm>
            <a:off x="12352143" y="6338934"/>
            <a:ext cx="246089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Find Your Mentor</a:t>
            </a:r>
          </a:p>
        </p:txBody>
      </p:sp>
      <p:sp>
        <p:nvSpPr>
          <p:cNvPr id="59" name="TextBox 68">
            <a:extLst>
              <a:ext uri="{FF2B5EF4-FFF2-40B4-BE49-F238E27FC236}">
                <a16:creationId xmlns:a16="http://schemas.microsoft.com/office/drawing/2014/main" id="{C8AD4860-303A-3166-21F9-5A5827A90A22}"/>
              </a:ext>
            </a:extLst>
          </p:cNvPr>
          <p:cNvSpPr txBox="1"/>
          <p:nvPr/>
        </p:nvSpPr>
        <p:spPr>
          <a:xfrm>
            <a:off x="5401480" y="5013043"/>
            <a:ext cx="325203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400"/>
              <a:t>Be clear and concise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400"/>
              <a:t>Use positive body language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400"/>
              <a:t>Practice storytelling</a:t>
            </a:r>
            <a:endParaRPr lang="en-US" sz="2400"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" name="TextBox 68">
            <a:extLst>
              <a:ext uri="{FF2B5EF4-FFF2-40B4-BE49-F238E27FC236}">
                <a16:creationId xmlns:a16="http://schemas.microsoft.com/office/drawing/2014/main" id="{1111D094-C43B-2E63-826A-7C55808D95D5}"/>
              </a:ext>
            </a:extLst>
          </p:cNvPr>
          <p:cNvSpPr txBox="1"/>
          <p:nvPr/>
        </p:nvSpPr>
        <p:spPr>
          <a:xfrm>
            <a:off x="8807316" y="6658979"/>
            <a:ext cx="31553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400"/>
              <a:t>Request constructive criticism.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400"/>
              <a:t>Analyse weak points.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400"/>
              <a:t>Improve continuously</a:t>
            </a:r>
            <a:endParaRPr lang="en-US" sz="2400"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4" name="TextBox 68">
            <a:extLst>
              <a:ext uri="{FF2B5EF4-FFF2-40B4-BE49-F238E27FC236}">
                <a16:creationId xmlns:a16="http://schemas.microsoft.com/office/drawing/2014/main" id="{FEAA4F90-1FA4-120A-F22A-A5A26FAB2A8A}"/>
              </a:ext>
            </a:extLst>
          </p:cNvPr>
          <p:cNvSpPr txBox="1"/>
          <p:nvPr/>
        </p:nvSpPr>
        <p:spPr>
          <a:xfrm>
            <a:off x="11992709" y="8094876"/>
            <a:ext cx="467751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Seek guidance from industry professionals.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400"/>
              <a:t>Learn from their experience.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400"/>
              <a:t>Mock interviews with experts</a:t>
            </a:r>
            <a:endParaRPr lang="en-US" sz="2400">
              <a:latin typeface="Canva Sans"/>
              <a:ea typeface="Canva Sans"/>
              <a:cs typeface="Canva Sans"/>
              <a:sym typeface="Canva Sans"/>
            </a:endParaRPr>
          </a:p>
        </p:txBody>
      </p:sp>
    </p:spTree>
    <p:extLst>
      <p:ext uri="{BB962C8B-B14F-4D97-AF65-F5344CB8AC3E}">
        <p14:creationId xmlns:p14="http://schemas.microsoft.com/office/powerpoint/2010/main" val="360935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  <p:bldP spid="55" grpId="0"/>
      <p:bldP spid="59" grpId="0"/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D8FB6-0EDB-CE92-88DD-CDD5D145B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05D056C9-8344-4C16-E4D0-8C63A58678A0}"/>
              </a:ext>
            </a:extLst>
          </p:cNvPr>
          <p:cNvSpPr txBox="1">
            <a:spLocks/>
          </p:cNvSpPr>
          <p:nvPr/>
        </p:nvSpPr>
        <p:spPr>
          <a:xfrm>
            <a:off x="4939981" y="4567565"/>
            <a:ext cx="8669866" cy="2366231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955" indent="-401955"/>
            <a:r>
              <a:rPr lang="en-US" sz="4000" b="1">
                <a:latin typeface="Segoe UI"/>
                <a:cs typeface="Segoe UI"/>
              </a:rPr>
              <a:t>Interview Etiquettes</a:t>
            </a:r>
          </a:p>
          <a:p>
            <a:pPr marL="401955" indent="-401955"/>
            <a:r>
              <a:rPr lang="en-US" sz="4000" b="1">
                <a:latin typeface="Segoe UI"/>
                <a:cs typeface="Segoe UI"/>
              </a:rPr>
              <a:t>Physicals, Mental &amp; Emotion</a:t>
            </a:r>
          </a:p>
          <a:p>
            <a:pPr marL="401955" indent="-401955"/>
            <a:r>
              <a:rPr lang="en-US" sz="4000" b="1">
                <a:latin typeface="Segoe UI"/>
                <a:cs typeface="Segoe UI"/>
              </a:rPr>
              <a:t>Interview Questions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FCB93D-64E5-04B0-B881-1C7DB0649E1A}"/>
              </a:ext>
            </a:extLst>
          </p:cNvPr>
          <p:cNvGrpSpPr/>
          <p:nvPr/>
        </p:nvGrpSpPr>
        <p:grpSpPr>
          <a:xfrm>
            <a:off x="4939981" y="1823856"/>
            <a:ext cx="8408038" cy="2473686"/>
            <a:chOff x="5785728" y="591956"/>
            <a:chExt cx="4122810" cy="247368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F89DED9-505D-1E61-97DF-C2D3A6B3118C}"/>
                </a:ext>
              </a:extLst>
            </p:cNvPr>
            <p:cNvSpPr/>
            <p:nvPr/>
          </p:nvSpPr>
          <p:spPr>
            <a:xfrm>
              <a:off x="5785728" y="591956"/>
              <a:ext cx="4122810" cy="247368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4" name="Rectangle: Rounded Corners 4">
              <a:extLst>
                <a:ext uri="{FF2B5EF4-FFF2-40B4-BE49-F238E27FC236}">
                  <a16:creationId xmlns:a16="http://schemas.microsoft.com/office/drawing/2014/main" id="{B94FC079-B0FD-3D42-1283-B43A886560FF}"/>
                </a:ext>
              </a:extLst>
            </p:cNvPr>
            <p:cNvSpPr txBox="1"/>
            <p:nvPr/>
          </p:nvSpPr>
          <p:spPr>
            <a:xfrm>
              <a:off x="5858180" y="664408"/>
              <a:ext cx="3977906" cy="232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182880" rIns="182880" bIns="182880" numCol="1" spcCol="1270" anchor="ctr" anchorCtr="0">
              <a:noAutofit/>
            </a:bodyPr>
            <a:lstStyle/>
            <a:p>
              <a:pPr marL="0" lvl="0" indent="0" algn="ctr" defTabSz="2133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800" kern="1200">
                  <a:latin typeface="Segoe UI"/>
                </a:rPr>
                <a:t>DURING</a:t>
              </a:r>
              <a:r>
                <a:rPr lang="en-US" sz="5600" kern="1200">
                  <a:latin typeface="Segoe UI"/>
                </a:rPr>
                <a:t> </a:t>
              </a:r>
              <a:r>
                <a:rPr lang="en-US" sz="4800" kern="1200">
                  <a:latin typeface="Segoe UI"/>
                </a:rPr>
                <a:t>INTERVIEW</a:t>
              </a:r>
              <a:endParaRPr lang="en-US" sz="56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77618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397BC-0170-DC2B-339D-C5A3596FD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8C2C38-F455-CE05-8627-33D00E82EB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2117" y="965246"/>
            <a:ext cx="12108149" cy="907200"/>
          </a:xfrm>
        </p:spPr>
        <p:txBody>
          <a:bodyPr/>
          <a:lstStyle/>
          <a:p>
            <a:r>
              <a:rPr lang="en-MY" sz="5400"/>
              <a:t>INTERVIEW ETIQUETTES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D79EC-64E9-2542-D804-D4022DD533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41049" y="5870318"/>
            <a:ext cx="1905489" cy="1024462"/>
          </a:xfrm>
        </p:spPr>
        <p:txBody>
          <a:bodyPr anchor="ctr"/>
          <a:lstStyle/>
          <a:p>
            <a:r>
              <a:rPr lang="en-US"/>
              <a:t>Smile</a:t>
            </a: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DC387DD1-7B7F-CDD1-72DD-C24F9CE262EE}"/>
              </a:ext>
            </a:extLst>
          </p:cNvPr>
          <p:cNvSpPr/>
          <p:nvPr/>
        </p:nvSpPr>
        <p:spPr>
          <a:xfrm>
            <a:off x="1032117" y="3173850"/>
            <a:ext cx="3548919" cy="1969650"/>
          </a:xfrm>
          <a:custGeom>
            <a:avLst/>
            <a:gdLst/>
            <a:ahLst/>
            <a:cxnLst/>
            <a:rect l="l" t="t" r="r" b="b"/>
            <a:pathLst>
              <a:path w="3548919" h="1969650">
                <a:moveTo>
                  <a:pt x="0" y="0"/>
                </a:moveTo>
                <a:lnTo>
                  <a:pt x="3548919" y="0"/>
                </a:lnTo>
                <a:lnTo>
                  <a:pt x="3548919" y="1969650"/>
                </a:lnTo>
                <a:lnTo>
                  <a:pt x="0" y="19696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07FAFE7B-2CA5-81BF-F4CA-35719D8C4682}"/>
              </a:ext>
            </a:extLst>
          </p:cNvPr>
          <p:cNvSpPr/>
          <p:nvPr/>
        </p:nvSpPr>
        <p:spPr>
          <a:xfrm rot="-10800000" flipH="1">
            <a:off x="4207195" y="5143500"/>
            <a:ext cx="3548919" cy="1969650"/>
          </a:xfrm>
          <a:custGeom>
            <a:avLst/>
            <a:gdLst/>
            <a:ahLst/>
            <a:cxnLst/>
            <a:rect l="l" t="t" r="r" b="b"/>
            <a:pathLst>
              <a:path w="3548919" h="1969650">
                <a:moveTo>
                  <a:pt x="3548919" y="0"/>
                </a:moveTo>
                <a:lnTo>
                  <a:pt x="0" y="0"/>
                </a:lnTo>
                <a:lnTo>
                  <a:pt x="0" y="1969651"/>
                </a:lnTo>
                <a:lnTo>
                  <a:pt x="3548919" y="1969651"/>
                </a:lnTo>
                <a:lnTo>
                  <a:pt x="3548919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DF4503E2-42BA-4095-7A4B-82A008B50971}"/>
              </a:ext>
            </a:extLst>
          </p:cNvPr>
          <p:cNvSpPr/>
          <p:nvPr/>
        </p:nvSpPr>
        <p:spPr>
          <a:xfrm>
            <a:off x="7393923" y="3173850"/>
            <a:ext cx="3548919" cy="1969650"/>
          </a:xfrm>
          <a:custGeom>
            <a:avLst/>
            <a:gdLst/>
            <a:ahLst/>
            <a:cxnLst/>
            <a:rect l="l" t="t" r="r" b="b"/>
            <a:pathLst>
              <a:path w="3548919" h="1969650">
                <a:moveTo>
                  <a:pt x="0" y="0"/>
                </a:moveTo>
                <a:lnTo>
                  <a:pt x="3548919" y="0"/>
                </a:lnTo>
                <a:lnTo>
                  <a:pt x="3548919" y="1969650"/>
                </a:lnTo>
                <a:lnTo>
                  <a:pt x="0" y="19696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D2C96DF3-9C05-F163-89EE-C17A061ECAE5}"/>
              </a:ext>
            </a:extLst>
          </p:cNvPr>
          <p:cNvSpPr/>
          <p:nvPr/>
        </p:nvSpPr>
        <p:spPr>
          <a:xfrm rot="-10800000" flipH="1">
            <a:off x="10569000" y="5143500"/>
            <a:ext cx="3548919" cy="1969650"/>
          </a:xfrm>
          <a:custGeom>
            <a:avLst/>
            <a:gdLst/>
            <a:ahLst/>
            <a:cxnLst/>
            <a:rect l="l" t="t" r="r" b="b"/>
            <a:pathLst>
              <a:path w="3548919" h="1969650">
                <a:moveTo>
                  <a:pt x="3548920" y="0"/>
                </a:moveTo>
                <a:lnTo>
                  <a:pt x="0" y="0"/>
                </a:lnTo>
                <a:lnTo>
                  <a:pt x="0" y="1969651"/>
                </a:lnTo>
                <a:lnTo>
                  <a:pt x="3548920" y="1969651"/>
                </a:lnTo>
                <a:lnTo>
                  <a:pt x="3548920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694F37FB-E162-5AC4-BDB3-488C76BE88EB}"/>
              </a:ext>
            </a:extLst>
          </p:cNvPr>
          <p:cNvSpPr/>
          <p:nvPr/>
        </p:nvSpPr>
        <p:spPr>
          <a:xfrm>
            <a:off x="13713798" y="3173850"/>
            <a:ext cx="3548919" cy="1969650"/>
          </a:xfrm>
          <a:custGeom>
            <a:avLst/>
            <a:gdLst/>
            <a:ahLst/>
            <a:cxnLst/>
            <a:rect l="l" t="t" r="r" b="b"/>
            <a:pathLst>
              <a:path w="3548919" h="1969650">
                <a:moveTo>
                  <a:pt x="0" y="0"/>
                </a:moveTo>
                <a:lnTo>
                  <a:pt x="3548919" y="0"/>
                </a:lnTo>
                <a:lnTo>
                  <a:pt x="3548919" y="1969650"/>
                </a:lnTo>
                <a:lnTo>
                  <a:pt x="0" y="19696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21F261-30E1-4BB6-B795-4ED20D1080F1}"/>
              </a:ext>
            </a:extLst>
          </p:cNvPr>
          <p:cNvGrpSpPr/>
          <p:nvPr/>
        </p:nvGrpSpPr>
        <p:grpSpPr>
          <a:xfrm>
            <a:off x="1601069" y="3383848"/>
            <a:ext cx="2411016" cy="2486470"/>
            <a:chOff x="0" y="-50800"/>
            <a:chExt cx="635000" cy="654873"/>
          </a:xfrm>
        </p:grpSpPr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8985FACC-E0CB-FED1-700A-18524C48297E}"/>
                </a:ext>
              </a:extLst>
            </p:cNvPr>
            <p:cNvSpPr/>
            <p:nvPr/>
          </p:nvSpPr>
          <p:spPr>
            <a:xfrm>
              <a:off x="0" y="7706"/>
              <a:ext cx="635000" cy="596367"/>
            </a:xfrm>
            <a:custGeom>
              <a:avLst/>
              <a:gdLst/>
              <a:ahLst/>
              <a:cxnLst/>
              <a:rect l="l" t="t" r="r" b="b"/>
              <a:pathLst>
                <a:path w="635000" h="596367">
                  <a:moveTo>
                    <a:pt x="142683" y="20265"/>
                  </a:moveTo>
                  <a:lnTo>
                    <a:pt x="174817" y="15123"/>
                  </a:lnTo>
                  <a:cubicBezTo>
                    <a:pt x="269338" y="0"/>
                    <a:pt x="365662" y="0"/>
                    <a:pt x="460183" y="15123"/>
                  </a:cubicBezTo>
                  <a:lnTo>
                    <a:pt x="492317" y="20265"/>
                  </a:lnTo>
                  <a:cubicBezTo>
                    <a:pt x="574524" y="33418"/>
                    <a:pt x="635000" y="104339"/>
                    <a:pt x="635000" y="187592"/>
                  </a:cubicBezTo>
                  <a:lnTo>
                    <a:pt x="635000" y="408775"/>
                  </a:lnTo>
                  <a:cubicBezTo>
                    <a:pt x="635000" y="492028"/>
                    <a:pt x="574524" y="562949"/>
                    <a:pt x="492317" y="576102"/>
                  </a:cubicBezTo>
                  <a:lnTo>
                    <a:pt x="460183" y="581243"/>
                  </a:lnTo>
                  <a:cubicBezTo>
                    <a:pt x="365662" y="596367"/>
                    <a:pt x="269338" y="596367"/>
                    <a:pt x="174817" y="581243"/>
                  </a:cubicBezTo>
                  <a:lnTo>
                    <a:pt x="142683" y="576102"/>
                  </a:lnTo>
                  <a:cubicBezTo>
                    <a:pt x="60476" y="562949"/>
                    <a:pt x="0" y="492028"/>
                    <a:pt x="0" y="408775"/>
                  </a:cubicBezTo>
                  <a:lnTo>
                    <a:pt x="0" y="187592"/>
                  </a:lnTo>
                  <a:cubicBezTo>
                    <a:pt x="0" y="104339"/>
                    <a:pt x="60476" y="33418"/>
                    <a:pt x="142683" y="20265"/>
                  </a:cubicBezTo>
                  <a:close/>
                </a:path>
              </a:pathLst>
            </a:custGeom>
            <a:solidFill>
              <a:srgbClr val="FF914D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34" name="TextBox 9">
              <a:extLst>
                <a:ext uri="{FF2B5EF4-FFF2-40B4-BE49-F238E27FC236}">
                  <a16:creationId xmlns:a16="http://schemas.microsoft.com/office/drawing/2014/main" id="{4909DF04-B1B6-1EC9-0D41-CBDF16969E13}"/>
                </a:ext>
              </a:extLst>
            </p:cNvPr>
            <p:cNvSpPr txBox="1"/>
            <p:nvPr/>
          </p:nvSpPr>
          <p:spPr>
            <a:xfrm>
              <a:off x="0" y="-50800"/>
              <a:ext cx="635000" cy="637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5599"/>
                </a:lnSpc>
              </a:pPr>
              <a:endParaRPr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DE62FBB-517E-7B5C-CFC5-90968D08E312}"/>
              </a:ext>
            </a:extLst>
          </p:cNvPr>
          <p:cNvGrpSpPr/>
          <p:nvPr/>
        </p:nvGrpSpPr>
        <p:grpSpPr>
          <a:xfrm>
            <a:off x="7946614" y="3383848"/>
            <a:ext cx="2411016" cy="2486470"/>
            <a:chOff x="0" y="-50800"/>
            <a:chExt cx="635000" cy="654873"/>
          </a:xfrm>
        </p:grpSpPr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4AD6CB7B-1381-30C9-4533-A4C8A8DC1DA2}"/>
                </a:ext>
              </a:extLst>
            </p:cNvPr>
            <p:cNvSpPr/>
            <p:nvPr/>
          </p:nvSpPr>
          <p:spPr>
            <a:xfrm>
              <a:off x="0" y="7706"/>
              <a:ext cx="635000" cy="596367"/>
            </a:xfrm>
            <a:custGeom>
              <a:avLst/>
              <a:gdLst/>
              <a:ahLst/>
              <a:cxnLst/>
              <a:rect l="l" t="t" r="r" b="b"/>
              <a:pathLst>
                <a:path w="635000" h="596367">
                  <a:moveTo>
                    <a:pt x="142683" y="20265"/>
                  </a:moveTo>
                  <a:lnTo>
                    <a:pt x="174817" y="15123"/>
                  </a:lnTo>
                  <a:cubicBezTo>
                    <a:pt x="269338" y="0"/>
                    <a:pt x="365662" y="0"/>
                    <a:pt x="460183" y="15123"/>
                  </a:cubicBezTo>
                  <a:lnTo>
                    <a:pt x="492317" y="20265"/>
                  </a:lnTo>
                  <a:cubicBezTo>
                    <a:pt x="574524" y="33418"/>
                    <a:pt x="635000" y="104339"/>
                    <a:pt x="635000" y="187592"/>
                  </a:cubicBezTo>
                  <a:lnTo>
                    <a:pt x="635000" y="408775"/>
                  </a:lnTo>
                  <a:cubicBezTo>
                    <a:pt x="635000" y="492028"/>
                    <a:pt x="574524" y="562949"/>
                    <a:pt x="492317" y="576102"/>
                  </a:cubicBezTo>
                  <a:lnTo>
                    <a:pt x="460183" y="581243"/>
                  </a:lnTo>
                  <a:cubicBezTo>
                    <a:pt x="365662" y="596367"/>
                    <a:pt x="269338" y="596367"/>
                    <a:pt x="174817" y="581243"/>
                  </a:cubicBezTo>
                  <a:lnTo>
                    <a:pt x="142683" y="576102"/>
                  </a:lnTo>
                  <a:cubicBezTo>
                    <a:pt x="60476" y="562949"/>
                    <a:pt x="0" y="492028"/>
                    <a:pt x="0" y="408775"/>
                  </a:cubicBezTo>
                  <a:lnTo>
                    <a:pt x="0" y="187592"/>
                  </a:lnTo>
                  <a:cubicBezTo>
                    <a:pt x="0" y="104339"/>
                    <a:pt x="60476" y="33418"/>
                    <a:pt x="142683" y="20265"/>
                  </a:cubicBezTo>
                  <a:close/>
                </a:path>
              </a:pathLst>
            </a:custGeom>
            <a:solidFill>
              <a:srgbClr val="2C92D5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32" name="TextBox 12">
              <a:extLst>
                <a:ext uri="{FF2B5EF4-FFF2-40B4-BE49-F238E27FC236}">
                  <a16:creationId xmlns:a16="http://schemas.microsoft.com/office/drawing/2014/main" id="{EBA77D1E-0EC4-7EA2-2309-F1FEF57B1592}"/>
                </a:ext>
              </a:extLst>
            </p:cNvPr>
            <p:cNvSpPr txBox="1"/>
            <p:nvPr/>
          </p:nvSpPr>
          <p:spPr>
            <a:xfrm>
              <a:off x="0" y="-50800"/>
              <a:ext cx="635000" cy="637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5599"/>
                </a:lnSpc>
              </a:pPr>
              <a:endParaRPr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6A7979-A22D-FB1A-69D6-8D48A3890823}"/>
              </a:ext>
            </a:extLst>
          </p:cNvPr>
          <p:cNvGrpSpPr/>
          <p:nvPr/>
        </p:nvGrpSpPr>
        <p:grpSpPr>
          <a:xfrm>
            <a:off x="14282750" y="3383848"/>
            <a:ext cx="2411016" cy="2486470"/>
            <a:chOff x="0" y="-50800"/>
            <a:chExt cx="635000" cy="654873"/>
          </a:xfrm>
        </p:grpSpPr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1D7B1439-E37B-0733-C388-3BE416865D9E}"/>
                </a:ext>
              </a:extLst>
            </p:cNvPr>
            <p:cNvSpPr/>
            <p:nvPr/>
          </p:nvSpPr>
          <p:spPr>
            <a:xfrm>
              <a:off x="0" y="7706"/>
              <a:ext cx="635000" cy="596367"/>
            </a:xfrm>
            <a:custGeom>
              <a:avLst/>
              <a:gdLst/>
              <a:ahLst/>
              <a:cxnLst/>
              <a:rect l="l" t="t" r="r" b="b"/>
              <a:pathLst>
                <a:path w="635000" h="596367">
                  <a:moveTo>
                    <a:pt x="142683" y="20265"/>
                  </a:moveTo>
                  <a:lnTo>
                    <a:pt x="174817" y="15123"/>
                  </a:lnTo>
                  <a:cubicBezTo>
                    <a:pt x="269338" y="0"/>
                    <a:pt x="365662" y="0"/>
                    <a:pt x="460183" y="15123"/>
                  </a:cubicBezTo>
                  <a:lnTo>
                    <a:pt x="492317" y="20265"/>
                  </a:lnTo>
                  <a:cubicBezTo>
                    <a:pt x="574524" y="33418"/>
                    <a:pt x="635000" y="104339"/>
                    <a:pt x="635000" y="187592"/>
                  </a:cubicBezTo>
                  <a:lnTo>
                    <a:pt x="635000" y="408775"/>
                  </a:lnTo>
                  <a:cubicBezTo>
                    <a:pt x="635000" y="492028"/>
                    <a:pt x="574524" y="562949"/>
                    <a:pt x="492317" y="576102"/>
                  </a:cubicBezTo>
                  <a:lnTo>
                    <a:pt x="460183" y="581243"/>
                  </a:lnTo>
                  <a:cubicBezTo>
                    <a:pt x="365662" y="596367"/>
                    <a:pt x="269338" y="596367"/>
                    <a:pt x="174817" y="581243"/>
                  </a:cubicBezTo>
                  <a:lnTo>
                    <a:pt x="142683" y="576102"/>
                  </a:lnTo>
                  <a:cubicBezTo>
                    <a:pt x="60476" y="562949"/>
                    <a:pt x="0" y="492028"/>
                    <a:pt x="0" y="408775"/>
                  </a:cubicBezTo>
                  <a:lnTo>
                    <a:pt x="0" y="187592"/>
                  </a:lnTo>
                  <a:cubicBezTo>
                    <a:pt x="0" y="104339"/>
                    <a:pt x="60476" y="33418"/>
                    <a:pt x="142683" y="20265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30" name="TextBox 15">
              <a:extLst>
                <a:ext uri="{FF2B5EF4-FFF2-40B4-BE49-F238E27FC236}">
                  <a16:creationId xmlns:a16="http://schemas.microsoft.com/office/drawing/2014/main" id="{95E44742-EC0E-29A7-4D2B-0275080864E8}"/>
                </a:ext>
              </a:extLst>
            </p:cNvPr>
            <p:cNvSpPr txBox="1"/>
            <p:nvPr/>
          </p:nvSpPr>
          <p:spPr>
            <a:xfrm>
              <a:off x="0" y="-50800"/>
              <a:ext cx="635000" cy="637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5599"/>
                </a:lnSpc>
              </a:pPr>
              <a:endParaRPr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B65FD05-8CB5-D2DA-640E-B21B6856D834}"/>
              </a:ext>
            </a:extLst>
          </p:cNvPr>
          <p:cNvGrpSpPr/>
          <p:nvPr/>
        </p:nvGrpSpPr>
        <p:grpSpPr>
          <a:xfrm>
            <a:off x="4776147" y="4223505"/>
            <a:ext cx="2411016" cy="2486470"/>
            <a:chOff x="0" y="-50800"/>
            <a:chExt cx="635000" cy="654873"/>
          </a:xfrm>
        </p:grpSpPr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8F790444-7B7C-C159-792C-C4EA25D0C5FA}"/>
                </a:ext>
              </a:extLst>
            </p:cNvPr>
            <p:cNvSpPr/>
            <p:nvPr/>
          </p:nvSpPr>
          <p:spPr>
            <a:xfrm>
              <a:off x="0" y="7706"/>
              <a:ext cx="635000" cy="596367"/>
            </a:xfrm>
            <a:custGeom>
              <a:avLst/>
              <a:gdLst/>
              <a:ahLst/>
              <a:cxnLst/>
              <a:rect l="l" t="t" r="r" b="b"/>
              <a:pathLst>
                <a:path w="635000" h="596367">
                  <a:moveTo>
                    <a:pt x="142683" y="20265"/>
                  </a:moveTo>
                  <a:lnTo>
                    <a:pt x="174817" y="15123"/>
                  </a:lnTo>
                  <a:cubicBezTo>
                    <a:pt x="269338" y="0"/>
                    <a:pt x="365662" y="0"/>
                    <a:pt x="460183" y="15123"/>
                  </a:cubicBezTo>
                  <a:lnTo>
                    <a:pt x="492317" y="20265"/>
                  </a:lnTo>
                  <a:cubicBezTo>
                    <a:pt x="574524" y="33418"/>
                    <a:pt x="635000" y="104339"/>
                    <a:pt x="635000" y="187592"/>
                  </a:cubicBezTo>
                  <a:lnTo>
                    <a:pt x="635000" y="408775"/>
                  </a:lnTo>
                  <a:cubicBezTo>
                    <a:pt x="635000" y="492028"/>
                    <a:pt x="574524" y="562949"/>
                    <a:pt x="492317" y="576102"/>
                  </a:cubicBezTo>
                  <a:lnTo>
                    <a:pt x="460183" y="581243"/>
                  </a:lnTo>
                  <a:cubicBezTo>
                    <a:pt x="365662" y="596367"/>
                    <a:pt x="269338" y="596367"/>
                    <a:pt x="174817" y="581243"/>
                  </a:cubicBezTo>
                  <a:lnTo>
                    <a:pt x="142683" y="576102"/>
                  </a:lnTo>
                  <a:cubicBezTo>
                    <a:pt x="60476" y="562949"/>
                    <a:pt x="0" y="492028"/>
                    <a:pt x="0" y="408775"/>
                  </a:cubicBezTo>
                  <a:lnTo>
                    <a:pt x="0" y="187592"/>
                  </a:lnTo>
                  <a:cubicBezTo>
                    <a:pt x="0" y="104339"/>
                    <a:pt x="60476" y="33418"/>
                    <a:pt x="142683" y="20265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28" name="TextBox 18">
              <a:extLst>
                <a:ext uri="{FF2B5EF4-FFF2-40B4-BE49-F238E27FC236}">
                  <a16:creationId xmlns:a16="http://schemas.microsoft.com/office/drawing/2014/main" id="{CBC72054-9393-CB67-482B-3EB4F3AE0646}"/>
                </a:ext>
              </a:extLst>
            </p:cNvPr>
            <p:cNvSpPr txBox="1"/>
            <p:nvPr/>
          </p:nvSpPr>
          <p:spPr>
            <a:xfrm>
              <a:off x="0" y="-50800"/>
              <a:ext cx="635000" cy="637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5599"/>
                </a:lnSpc>
              </a:pPr>
              <a:endParaRPr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DDF0EC-8B62-ACB4-93AF-40140CB16C46}"/>
              </a:ext>
            </a:extLst>
          </p:cNvPr>
          <p:cNvGrpSpPr/>
          <p:nvPr/>
        </p:nvGrpSpPr>
        <p:grpSpPr>
          <a:xfrm>
            <a:off x="11066734" y="4234239"/>
            <a:ext cx="2438927" cy="2459015"/>
            <a:chOff x="0" y="-50800"/>
            <a:chExt cx="642351" cy="647642"/>
          </a:xfrm>
        </p:grpSpPr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B8C0D006-6452-D0CE-0E05-F3FB5497D000}"/>
                </a:ext>
              </a:extLst>
            </p:cNvPr>
            <p:cNvSpPr/>
            <p:nvPr/>
          </p:nvSpPr>
          <p:spPr>
            <a:xfrm>
              <a:off x="7351" y="475"/>
              <a:ext cx="635000" cy="596367"/>
            </a:xfrm>
            <a:custGeom>
              <a:avLst/>
              <a:gdLst/>
              <a:ahLst/>
              <a:cxnLst/>
              <a:rect l="l" t="t" r="r" b="b"/>
              <a:pathLst>
                <a:path w="635000" h="596367">
                  <a:moveTo>
                    <a:pt x="142683" y="20265"/>
                  </a:moveTo>
                  <a:lnTo>
                    <a:pt x="174817" y="15123"/>
                  </a:lnTo>
                  <a:cubicBezTo>
                    <a:pt x="269338" y="0"/>
                    <a:pt x="365662" y="0"/>
                    <a:pt x="460183" y="15123"/>
                  </a:cubicBezTo>
                  <a:lnTo>
                    <a:pt x="492317" y="20265"/>
                  </a:lnTo>
                  <a:cubicBezTo>
                    <a:pt x="574524" y="33418"/>
                    <a:pt x="635000" y="104339"/>
                    <a:pt x="635000" y="187592"/>
                  </a:cubicBezTo>
                  <a:lnTo>
                    <a:pt x="635000" y="408775"/>
                  </a:lnTo>
                  <a:cubicBezTo>
                    <a:pt x="635000" y="492028"/>
                    <a:pt x="574524" y="562949"/>
                    <a:pt x="492317" y="576102"/>
                  </a:cubicBezTo>
                  <a:lnTo>
                    <a:pt x="460183" y="581243"/>
                  </a:lnTo>
                  <a:cubicBezTo>
                    <a:pt x="365662" y="596367"/>
                    <a:pt x="269338" y="596367"/>
                    <a:pt x="174817" y="581243"/>
                  </a:cubicBezTo>
                  <a:lnTo>
                    <a:pt x="142683" y="576102"/>
                  </a:lnTo>
                  <a:cubicBezTo>
                    <a:pt x="60476" y="562949"/>
                    <a:pt x="0" y="492028"/>
                    <a:pt x="0" y="408775"/>
                  </a:cubicBezTo>
                  <a:lnTo>
                    <a:pt x="0" y="187592"/>
                  </a:lnTo>
                  <a:cubicBezTo>
                    <a:pt x="0" y="104339"/>
                    <a:pt x="60476" y="33418"/>
                    <a:pt x="142683" y="20265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en-MY"/>
            </a:p>
          </p:txBody>
        </p:sp>
        <p:sp>
          <p:nvSpPr>
            <p:cNvPr id="26" name="TextBox 21">
              <a:extLst>
                <a:ext uri="{FF2B5EF4-FFF2-40B4-BE49-F238E27FC236}">
                  <a16:creationId xmlns:a16="http://schemas.microsoft.com/office/drawing/2014/main" id="{89927921-AC96-2D7E-ED9B-843FC10AF5DC}"/>
                </a:ext>
              </a:extLst>
            </p:cNvPr>
            <p:cNvSpPr txBox="1"/>
            <p:nvPr/>
          </p:nvSpPr>
          <p:spPr>
            <a:xfrm>
              <a:off x="0" y="-50800"/>
              <a:ext cx="635000" cy="637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5599"/>
                </a:lnSpc>
              </a:pPr>
              <a:endParaRPr/>
            </a:p>
          </p:txBody>
        </p:sp>
      </p:grpSp>
      <p:sp>
        <p:nvSpPr>
          <p:cNvPr id="15" name="Freeform 22">
            <a:extLst>
              <a:ext uri="{FF2B5EF4-FFF2-40B4-BE49-F238E27FC236}">
                <a16:creationId xmlns:a16="http://schemas.microsoft.com/office/drawing/2014/main" id="{408ACE50-43F2-BC99-937E-818A37363F9B}"/>
              </a:ext>
            </a:extLst>
          </p:cNvPr>
          <p:cNvSpPr/>
          <p:nvPr/>
        </p:nvSpPr>
        <p:spPr>
          <a:xfrm>
            <a:off x="2004959" y="3962222"/>
            <a:ext cx="1603236" cy="1603236"/>
          </a:xfrm>
          <a:custGeom>
            <a:avLst/>
            <a:gdLst/>
            <a:ahLst/>
            <a:cxnLst/>
            <a:rect l="l" t="t" r="r" b="b"/>
            <a:pathLst>
              <a:path w="1603236" h="1603236">
                <a:moveTo>
                  <a:pt x="0" y="0"/>
                </a:moveTo>
                <a:lnTo>
                  <a:pt x="1603235" y="0"/>
                </a:lnTo>
                <a:lnTo>
                  <a:pt x="1603235" y="1603236"/>
                </a:lnTo>
                <a:lnTo>
                  <a:pt x="0" y="1603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16" name="Freeform 23">
            <a:extLst>
              <a:ext uri="{FF2B5EF4-FFF2-40B4-BE49-F238E27FC236}">
                <a16:creationId xmlns:a16="http://schemas.microsoft.com/office/drawing/2014/main" id="{F5A1EDDB-209D-2170-478D-FB7121A6A54D}"/>
              </a:ext>
            </a:extLst>
          </p:cNvPr>
          <p:cNvSpPr/>
          <p:nvPr/>
        </p:nvSpPr>
        <p:spPr>
          <a:xfrm>
            <a:off x="15157055" y="3820915"/>
            <a:ext cx="662404" cy="1885849"/>
          </a:xfrm>
          <a:custGeom>
            <a:avLst/>
            <a:gdLst/>
            <a:ahLst/>
            <a:cxnLst/>
            <a:rect l="l" t="t" r="r" b="b"/>
            <a:pathLst>
              <a:path w="662404" h="1885849">
                <a:moveTo>
                  <a:pt x="0" y="0"/>
                </a:moveTo>
                <a:lnTo>
                  <a:pt x="662405" y="0"/>
                </a:lnTo>
                <a:lnTo>
                  <a:pt x="662405" y="1885849"/>
                </a:lnTo>
                <a:lnTo>
                  <a:pt x="0" y="18858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17" name="Freeform 24">
            <a:extLst>
              <a:ext uri="{FF2B5EF4-FFF2-40B4-BE49-F238E27FC236}">
                <a16:creationId xmlns:a16="http://schemas.microsoft.com/office/drawing/2014/main" id="{B85C7738-DDD0-FFEB-F283-AF00D9177A19}"/>
              </a:ext>
            </a:extLst>
          </p:cNvPr>
          <p:cNvSpPr/>
          <p:nvPr/>
        </p:nvSpPr>
        <p:spPr>
          <a:xfrm>
            <a:off x="8154814" y="4039608"/>
            <a:ext cx="1985206" cy="1397089"/>
          </a:xfrm>
          <a:custGeom>
            <a:avLst/>
            <a:gdLst/>
            <a:ahLst/>
            <a:cxnLst/>
            <a:rect l="l" t="t" r="r" b="b"/>
            <a:pathLst>
              <a:path w="1985206" h="1397089">
                <a:moveTo>
                  <a:pt x="0" y="0"/>
                </a:moveTo>
                <a:lnTo>
                  <a:pt x="1985206" y="0"/>
                </a:lnTo>
                <a:lnTo>
                  <a:pt x="1985206" y="1397089"/>
                </a:lnTo>
                <a:lnTo>
                  <a:pt x="0" y="13970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18" name="Freeform 25">
            <a:extLst>
              <a:ext uri="{FF2B5EF4-FFF2-40B4-BE49-F238E27FC236}">
                <a16:creationId xmlns:a16="http://schemas.microsoft.com/office/drawing/2014/main" id="{83A2C8AE-B780-7116-3619-D98C987D1149}"/>
              </a:ext>
            </a:extLst>
          </p:cNvPr>
          <p:cNvSpPr/>
          <p:nvPr/>
        </p:nvSpPr>
        <p:spPr>
          <a:xfrm>
            <a:off x="11395776" y="5062484"/>
            <a:ext cx="1862848" cy="1185237"/>
          </a:xfrm>
          <a:custGeom>
            <a:avLst/>
            <a:gdLst/>
            <a:ahLst/>
            <a:cxnLst/>
            <a:rect l="l" t="t" r="r" b="b"/>
            <a:pathLst>
              <a:path w="1862848" h="1185237">
                <a:moveTo>
                  <a:pt x="0" y="0"/>
                </a:moveTo>
                <a:lnTo>
                  <a:pt x="1862848" y="0"/>
                </a:lnTo>
                <a:lnTo>
                  <a:pt x="1862848" y="1185238"/>
                </a:lnTo>
                <a:lnTo>
                  <a:pt x="0" y="11852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19" name="Freeform 26">
            <a:extLst>
              <a:ext uri="{FF2B5EF4-FFF2-40B4-BE49-F238E27FC236}">
                <a16:creationId xmlns:a16="http://schemas.microsoft.com/office/drawing/2014/main" id="{1160F0AA-7B4C-0D54-F392-48D86FCFFF04}"/>
              </a:ext>
            </a:extLst>
          </p:cNvPr>
          <p:cNvSpPr/>
          <p:nvPr/>
        </p:nvSpPr>
        <p:spPr>
          <a:xfrm>
            <a:off x="5398109" y="4687104"/>
            <a:ext cx="1260086" cy="1615495"/>
          </a:xfrm>
          <a:custGeom>
            <a:avLst/>
            <a:gdLst/>
            <a:ahLst/>
            <a:cxnLst/>
            <a:rect l="l" t="t" r="r" b="b"/>
            <a:pathLst>
              <a:path w="1260086" h="1615495">
                <a:moveTo>
                  <a:pt x="0" y="0"/>
                </a:moveTo>
                <a:lnTo>
                  <a:pt x="1260086" y="0"/>
                </a:lnTo>
                <a:lnTo>
                  <a:pt x="1260086" y="1615494"/>
                </a:lnTo>
                <a:lnTo>
                  <a:pt x="0" y="161549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F79BFA6-F45A-D41F-10EF-172F5DE71113}"/>
              </a:ext>
            </a:extLst>
          </p:cNvPr>
          <p:cNvSpPr txBox="1">
            <a:spLocks/>
          </p:cNvSpPr>
          <p:nvPr/>
        </p:nvSpPr>
        <p:spPr>
          <a:xfrm>
            <a:off x="4672765" y="7008682"/>
            <a:ext cx="2365014" cy="1024462"/>
          </a:xfrm>
          <a:prstGeom prst="rect">
            <a:avLst/>
          </a:prstGeom>
        </p:spPr>
        <p:txBody>
          <a:bodyPr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Greetings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EEDB4428-172F-6A16-8CCF-37D95811DD3C}"/>
              </a:ext>
            </a:extLst>
          </p:cNvPr>
          <p:cNvSpPr txBox="1">
            <a:spLocks/>
          </p:cNvSpPr>
          <p:nvPr/>
        </p:nvSpPr>
        <p:spPr>
          <a:xfrm>
            <a:off x="8199377" y="5932673"/>
            <a:ext cx="2157262" cy="1024462"/>
          </a:xfrm>
          <a:prstGeom prst="rect">
            <a:avLst/>
          </a:prstGeom>
        </p:spPr>
        <p:txBody>
          <a:bodyPr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Eye Contact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DBB2CDCD-2048-F2BE-E5A3-C0C0152A47A4}"/>
              </a:ext>
            </a:extLst>
          </p:cNvPr>
          <p:cNvSpPr txBox="1">
            <a:spLocks/>
          </p:cNvSpPr>
          <p:nvPr/>
        </p:nvSpPr>
        <p:spPr>
          <a:xfrm>
            <a:off x="10995666" y="6932115"/>
            <a:ext cx="2663068" cy="1024462"/>
          </a:xfrm>
          <a:prstGeom prst="rect">
            <a:avLst/>
          </a:prstGeom>
        </p:spPr>
        <p:txBody>
          <a:bodyPr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Handshake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D0400328-9203-9A91-1713-E4090D7EAB6C}"/>
              </a:ext>
            </a:extLst>
          </p:cNvPr>
          <p:cNvSpPr txBox="1">
            <a:spLocks/>
          </p:cNvSpPr>
          <p:nvPr/>
        </p:nvSpPr>
        <p:spPr>
          <a:xfrm>
            <a:off x="14534192" y="5907653"/>
            <a:ext cx="2411016" cy="1024462"/>
          </a:xfrm>
          <a:prstGeom prst="rect">
            <a:avLst/>
          </a:prstGeom>
        </p:spPr>
        <p:txBody>
          <a:bodyPr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Body Language</a:t>
            </a:r>
          </a:p>
        </p:txBody>
      </p:sp>
    </p:spTree>
    <p:extLst>
      <p:ext uri="{BB962C8B-B14F-4D97-AF65-F5344CB8AC3E}">
        <p14:creationId xmlns:p14="http://schemas.microsoft.com/office/powerpoint/2010/main" val="274451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5" grpId="0" animBg="1"/>
      <p:bldP spid="16" grpId="0" animBg="1"/>
      <p:bldP spid="17" grpId="0" animBg="1"/>
      <p:bldP spid="18" grpId="0" animBg="1"/>
      <p:bldP spid="19" grpId="0" animBg="1"/>
      <p:bldP spid="35" grpId="0"/>
      <p:bldP spid="36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345721" y="599739"/>
            <a:ext cx="12164576" cy="1492892"/>
            <a:chOff x="0" y="-40292"/>
            <a:chExt cx="16219435" cy="1990523"/>
          </a:xfrm>
        </p:grpSpPr>
        <p:sp>
          <p:nvSpPr>
            <p:cNvPr id="6" name="TextBox 6"/>
            <p:cNvSpPr txBox="1"/>
            <p:nvPr/>
          </p:nvSpPr>
          <p:spPr>
            <a:xfrm>
              <a:off x="0" y="-40292"/>
              <a:ext cx="16219435" cy="1276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80"/>
                </a:lnSpc>
              </a:pPr>
              <a:r>
                <a:rPr lang="en-US" sz="6401" b="1">
                  <a:solidFill>
                    <a:srgbClr val="011C50"/>
                  </a:solidFill>
                  <a:latin typeface="+mj-lt"/>
                </a:rPr>
                <a:t>Contact Details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300480"/>
              <a:ext cx="16219435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0"/>
                </a:lnSpc>
              </a:pPr>
              <a:r>
                <a:rPr lang="en-US" sz="3200">
                  <a:solidFill>
                    <a:srgbClr val="011C50"/>
                  </a:solidFill>
                  <a:latin typeface="+mj-lt"/>
                </a:rPr>
                <a:t>Important contact information of candidates.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rot="1338451" flipH="1" flipV="1">
            <a:off x="8125893" y="5673657"/>
            <a:ext cx="864639" cy="526520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3A4F8134-F640-FE33-4E4D-645458A295E4}"/>
              </a:ext>
            </a:extLst>
          </p:cNvPr>
          <p:cNvSpPr txBox="1"/>
          <p:nvPr/>
        </p:nvSpPr>
        <p:spPr>
          <a:xfrm>
            <a:off x="9144000" y="5808931"/>
            <a:ext cx="4642559" cy="265111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Name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Address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Email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Phone number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Social media link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8664D5-F772-D124-1AD8-0909E9C64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232" y="2478697"/>
            <a:ext cx="14185536" cy="29441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AutoShape 11">
            <a:extLst>
              <a:ext uri="{FF2B5EF4-FFF2-40B4-BE49-F238E27FC236}">
                <a16:creationId xmlns:a16="http://schemas.microsoft.com/office/drawing/2014/main" id="{C938094F-B1FD-F420-A2FC-920C3AB16D6B}"/>
              </a:ext>
            </a:extLst>
          </p:cNvPr>
          <p:cNvSpPr/>
          <p:nvPr/>
        </p:nvSpPr>
        <p:spPr>
          <a:xfrm rot="1338451" flipV="1">
            <a:off x="3126721" y="5576802"/>
            <a:ext cx="5020" cy="883327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DB6AF577-3A34-66F8-31E8-FA38B627F6D9}"/>
              </a:ext>
            </a:extLst>
          </p:cNvPr>
          <p:cNvSpPr txBox="1"/>
          <p:nvPr/>
        </p:nvSpPr>
        <p:spPr>
          <a:xfrm>
            <a:off x="2582752" y="6613877"/>
            <a:ext cx="4642559" cy="102387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Professional picture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latin typeface="Segoe UI"/>
                <a:cs typeface="Segoe UI"/>
              </a:rPr>
              <a:t>From head to shoulder</a:t>
            </a:r>
          </a:p>
        </p:txBody>
      </p:sp>
      <p:sp>
        <p:nvSpPr>
          <p:cNvPr id="13" name="AutoShape 11">
            <a:extLst>
              <a:ext uri="{FF2B5EF4-FFF2-40B4-BE49-F238E27FC236}">
                <a16:creationId xmlns:a16="http://schemas.microsoft.com/office/drawing/2014/main" id="{3A115D39-4343-1323-501D-E5038EE076FD}"/>
              </a:ext>
            </a:extLst>
          </p:cNvPr>
          <p:cNvSpPr/>
          <p:nvPr/>
        </p:nvSpPr>
        <p:spPr>
          <a:xfrm rot="1338451" flipH="1" flipV="1">
            <a:off x="15113096" y="5521418"/>
            <a:ext cx="91346" cy="672914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9EFE49AA-C005-BE3D-CCD2-3501E701B4D5}"/>
              </a:ext>
            </a:extLst>
          </p:cNvPr>
          <p:cNvSpPr txBox="1"/>
          <p:nvPr/>
        </p:nvSpPr>
        <p:spPr>
          <a:xfrm>
            <a:off x="13915489" y="6344573"/>
            <a:ext cx="3743862" cy="1562479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QR code</a:t>
            </a:r>
            <a:r>
              <a:rPr lang="en-US" sz="2800" spc="28">
                <a:solidFill>
                  <a:srgbClr val="030303"/>
                </a:solidFill>
                <a:latin typeface="Segoe UI"/>
                <a:cs typeface="Segoe UI"/>
              </a:rPr>
              <a:t> to </a:t>
            </a: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social media </a:t>
            </a:r>
            <a:r>
              <a:rPr lang="en-US" sz="2800" spc="28">
                <a:solidFill>
                  <a:srgbClr val="030303"/>
                </a:solidFill>
                <a:latin typeface="Segoe UI"/>
                <a:cs typeface="Segoe UI"/>
              </a:rPr>
              <a:t>platform or portfolio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  <p:bldP spid="10" grpId="0" animBg="1"/>
      <p:bldP spid="12" grpId="0"/>
      <p:bldP spid="13" grpId="0" animBg="1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957C-F1EB-1103-BAF8-CD33A33CB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DB6192-291B-2E28-48AF-05DD38BF1B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2117" y="965246"/>
            <a:ext cx="12108149" cy="907200"/>
          </a:xfrm>
        </p:spPr>
        <p:txBody>
          <a:bodyPr/>
          <a:lstStyle/>
          <a:p>
            <a:r>
              <a:rPr lang="en-MY" sz="5400"/>
              <a:t>PHYSICALS, MENTAL &amp; EMOTION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798FD1-8A86-B7E4-6336-2D67B4BFD5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30665" y="7268146"/>
            <a:ext cx="4153515" cy="706392"/>
          </a:xfrm>
        </p:spPr>
        <p:txBody>
          <a:bodyPr/>
          <a:lstStyle/>
          <a:p>
            <a:pPr algn="ctr"/>
            <a:r>
              <a:rPr lang="en-US"/>
              <a:t>Take care of your physical health</a:t>
            </a:r>
            <a:endParaRPr lang="en-MY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ED965F0C-5DCA-8D77-EEC6-2FD64ECFAB3E}"/>
              </a:ext>
            </a:extLst>
          </p:cNvPr>
          <p:cNvSpPr/>
          <p:nvPr/>
        </p:nvSpPr>
        <p:spPr>
          <a:xfrm>
            <a:off x="2794747" y="2788654"/>
            <a:ext cx="2806080" cy="4130793"/>
          </a:xfrm>
          <a:custGeom>
            <a:avLst/>
            <a:gdLst/>
            <a:ahLst/>
            <a:cxnLst/>
            <a:rect l="l" t="t" r="r" b="b"/>
            <a:pathLst>
              <a:path w="2356205" h="3342135">
                <a:moveTo>
                  <a:pt x="0" y="0"/>
                </a:moveTo>
                <a:lnTo>
                  <a:pt x="2356206" y="0"/>
                </a:lnTo>
                <a:lnTo>
                  <a:pt x="2356206" y="3342136"/>
                </a:lnTo>
                <a:lnTo>
                  <a:pt x="0" y="33421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E3F0B504-DF0F-10FB-4C65-45AF743D9CAC}"/>
              </a:ext>
            </a:extLst>
          </p:cNvPr>
          <p:cNvSpPr/>
          <p:nvPr/>
        </p:nvSpPr>
        <p:spPr>
          <a:xfrm>
            <a:off x="7180126" y="3043492"/>
            <a:ext cx="3025112" cy="3875956"/>
          </a:xfrm>
          <a:custGeom>
            <a:avLst/>
            <a:gdLst/>
            <a:ahLst/>
            <a:cxnLst/>
            <a:rect l="l" t="t" r="r" b="b"/>
            <a:pathLst>
              <a:path w="2540121" h="3135952">
                <a:moveTo>
                  <a:pt x="0" y="0"/>
                </a:moveTo>
                <a:lnTo>
                  <a:pt x="2540121" y="0"/>
                </a:lnTo>
                <a:lnTo>
                  <a:pt x="2540121" y="3135952"/>
                </a:lnTo>
                <a:lnTo>
                  <a:pt x="0" y="3135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70722AB7-308A-6F6C-D4DE-207F962A8601}"/>
              </a:ext>
            </a:extLst>
          </p:cNvPr>
          <p:cNvSpPr/>
          <p:nvPr/>
        </p:nvSpPr>
        <p:spPr>
          <a:xfrm>
            <a:off x="11544409" y="2848081"/>
            <a:ext cx="3943242" cy="4030994"/>
          </a:xfrm>
          <a:custGeom>
            <a:avLst/>
            <a:gdLst/>
            <a:ahLst/>
            <a:cxnLst/>
            <a:rect l="l" t="t" r="r" b="b"/>
            <a:pathLst>
              <a:path w="3311055" h="3261390">
                <a:moveTo>
                  <a:pt x="0" y="0"/>
                </a:moveTo>
                <a:lnTo>
                  <a:pt x="3311055" y="0"/>
                </a:lnTo>
                <a:lnTo>
                  <a:pt x="3311055" y="3261390"/>
                </a:lnTo>
                <a:lnTo>
                  <a:pt x="0" y="32613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86354BBE-3B0D-5DF9-7500-C3E9ADADDA2B}"/>
              </a:ext>
            </a:extLst>
          </p:cNvPr>
          <p:cNvSpPr txBox="1">
            <a:spLocks/>
          </p:cNvSpPr>
          <p:nvPr/>
        </p:nvSpPr>
        <p:spPr>
          <a:xfrm>
            <a:off x="6615924" y="7268146"/>
            <a:ext cx="4153515" cy="706392"/>
          </a:xfrm>
          <a:prstGeom prst="rect">
            <a:avLst/>
          </a:prstGeom>
        </p:spPr>
        <p:txBody>
          <a:bodyPr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Take care of your mental health</a:t>
            </a:r>
            <a:endParaRPr lang="en-MY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CE518B3-2110-DFCC-A8A1-46CDF464CC8F}"/>
              </a:ext>
            </a:extLst>
          </p:cNvPr>
          <p:cNvSpPr txBox="1">
            <a:spLocks/>
          </p:cNvSpPr>
          <p:nvPr/>
        </p:nvSpPr>
        <p:spPr>
          <a:xfrm>
            <a:off x="11262699" y="7148318"/>
            <a:ext cx="4153515" cy="706392"/>
          </a:xfrm>
          <a:prstGeom prst="rect">
            <a:avLst/>
          </a:prstGeom>
        </p:spPr>
        <p:txBody>
          <a:bodyPr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Control your emotion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6381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  <p:bldP spid="8" grpId="0" animBg="1"/>
      <p:bldP spid="9" grpId="0" animBg="1"/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174BD-EE3D-3CDB-BE55-93EA06654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07B599-E9FE-770E-A27B-2C6E1963BA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2217" y="800100"/>
            <a:ext cx="11125200" cy="907200"/>
          </a:xfrm>
        </p:spPr>
        <p:txBody>
          <a:bodyPr/>
          <a:lstStyle/>
          <a:p>
            <a:r>
              <a:rPr lang="en-MY" sz="5400"/>
              <a:t>INTERVIEW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C3A0E-A5CD-F636-C76C-65F60E3E62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52217" y="2628900"/>
            <a:ext cx="15983565" cy="3919384"/>
          </a:xfrm>
        </p:spPr>
        <p:txBody>
          <a:bodyPr anchor="ctr"/>
          <a:lstStyle/>
          <a:p>
            <a:r>
              <a:rPr lang="en-US" sz="3600" b="1"/>
              <a:t>Self-introduction</a:t>
            </a:r>
            <a:r>
              <a:rPr lang="en-US" sz="3600"/>
              <a:t> - Interviewer want to know more about you.</a:t>
            </a:r>
          </a:p>
          <a:p>
            <a:r>
              <a:rPr lang="en-US" sz="3600"/>
              <a:t>Tell stories about you.</a:t>
            </a:r>
          </a:p>
          <a:p>
            <a:r>
              <a:rPr lang="en-US" sz="3600"/>
              <a:t>Your </a:t>
            </a:r>
            <a:r>
              <a:rPr lang="en-US" sz="3600" b="1"/>
              <a:t>strength, ability, values</a:t>
            </a:r>
            <a:r>
              <a:rPr lang="en-US" sz="3600"/>
              <a:t>.</a:t>
            </a:r>
          </a:p>
          <a:p>
            <a:r>
              <a:rPr lang="en-US" sz="3600"/>
              <a:t>Your </a:t>
            </a:r>
            <a:r>
              <a:rPr lang="en-US" sz="3600" b="1"/>
              <a:t>interest, passion</a:t>
            </a:r>
            <a:r>
              <a:rPr lang="en-US" sz="3600"/>
              <a:t>.</a:t>
            </a:r>
          </a:p>
          <a:p>
            <a:pPr marL="0" indent="0">
              <a:buNone/>
            </a:pPr>
            <a:endParaRPr lang="en-US" sz="3600"/>
          </a:p>
          <a:p>
            <a:endParaRPr lang="en-MY" sz="3600"/>
          </a:p>
        </p:txBody>
      </p:sp>
    </p:spTree>
    <p:extLst>
      <p:ext uri="{BB962C8B-B14F-4D97-AF65-F5344CB8AC3E}">
        <p14:creationId xmlns:p14="http://schemas.microsoft.com/office/powerpoint/2010/main" val="164188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22673-6856-382B-96B0-4441F8807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D00DA6-6E26-7442-CEF0-AF0F5A6548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2217" y="800100"/>
            <a:ext cx="11125200" cy="907200"/>
          </a:xfrm>
        </p:spPr>
        <p:txBody>
          <a:bodyPr/>
          <a:lstStyle/>
          <a:p>
            <a:r>
              <a:rPr lang="en-MY" sz="5400"/>
              <a:t>INTERVIEW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7B7763-277D-E5F7-9E8C-C3A19A4132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52217" y="2628900"/>
            <a:ext cx="15983565" cy="3919384"/>
          </a:xfrm>
        </p:spPr>
        <p:txBody>
          <a:bodyPr anchor="ctr"/>
          <a:lstStyle/>
          <a:p>
            <a:r>
              <a:rPr lang="en-US" sz="3600"/>
              <a:t>Wrap the interview session as professional as you can be.</a:t>
            </a:r>
          </a:p>
          <a:p>
            <a:r>
              <a:rPr lang="en-US" sz="3600"/>
              <a:t>Ask any related question.</a:t>
            </a:r>
          </a:p>
          <a:p>
            <a:r>
              <a:rPr lang="en-US" sz="3600"/>
              <a:t>Thank you</a:t>
            </a:r>
          </a:p>
          <a:p>
            <a:endParaRPr lang="en-US" sz="3600"/>
          </a:p>
          <a:p>
            <a:r>
              <a:rPr lang="en-US" sz="3600">
                <a:solidFill>
                  <a:srgbClr val="011C50"/>
                </a:solidFill>
                <a:latin typeface="Rubik Bold"/>
              </a:rPr>
              <a:t>"Before we end the session, is there any question?"</a:t>
            </a:r>
          </a:p>
          <a:p>
            <a:pPr marL="0" indent="0">
              <a:buNone/>
            </a:pPr>
            <a:endParaRPr lang="en-US" sz="3600"/>
          </a:p>
          <a:p>
            <a:endParaRPr lang="en-MY" sz="3600"/>
          </a:p>
        </p:txBody>
      </p:sp>
    </p:spTree>
    <p:extLst>
      <p:ext uri="{BB962C8B-B14F-4D97-AF65-F5344CB8AC3E}">
        <p14:creationId xmlns:p14="http://schemas.microsoft.com/office/powerpoint/2010/main" val="41226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268909" y="1229084"/>
            <a:ext cx="15750181" cy="7828832"/>
          </a:xfrm>
          <a:custGeom>
            <a:avLst/>
            <a:gdLst/>
            <a:ahLst/>
            <a:cxnLst/>
            <a:rect l="l" t="t" r="r" b="b"/>
            <a:pathLst>
              <a:path w="15750181" h="7828832">
                <a:moveTo>
                  <a:pt x="0" y="0"/>
                </a:moveTo>
                <a:lnTo>
                  <a:pt x="15750180" y="0"/>
                </a:lnTo>
                <a:lnTo>
                  <a:pt x="15750180" y="7828832"/>
                </a:lnTo>
                <a:lnTo>
                  <a:pt x="0" y="78288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164"/>
            </a:stretch>
          </a:blipFill>
        </p:spPr>
        <p:txBody>
          <a:bodyPr/>
          <a:lstStyle/>
          <a:p>
            <a:endParaRPr lang="en-MY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01F46-730E-1812-7C6C-0BB03AEBE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5C1CDE-0C33-C8CA-A87A-7EA0716101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18761" y="2797003"/>
            <a:ext cx="6407399" cy="6659126"/>
          </a:xfrm>
        </p:spPr>
        <p:txBody>
          <a:bodyPr anchor="ctr"/>
          <a:lstStyle/>
          <a:p>
            <a:r>
              <a:rPr lang="en-US" sz="2800" b="1"/>
              <a:t>Clarity</a:t>
            </a:r>
            <a:r>
              <a:rPr lang="en-US" sz="2800"/>
              <a:t> and </a:t>
            </a:r>
            <a:r>
              <a:rPr lang="en-US" sz="2800" b="1"/>
              <a:t>confidence</a:t>
            </a:r>
            <a:r>
              <a:rPr lang="en-US" sz="2800"/>
              <a:t> in speaking</a:t>
            </a:r>
          </a:p>
          <a:p>
            <a:r>
              <a:rPr lang="en-US" sz="2800" b="1"/>
              <a:t>Tone of voice</a:t>
            </a:r>
            <a:r>
              <a:rPr lang="en-US" sz="2800"/>
              <a:t>: how it affects perception</a:t>
            </a:r>
          </a:p>
          <a:p>
            <a:r>
              <a:rPr lang="en-US" sz="2800"/>
              <a:t>Avoiding filler words (e.g., "um", "like")</a:t>
            </a:r>
          </a:p>
          <a:p>
            <a:r>
              <a:rPr lang="en-US" sz="2800"/>
              <a:t>Structuring your responses (</a:t>
            </a:r>
            <a:r>
              <a:rPr lang="en-US" sz="2800" b="1"/>
              <a:t>problem-solution approach</a:t>
            </a:r>
            <a:r>
              <a:rPr lang="en-US" sz="2800"/>
              <a:t>)</a:t>
            </a:r>
          </a:p>
          <a:p>
            <a:r>
              <a:rPr lang="en-US" sz="2800"/>
              <a:t>Asking insightful questions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9786E-5E36-23D5-C79A-3B2F47DACC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4400"/>
              <a:t>VERBAL</a:t>
            </a:r>
            <a:endParaRPr lang="en-MY" sz="44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4F25B4-41F2-0458-7266-C4A4A9A2A3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4400"/>
              <a:t>NON-VERBAL</a:t>
            </a:r>
            <a:endParaRPr lang="en-MY" sz="44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A59737-5348-5D12-8C2E-F9B2D1CB7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MY" sz="4800"/>
              <a:t>INTERVIEW COMMUNICATION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BAF540E4-47CA-F530-6372-E5BC17E99452}"/>
              </a:ext>
            </a:extLst>
          </p:cNvPr>
          <p:cNvSpPr txBox="1">
            <a:spLocks/>
          </p:cNvSpPr>
          <p:nvPr/>
        </p:nvSpPr>
        <p:spPr>
          <a:xfrm>
            <a:off x="10466365" y="2507351"/>
            <a:ext cx="6407399" cy="6659126"/>
          </a:xfrm>
          <a:prstGeom prst="rect">
            <a:avLst/>
          </a:prstGeom>
        </p:spPr>
        <p:txBody>
          <a:bodyPr anchor="ctr"/>
          <a:lstStyle>
            <a:lvl1pPr marL="402432" indent="-402432" algn="l" defTabSz="1371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1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Importance of </a:t>
            </a:r>
            <a:r>
              <a:rPr lang="en-US" sz="2800" b="1"/>
              <a:t>body language</a:t>
            </a:r>
          </a:p>
          <a:p>
            <a:r>
              <a:rPr lang="en-US" sz="2800"/>
              <a:t>Eye contact, hand gestures, and </a:t>
            </a:r>
            <a:r>
              <a:rPr lang="en-US" sz="2800" b="1"/>
              <a:t>posture</a:t>
            </a:r>
          </a:p>
          <a:p>
            <a:r>
              <a:rPr lang="en-US" sz="2800" b="1"/>
              <a:t>Facial expressions </a:t>
            </a:r>
            <a:r>
              <a:rPr lang="en-US" sz="2800"/>
              <a:t>and their role in building rapport</a:t>
            </a:r>
          </a:p>
          <a:p>
            <a:r>
              <a:rPr lang="en-US" sz="2800"/>
              <a:t>Active listening and </a:t>
            </a:r>
            <a:r>
              <a:rPr lang="en-US" sz="2800" b="1"/>
              <a:t>showing engagement </a:t>
            </a:r>
          </a:p>
        </p:txBody>
      </p:sp>
    </p:spTree>
    <p:extLst>
      <p:ext uri="{BB962C8B-B14F-4D97-AF65-F5344CB8AC3E}">
        <p14:creationId xmlns:p14="http://schemas.microsoft.com/office/powerpoint/2010/main" val="96254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0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F4BBA-16D2-59F9-7239-85D01E384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429A1F57-6307-FDC2-CBFD-4CF9994C91CB}"/>
              </a:ext>
            </a:extLst>
          </p:cNvPr>
          <p:cNvSpPr txBox="1">
            <a:spLocks/>
          </p:cNvSpPr>
          <p:nvPr/>
        </p:nvSpPr>
        <p:spPr>
          <a:xfrm>
            <a:off x="4939981" y="4567565"/>
            <a:ext cx="8669866" cy="2366231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398145" indent="-398145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30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1074420" indent="-3886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27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71450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955" indent="-401955"/>
            <a:endParaRPr lang="en-US" sz="4000" b="1">
              <a:latin typeface="Segoe UI"/>
              <a:cs typeface="Segoe UI"/>
            </a:endParaRPr>
          </a:p>
          <a:p>
            <a:pPr marL="401955" indent="-401955"/>
            <a:r>
              <a:rPr lang="en-US" sz="4000" b="1">
                <a:latin typeface="Segoe UI"/>
                <a:cs typeface="Segoe UI"/>
              </a:rPr>
              <a:t>After Attending Interview</a:t>
            </a:r>
          </a:p>
          <a:p>
            <a:pPr marL="401955" indent="-401955"/>
            <a:r>
              <a:rPr lang="en-US" sz="4000" b="1">
                <a:latin typeface="Segoe UI"/>
                <a:cs typeface="Segoe UI"/>
              </a:rPr>
              <a:t>Social Media Content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3D53084-517D-48D5-0EB0-233D670D1DA9}"/>
              </a:ext>
            </a:extLst>
          </p:cNvPr>
          <p:cNvGrpSpPr/>
          <p:nvPr/>
        </p:nvGrpSpPr>
        <p:grpSpPr>
          <a:xfrm>
            <a:off x="4939981" y="2093879"/>
            <a:ext cx="8669866" cy="2473686"/>
            <a:chOff x="11557663" y="591956"/>
            <a:chExt cx="4122810" cy="247368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2E38F37-A6ED-946B-65F0-FBACC6872C2F}"/>
                </a:ext>
              </a:extLst>
            </p:cNvPr>
            <p:cNvSpPr/>
            <p:nvPr/>
          </p:nvSpPr>
          <p:spPr>
            <a:xfrm>
              <a:off x="11557663" y="591956"/>
              <a:ext cx="4122810" cy="2473686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62094DCA-C9D5-2C0F-8C21-65BAB4C94FFA}"/>
                </a:ext>
              </a:extLst>
            </p:cNvPr>
            <p:cNvSpPr txBox="1"/>
            <p:nvPr/>
          </p:nvSpPr>
          <p:spPr>
            <a:xfrm>
              <a:off x="11630115" y="664408"/>
              <a:ext cx="3977906" cy="232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0" tIns="182880" rIns="182880" bIns="182880" numCol="1" spcCol="1270" anchor="ctr" anchorCtr="0">
              <a:noAutofit/>
            </a:bodyPr>
            <a:lstStyle/>
            <a:p>
              <a:pPr marL="0" lvl="0" indent="0" algn="ctr" defTabSz="2133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800" kern="1200">
                  <a:latin typeface="Segoe UI"/>
                </a:rPr>
                <a:t>POST</a:t>
              </a:r>
              <a:r>
                <a:rPr lang="en-US" sz="5600" kern="1200">
                  <a:latin typeface="Segoe UI"/>
                </a:rPr>
                <a:t> </a:t>
              </a:r>
              <a:r>
                <a:rPr lang="en-US" sz="4800" kern="1200">
                  <a:latin typeface="Segoe UI"/>
                </a:rPr>
                <a:t>INTERVIEW</a:t>
              </a:r>
              <a:endParaRPr lang="en-US" sz="5600" kern="1200">
                <a:latin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774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0A8FA-7BFF-F674-74E0-9C7113240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64C3B7-CBA2-FFD5-7705-1716D57D64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3000" y="876300"/>
            <a:ext cx="8534400" cy="907200"/>
          </a:xfrm>
        </p:spPr>
        <p:txBody>
          <a:bodyPr/>
          <a:lstStyle/>
          <a:p>
            <a:r>
              <a:rPr lang="en-MY" sz="5400"/>
              <a:t>THANK YOU NOTE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2530B2-530A-EB4F-555E-23E192A79E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43000" y="3009900"/>
            <a:ext cx="8220383" cy="3919384"/>
          </a:xfrm>
        </p:spPr>
        <p:txBody>
          <a:bodyPr anchor="ctr"/>
          <a:lstStyle/>
          <a:p>
            <a:r>
              <a:rPr lang="en-US" sz="3600" b="1"/>
              <a:t>Show your gratitude </a:t>
            </a:r>
            <a:r>
              <a:rPr lang="en-US" sz="3600"/>
              <a:t>to your interviewer. </a:t>
            </a:r>
          </a:p>
          <a:p>
            <a:r>
              <a:rPr lang="en-US" sz="3600"/>
              <a:t>Send an email.</a:t>
            </a:r>
          </a:p>
          <a:p>
            <a:endParaRPr lang="en-US" sz="3600"/>
          </a:p>
          <a:p>
            <a:r>
              <a:rPr lang="en-US" sz="4000">
                <a:solidFill>
                  <a:srgbClr val="011C50"/>
                </a:solidFill>
                <a:latin typeface="Rubik Bold"/>
              </a:rPr>
              <a:t>"Thank you for inviting me to the interview session."</a:t>
            </a:r>
          </a:p>
          <a:p>
            <a:pPr marL="0" indent="0">
              <a:buNone/>
            </a:pPr>
            <a:endParaRPr lang="en-US" sz="3600"/>
          </a:p>
          <a:p>
            <a:endParaRPr lang="en-MY" sz="360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E5E457E9-0713-77EF-3D97-DD7AB678A939}"/>
              </a:ext>
            </a:extLst>
          </p:cNvPr>
          <p:cNvSpPr/>
          <p:nvPr/>
        </p:nvSpPr>
        <p:spPr>
          <a:xfrm>
            <a:off x="9677400" y="1151626"/>
            <a:ext cx="6624713" cy="9134805"/>
          </a:xfrm>
          <a:custGeom>
            <a:avLst/>
            <a:gdLst/>
            <a:ahLst/>
            <a:cxnLst/>
            <a:rect l="l" t="t" r="r" b="b"/>
            <a:pathLst>
              <a:path w="6624713" h="9134805">
                <a:moveTo>
                  <a:pt x="0" y="0"/>
                </a:moveTo>
                <a:lnTo>
                  <a:pt x="6624713" y="0"/>
                </a:lnTo>
                <a:lnTo>
                  <a:pt x="6624713" y="9134805"/>
                </a:lnTo>
                <a:lnTo>
                  <a:pt x="0" y="9134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309" b="-11526"/>
            </a:stretch>
          </a:blipFill>
        </p:spPr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4725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A3DDE-CA2A-8FBF-FF38-B69D1F2BB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3AF8F2-E145-443A-A2D3-7BA8D43FF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3000" y="546100"/>
            <a:ext cx="10210800" cy="907200"/>
          </a:xfrm>
        </p:spPr>
        <p:txBody>
          <a:bodyPr/>
          <a:lstStyle/>
          <a:p>
            <a:r>
              <a:rPr lang="en-MY" sz="5400"/>
              <a:t>FOLLOW-UP CALL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B561B-B1CB-155B-99EA-4084AB8BC5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60600" y="2747434"/>
            <a:ext cx="12132733" cy="3919384"/>
          </a:xfrm>
        </p:spPr>
        <p:txBody>
          <a:bodyPr anchor="ctr"/>
          <a:lstStyle/>
          <a:p>
            <a:r>
              <a:rPr lang="en-US" sz="3600"/>
              <a:t>Do follow-up with your interviewer </a:t>
            </a:r>
            <a:r>
              <a:rPr lang="en-US" sz="3600" b="1"/>
              <a:t>after 2 weeks</a:t>
            </a:r>
            <a:r>
              <a:rPr lang="en-US" sz="3600"/>
              <a:t>.</a:t>
            </a:r>
          </a:p>
          <a:p>
            <a:r>
              <a:rPr lang="en-US" sz="3600"/>
              <a:t>Make a phone call or email, to </a:t>
            </a:r>
            <a:r>
              <a:rPr lang="en-US" sz="3600" b="1"/>
              <a:t>get the interview results </a:t>
            </a:r>
            <a:r>
              <a:rPr lang="en-US" sz="3600"/>
              <a:t>or their feedback. </a:t>
            </a:r>
          </a:p>
          <a:p>
            <a:r>
              <a:rPr lang="en-US" sz="3600" b="1"/>
              <a:t>Only once</a:t>
            </a:r>
            <a:r>
              <a:rPr lang="en-US" sz="3600"/>
              <a:t>, do not make them feel uncomfortable. .</a:t>
            </a:r>
          </a:p>
          <a:p>
            <a:endParaRPr lang="en-US" sz="3600"/>
          </a:p>
          <a:p>
            <a:r>
              <a:rPr lang="en-US" sz="4000">
                <a:solidFill>
                  <a:srgbClr val="011C50"/>
                </a:solidFill>
                <a:latin typeface="Rubik Bold"/>
              </a:rPr>
              <a:t>"Hi, I'm candidate from interview session ....."</a:t>
            </a:r>
          </a:p>
          <a:p>
            <a:pPr marL="0" indent="0">
              <a:buNone/>
            </a:pPr>
            <a:endParaRPr lang="en-US" sz="3600"/>
          </a:p>
          <a:p>
            <a:endParaRPr lang="en-MY" sz="3600"/>
          </a:p>
        </p:txBody>
      </p:sp>
      <p:pic>
        <p:nvPicPr>
          <p:cNvPr id="5" name="Graphic 4" descr="Speaker phone with solid fill">
            <a:extLst>
              <a:ext uri="{FF2B5EF4-FFF2-40B4-BE49-F238E27FC236}">
                <a16:creationId xmlns:a16="http://schemas.microsoft.com/office/drawing/2014/main" id="{2B3C56F3-8D29-6640-62D0-C52F16643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3089466" y="5725752"/>
            <a:ext cx="39624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49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9189A-457C-B9F1-9B6C-AC5E0699A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E1832F8-7D47-7383-6B37-0A6993166B99}"/>
              </a:ext>
            </a:extLst>
          </p:cNvPr>
          <p:cNvSpPr/>
          <p:nvPr/>
        </p:nvSpPr>
        <p:spPr>
          <a:xfrm>
            <a:off x="0" y="6802120"/>
            <a:ext cx="18288000" cy="3484880"/>
          </a:xfrm>
          <a:prstGeom prst="rect">
            <a:avLst/>
          </a:prstGeom>
          <a:gradFill flip="none" rotWithShape="1">
            <a:gsLst>
              <a:gs pos="0">
                <a:srgbClr val="FFC46A"/>
              </a:gs>
              <a:gs pos="83000">
                <a:srgbClr val="FFA10E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A973AC-4C13-5979-9980-6CE5C5AB5C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133" y="1020233"/>
            <a:ext cx="10210800" cy="907200"/>
          </a:xfrm>
        </p:spPr>
        <p:txBody>
          <a:bodyPr/>
          <a:lstStyle/>
          <a:p>
            <a:r>
              <a:rPr lang="en-MY" sz="5400"/>
              <a:t>SOCIAL MEDIA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942703-7B70-DA55-68B1-61B19118FB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96999" y="2882736"/>
            <a:ext cx="14283267" cy="3919384"/>
          </a:xfrm>
        </p:spPr>
        <p:txBody>
          <a:bodyPr anchor="ctr"/>
          <a:lstStyle/>
          <a:p>
            <a:r>
              <a:rPr lang="en-US" sz="3600"/>
              <a:t>Do not share </a:t>
            </a:r>
            <a:r>
              <a:rPr lang="en-US" sz="3600" b="1"/>
              <a:t>company’s details </a:t>
            </a:r>
            <a:r>
              <a:rPr lang="en-US" sz="3600"/>
              <a:t>on your social media or what happen </a:t>
            </a:r>
            <a:r>
              <a:rPr lang="en-US" sz="3600" b="1"/>
              <a:t>during interview session</a:t>
            </a:r>
            <a:r>
              <a:rPr lang="en-US" sz="3600"/>
              <a:t>, some company may not favor your digital content.</a:t>
            </a:r>
          </a:p>
          <a:p>
            <a:r>
              <a:rPr lang="en-US" sz="3600"/>
              <a:t> Your </a:t>
            </a:r>
            <a:r>
              <a:rPr lang="en-US" sz="3600" b="1"/>
              <a:t>digital present are important</a:t>
            </a:r>
            <a:r>
              <a:rPr lang="en-US" sz="3600"/>
              <a:t>, use it wisely. </a:t>
            </a:r>
          </a:p>
          <a:p>
            <a:endParaRPr lang="en-US" sz="3600"/>
          </a:p>
          <a:p>
            <a:pPr marL="0" indent="0">
              <a:buNone/>
            </a:pPr>
            <a:endParaRPr lang="en-US" sz="3600"/>
          </a:p>
          <a:p>
            <a:endParaRPr lang="en-MY" sz="3600"/>
          </a:p>
        </p:txBody>
      </p:sp>
      <p:pic>
        <p:nvPicPr>
          <p:cNvPr id="5" name="Picture 4" descr="3D emoticons against yellow background">
            <a:extLst>
              <a:ext uri="{FF2B5EF4-FFF2-40B4-BE49-F238E27FC236}">
                <a16:creationId xmlns:a16="http://schemas.microsoft.com/office/drawing/2014/main" id="{D4F405A3-FA29-5710-C73B-91EEF0AEA5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9" b="28556"/>
          <a:stretch/>
        </p:blipFill>
        <p:spPr>
          <a:xfrm>
            <a:off x="3928534" y="6802120"/>
            <a:ext cx="9956800" cy="348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94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423EA-2580-A3B4-CF32-B7D385AE0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0EDF278-01E5-FEC6-D1CE-C9F3257BDF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MY"/>
              <a:t>Activities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29B25F1-8400-5F03-1C33-EC6125E240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61435" y="1681316"/>
            <a:ext cx="15983565" cy="7043584"/>
          </a:xfrm>
        </p:spPr>
        <p:txBody>
          <a:bodyPr lIns="91440" tIns="45720" rIns="91440" bIns="45720" anchor="ctr"/>
          <a:lstStyle/>
          <a:p>
            <a:pPr marL="0" indent="0">
              <a:buNone/>
            </a:pPr>
            <a:endParaRPr lang="en-US" b="1"/>
          </a:p>
          <a:p>
            <a:pPr marL="514350" indent="-514350">
              <a:buFont typeface="+mj-lt"/>
              <a:buAutoNum type="arabicPeriod"/>
            </a:pPr>
            <a:r>
              <a:rPr lang="en-US" b="1">
                <a:latin typeface="Segoe UI"/>
                <a:cs typeface="Segoe UI"/>
              </a:rPr>
              <a:t>Formal Attire Match Up (Form 1-5)</a:t>
            </a:r>
          </a:p>
          <a:p>
            <a:pPr marL="1190625" lvl="1" indent="-514350"/>
            <a:r>
              <a:rPr lang="en-US">
                <a:latin typeface="Segoe UI"/>
                <a:cs typeface="Segoe UI"/>
              </a:rPr>
              <a:t>Matching the picture of formal attire</a:t>
            </a:r>
            <a:endParaRPr lang="en-US" b="1">
              <a:latin typeface="Segoe UI"/>
              <a:cs typeface="Segoe UI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>
                <a:latin typeface="Segoe UI"/>
                <a:cs typeface="Segoe UI"/>
              </a:rPr>
              <a:t>Speak-up Practice (Form 1-5)</a:t>
            </a:r>
          </a:p>
          <a:p>
            <a:pPr lvl="1"/>
            <a:r>
              <a:rPr lang="en-US">
                <a:latin typeface="Segoe UI"/>
                <a:cs typeface="Segoe UI"/>
              </a:rPr>
              <a:t>Practice speaking with partners based on topics given.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>
                <a:latin typeface="Segoe UI"/>
                <a:cs typeface="Segoe UI"/>
              </a:rPr>
              <a:t>1 minute Pitching (Form 1-5)</a:t>
            </a:r>
          </a:p>
          <a:p>
            <a:pPr marL="1190625" lvl="1" indent="-514350"/>
            <a:r>
              <a:rPr lang="en-US">
                <a:latin typeface="Segoe UI"/>
                <a:cs typeface="Segoe UI"/>
              </a:rPr>
              <a:t>Speak in public form 1 minute in any topics.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>
                <a:latin typeface="Segoe UI"/>
                <a:cs typeface="Segoe UI"/>
              </a:rPr>
              <a:t>Mock Interview (Form 4-5)</a:t>
            </a:r>
          </a:p>
          <a:p>
            <a:pPr lvl="1"/>
            <a:r>
              <a:rPr lang="en-US">
                <a:latin typeface="Segoe UI"/>
                <a:cs typeface="Segoe UI"/>
              </a:rPr>
              <a:t>Interview session with teachers or parents</a:t>
            </a:r>
          </a:p>
          <a:p>
            <a:pPr marL="514350" indent="-514350">
              <a:buFont typeface="+mj-lt"/>
              <a:buAutoNum type="arabicPeriod"/>
            </a:pPr>
            <a:endParaRPr lang="en-US" b="1"/>
          </a:p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429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045683" y="957883"/>
            <a:ext cx="12164576" cy="1492892"/>
            <a:chOff x="0" y="-40292"/>
            <a:chExt cx="16219435" cy="1990523"/>
          </a:xfrm>
        </p:grpSpPr>
        <p:sp>
          <p:nvSpPr>
            <p:cNvPr id="6" name="TextBox 6"/>
            <p:cNvSpPr txBox="1"/>
            <p:nvPr/>
          </p:nvSpPr>
          <p:spPr>
            <a:xfrm>
              <a:off x="0" y="-40292"/>
              <a:ext cx="16219435" cy="1276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80"/>
                </a:lnSpc>
              </a:pPr>
              <a:r>
                <a:rPr lang="en-US" sz="6400" b="1">
                  <a:solidFill>
                    <a:srgbClr val="011C50"/>
                  </a:solidFill>
                  <a:latin typeface="Segoe UI"/>
                  <a:cs typeface="Segoe UI"/>
                </a:rPr>
                <a:t>Profile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300480"/>
              <a:ext cx="16219435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0"/>
                </a:lnSpc>
              </a:pPr>
              <a:r>
                <a:rPr lang="en-US" sz="3200">
                  <a:solidFill>
                    <a:srgbClr val="011C50"/>
                  </a:solidFill>
                  <a:latin typeface="Segoe UI"/>
                  <a:cs typeface="Segoe UI"/>
                </a:rPr>
                <a:t>Summarize of candidate's values.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001374" y="6222450"/>
            <a:ext cx="5309884" cy="2101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>
              <a:lnSpc>
                <a:spcPts val="4200"/>
              </a:lnSpc>
              <a:buFont typeface="+mj-lt"/>
              <a:buAutoNum type="arabicPeriod"/>
            </a:pPr>
            <a:r>
              <a:rPr lang="en-US" sz="2800" spc="28">
                <a:solidFill>
                  <a:srgbClr val="030303"/>
                </a:solidFill>
                <a:latin typeface="Segoe UI"/>
                <a:cs typeface="Segoe UI"/>
              </a:rPr>
              <a:t>Professional Background</a:t>
            </a:r>
          </a:p>
          <a:p>
            <a:pPr marL="514350" indent="-514350">
              <a:lnSpc>
                <a:spcPts val="4200"/>
              </a:lnSpc>
              <a:buFont typeface="+mj-lt"/>
              <a:buAutoNum type="arabicPeriod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Skills</a:t>
            </a:r>
          </a:p>
          <a:p>
            <a:pPr marL="514350" indent="-514350">
              <a:lnSpc>
                <a:spcPts val="4200"/>
              </a:lnSpc>
              <a:buFont typeface="+mj-lt"/>
              <a:buAutoNum type="arabicPeriod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Experience &amp; achievements</a:t>
            </a:r>
          </a:p>
          <a:p>
            <a:pPr marL="514350" indent="-514350">
              <a:lnSpc>
                <a:spcPts val="4200"/>
              </a:lnSpc>
              <a:buFont typeface="+mj-lt"/>
              <a:buAutoNum type="arabicPeriod"/>
            </a:pPr>
            <a:r>
              <a:rPr lang="en-US" sz="2800" spc="28">
                <a:solidFill>
                  <a:srgbClr val="030303"/>
                </a:solidFill>
                <a:latin typeface="Segoe UI"/>
                <a:cs typeface="Segoe UI"/>
              </a:rPr>
              <a:t>Career Goals</a:t>
            </a:r>
          </a:p>
        </p:txBody>
      </p:sp>
      <p:sp>
        <p:nvSpPr>
          <p:cNvPr id="11" name="AutoShape 11"/>
          <p:cNvSpPr/>
          <p:nvPr/>
        </p:nvSpPr>
        <p:spPr>
          <a:xfrm rot="1338451" flipH="1" flipV="1">
            <a:off x="9407696" y="5790885"/>
            <a:ext cx="1249962" cy="487029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1DBC90-72C4-5EED-8192-4AB208C02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413" y="2887767"/>
            <a:ext cx="14409248" cy="25211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5939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83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945983" y="327974"/>
            <a:ext cx="12164576" cy="1519823"/>
            <a:chOff x="-171451" y="-964669"/>
            <a:chExt cx="16219435" cy="2026430"/>
          </a:xfrm>
        </p:grpSpPr>
        <p:sp>
          <p:nvSpPr>
            <p:cNvPr id="5" name="TextBox 5"/>
            <p:cNvSpPr txBox="1"/>
            <p:nvPr/>
          </p:nvSpPr>
          <p:spPr>
            <a:xfrm>
              <a:off x="-171451" y="-964669"/>
              <a:ext cx="16219435" cy="1276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80"/>
                </a:lnSpc>
              </a:pPr>
              <a:r>
                <a:rPr lang="en-US" sz="6401" b="1">
                  <a:solidFill>
                    <a:srgbClr val="011C50"/>
                  </a:solidFill>
                  <a:latin typeface="+mj-lt"/>
                </a:rPr>
                <a:t>Education/	Qualification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171451" y="412011"/>
              <a:ext cx="16219435" cy="649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0"/>
                </a:lnSpc>
              </a:pPr>
              <a:r>
                <a:rPr lang="en-US" sz="3200">
                  <a:solidFill>
                    <a:srgbClr val="011C50"/>
                  </a:solidFill>
                  <a:latin typeface="+mj-lt"/>
                </a:rPr>
                <a:t>Education background of candidates.</a:t>
              </a:r>
            </a:p>
          </p:txBody>
        </p:sp>
      </p:grpSp>
      <p:sp>
        <p:nvSpPr>
          <p:cNvPr id="10" name="AutoShape 10"/>
          <p:cNvSpPr/>
          <p:nvPr/>
        </p:nvSpPr>
        <p:spPr>
          <a:xfrm rot="-1079090" flipH="1" flipV="1">
            <a:off x="5197375" y="6823764"/>
            <a:ext cx="558501" cy="1026710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20714C6E-4687-2C67-9B53-A5B3BA99E0F1}"/>
              </a:ext>
            </a:extLst>
          </p:cNvPr>
          <p:cNvSpPr txBox="1"/>
          <p:nvPr/>
        </p:nvSpPr>
        <p:spPr>
          <a:xfrm>
            <a:off x="12457258" y="7769729"/>
            <a:ext cx="4642558" cy="1562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800" spc="28">
                <a:solidFill>
                  <a:srgbClr val="030303"/>
                </a:solidFill>
                <a:ea typeface="Open Sans 2"/>
                <a:cs typeface="Open Sans 2"/>
                <a:sym typeface="Open Sans 2"/>
              </a:rPr>
              <a:t>Additional content: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ea typeface="Open Sans 2"/>
                <a:cs typeface="Open Sans 2"/>
                <a:sym typeface="Open Sans 2"/>
              </a:rPr>
              <a:t>Professional Certificate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ea typeface="Open Sans 2"/>
                <a:cs typeface="Open Sans 2"/>
                <a:sym typeface="Open Sans 2"/>
              </a:rPr>
              <a:t>Technical Certificate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2A40FAA-BF78-BE30-7FD3-E8E7B9EFE97E}"/>
              </a:ext>
            </a:extLst>
          </p:cNvPr>
          <p:cNvSpPr txBox="1"/>
          <p:nvPr/>
        </p:nvSpPr>
        <p:spPr>
          <a:xfrm>
            <a:off x="6086193" y="7050232"/>
            <a:ext cx="4642559" cy="2639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Academic qualifications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School/College Name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latin typeface="Segoe UI"/>
                <a:cs typeface="Segoe UI"/>
              </a:rPr>
              <a:t>Stream/ Courses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latin typeface="Segoe UI"/>
                <a:cs typeface="Segoe UI"/>
              </a:rPr>
              <a:t>Year of Completion 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latin typeface="Segoe UI"/>
                <a:cs typeface="Segoe UI"/>
              </a:rPr>
              <a:t>CGPA/Grades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5204C5-1CE4-AC16-3FB7-794AFA08E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395" y="2738031"/>
            <a:ext cx="14247210" cy="40564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DC2D9-CA91-9410-1EB8-B09AF9771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>
            <a:extLst>
              <a:ext uri="{FF2B5EF4-FFF2-40B4-BE49-F238E27FC236}">
                <a16:creationId xmlns:a16="http://schemas.microsoft.com/office/drawing/2014/main" id="{CD86CC55-966A-097C-3526-ABB234978139}"/>
              </a:ext>
            </a:extLst>
          </p:cNvPr>
          <p:cNvSpPr/>
          <p:nvPr/>
        </p:nvSpPr>
        <p:spPr>
          <a:xfrm rot="-2274193" flipV="1">
            <a:off x="5375993" y="6162386"/>
            <a:ext cx="1492401" cy="126058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ED638762-6C69-67E7-4287-EC53F2C1AC77}"/>
              </a:ext>
            </a:extLst>
          </p:cNvPr>
          <p:cNvGrpSpPr/>
          <p:nvPr/>
        </p:nvGrpSpPr>
        <p:grpSpPr>
          <a:xfrm>
            <a:off x="1028700" y="574397"/>
            <a:ext cx="11087100" cy="1944700"/>
            <a:chOff x="89660" y="-1493450"/>
            <a:chExt cx="14782801" cy="2592933"/>
          </a:xfrm>
        </p:grpSpPr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D0C2B155-9008-A022-E3C2-D556D5E79864}"/>
                </a:ext>
              </a:extLst>
            </p:cNvPr>
            <p:cNvSpPr txBox="1"/>
            <p:nvPr/>
          </p:nvSpPr>
          <p:spPr>
            <a:xfrm>
              <a:off x="89660" y="-1493450"/>
              <a:ext cx="9205485" cy="25929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80"/>
                </a:lnSpc>
              </a:pPr>
              <a:r>
                <a:rPr lang="en-US" sz="6401" b="1">
                  <a:solidFill>
                    <a:srgbClr val="011C50"/>
                  </a:solidFill>
                  <a:latin typeface="+mj-lt"/>
                </a:rPr>
                <a:t>Experiences</a:t>
              </a:r>
            </a:p>
            <a:p>
              <a:pPr>
                <a:lnSpc>
                  <a:spcPts val="7680"/>
                </a:lnSpc>
              </a:pPr>
              <a:endParaRPr lang="en-US" sz="6401">
                <a:solidFill>
                  <a:srgbClr val="011C50"/>
                </a:solidFill>
                <a:latin typeface="+mj-lt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4AE50EE-486E-D77E-C677-CDFC911E81E5}"/>
                </a:ext>
              </a:extLst>
            </p:cNvPr>
            <p:cNvSpPr txBox="1"/>
            <p:nvPr/>
          </p:nvSpPr>
          <p:spPr>
            <a:xfrm>
              <a:off x="89660" y="-222065"/>
              <a:ext cx="14782801" cy="6497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840"/>
                </a:lnSpc>
              </a:pPr>
              <a:r>
                <a:rPr lang="en-US" sz="3200">
                  <a:solidFill>
                    <a:srgbClr val="011C50"/>
                  </a:solidFill>
                  <a:latin typeface="+mj-lt"/>
                </a:rPr>
                <a:t>Any related experiences relevant to position offered.</a:t>
              </a:r>
            </a:p>
          </p:txBody>
        </p:sp>
      </p:grpSp>
      <p:sp>
        <p:nvSpPr>
          <p:cNvPr id="9" name="TextBox 5">
            <a:extLst>
              <a:ext uri="{FF2B5EF4-FFF2-40B4-BE49-F238E27FC236}">
                <a16:creationId xmlns:a16="http://schemas.microsoft.com/office/drawing/2014/main" id="{0425957A-CF02-5DAC-54BA-9E9283A57F0E}"/>
              </a:ext>
            </a:extLst>
          </p:cNvPr>
          <p:cNvSpPr txBox="1"/>
          <p:nvPr/>
        </p:nvSpPr>
        <p:spPr>
          <a:xfrm>
            <a:off x="9494159" y="6221118"/>
            <a:ext cx="6634364" cy="512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800" spc="28" err="1">
                <a:solidFill>
                  <a:srgbClr val="030303"/>
                </a:solidFill>
                <a:latin typeface="Open Sans 2"/>
                <a:ea typeface="Open Sans 2"/>
                <a:cs typeface="Open Sans 2"/>
                <a:sym typeface="Open Sans 2"/>
              </a:rPr>
              <a:t>Eg</a:t>
            </a: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  <a:ea typeface="Open Sans 2"/>
                <a:cs typeface="Open Sans 2"/>
                <a:sym typeface="Open Sans 2"/>
              </a:rPr>
              <a:t>: [Position], [Company], [Duration]. 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1B93987-6B2C-F2F1-582F-7C0E360132D4}"/>
              </a:ext>
            </a:extLst>
          </p:cNvPr>
          <p:cNvSpPr txBox="1"/>
          <p:nvPr/>
        </p:nvSpPr>
        <p:spPr>
          <a:xfrm>
            <a:off x="2159477" y="6044288"/>
            <a:ext cx="4642558" cy="1573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  <a:ea typeface="Open Sans 2"/>
                <a:cs typeface="Open Sans 2"/>
                <a:sym typeface="Open Sans 2"/>
              </a:rPr>
              <a:t>Internship</a:t>
            </a:r>
          </a:p>
          <a:p>
            <a:pPr algn="ctr">
              <a:lnSpc>
                <a:spcPts val="4200"/>
              </a:lnSpc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  <a:ea typeface="Open Sans 2"/>
                <a:cs typeface="Open Sans 2"/>
                <a:sym typeface="Open Sans 2"/>
              </a:rPr>
              <a:t>Part-time</a:t>
            </a:r>
          </a:p>
          <a:p>
            <a:pPr algn="ctr">
              <a:lnSpc>
                <a:spcPts val="4200"/>
              </a:lnSpc>
            </a:pPr>
            <a:r>
              <a:rPr lang="en-US" sz="2800" spc="28">
                <a:solidFill>
                  <a:srgbClr val="030303"/>
                </a:solidFill>
                <a:latin typeface="Open Sans 2"/>
                <a:ea typeface="Open Sans 2"/>
                <a:cs typeface="Open Sans 2"/>
                <a:sym typeface="Open Sans 2"/>
              </a:rPr>
              <a:t>Contract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68EDAA85-C278-32C2-9409-66C881CD271A}"/>
              </a:ext>
            </a:extLst>
          </p:cNvPr>
          <p:cNvSpPr txBox="1"/>
          <p:nvPr/>
        </p:nvSpPr>
        <p:spPr>
          <a:xfrm>
            <a:off x="9494159" y="6971687"/>
            <a:ext cx="6634364" cy="1045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latin typeface="Open Sans 2"/>
                <a:ea typeface="Open Sans 2"/>
                <a:cs typeface="Open Sans 2"/>
                <a:sym typeface="Open Sans 2"/>
              </a:rPr>
              <a:t>Job scope related to position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latin typeface="Open Sans 2"/>
                <a:ea typeface="Open Sans 2"/>
                <a:cs typeface="Open Sans 2"/>
                <a:sym typeface="Open Sans 2"/>
              </a:rPr>
              <a:t>Any project involved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F46C58-5DA1-F8A9-7E8D-B79D2023C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748" y="2669892"/>
            <a:ext cx="14576504" cy="30221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4018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375549" y="372802"/>
            <a:ext cx="14176669" cy="1320190"/>
            <a:chOff x="-751944" y="-1902473"/>
            <a:chExt cx="18902225" cy="1760252"/>
          </a:xfrm>
        </p:grpSpPr>
        <p:sp>
          <p:nvSpPr>
            <p:cNvPr id="5" name="TextBox 5"/>
            <p:cNvSpPr txBox="1"/>
            <p:nvPr/>
          </p:nvSpPr>
          <p:spPr>
            <a:xfrm>
              <a:off x="-751944" y="-1902473"/>
              <a:ext cx="18902225" cy="12763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7680"/>
                </a:lnSpc>
              </a:pPr>
              <a:r>
                <a:rPr lang="en-US" sz="6401">
                  <a:solidFill>
                    <a:srgbClr val="011C50"/>
                  </a:solidFill>
                  <a:latin typeface="Telegraf Bold"/>
                </a:rPr>
                <a:t>Achievement &amp; Acknowledgement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426625" y="-791971"/>
              <a:ext cx="15785549" cy="6497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840"/>
                </a:lnSpc>
              </a:pPr>
              <a:r>
                <a:rPr lang="en-US" sz="3200">
                  <a:solidFill>
                    <a:srgbClr val="011C50"/>
                  </a:solidFill>
                  <a:latin typeface="Open Sans 1"/>
                </a:rPr>
                <a:t>Candidates' previous achievement and involvement. 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750794" y="7017236"/>
            <a:ext cx="5794007" cy="1023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801" spc="28" err="1">
                <a:solidFill>
                  <a:srgbClr val="030303"/>
                </a:solidFill>
              </a:rPr>
              <a:t>Eg</a:t>
            </a:r>
            <a:r>
              <a:rPr lang="en-US" sz="2801" spc="28">
                <a:solidFill>
                  <a:srgbClr val="030303"/>
                </a:solidFill>
              </a:rPr>
              <a:t>:[Course/Seminar/Conference], [Organizer], [Month Year].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358313" y="8438989"/>
            <a:ext cx="6634364" cy="1035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801" spc="28" err="1">
                <a:solidFill>
                  <a:srgbClr val="030303"/>
                </a:solidFill>
              </a:rPr>
              <a:t>Eg</a:t>
            </a:r>
            <a:r>
              <a:rPr lang="en-US" sz="2801" spc="28">
                <a:solidFill>
                  <a:srgbClr val="030303"/>
                </a:solidFill>
              </a:rPr>
              <a:t>: [Prize/Award], [Event], [Organizer], [Month Year]. </a:t>
            </a:r>
          </a:p>
        </p:txBody>
      </p:sp>
      <p:sp>
        <p:nvSpPr>
          <p:cNvPr id="12" name="AutoShape 12"/>
          <p:cNvSpPr/>
          <p:nvPr/>
        </p:nvSpPr>
        <p:spPr>
          <a:xfrm rot="-1050877" flipH="1" flipV="1">
            <a:off x="8692273" y="6516946"/>
            <a:ext cx="517911" cy="1064194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5C8C638D-1B93-2E4B-88AD-F0ECAEE8A19D}"/>
              </a:ext>
            </a:extLst>
          </p:cNvPr>
          <p:cNvSpPr txBox="1"/>
          <p:nvPr/>
        </p:nvSpPr>
        <p:spPr>
          <a:xfrm>
            <a:off x="1917674" y="6573303"/>
            <a:ext cx="5794007" cy="26396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</a:rPr>
              <a:t>Training and courses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Awards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Acknowledgement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Competition involved</a:t>
            </a:r>
            <a:endParaRPr lang="en-US">
              <a:highlight>
                <a:srgbClr val="FFFF00"/>
              </a:highlight>
            </a:endParaRP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Segoe UI"/>
                <a:cs typeface="Segoe UI"/>
              </a:rPr>
              <a:t>Projects involved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DAB30F-ED87-A168-8515-29D3336C0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286" y="2245894"/>
            <a:ext cx="15697427" cy="40949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459045" y="6421788"/>
            <a:ext cx="6634364" cy="496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801" spc="28" err="1">
                <a:solidFill>
                  <a:srgbClr val="030303"/>
                </a:solidFill>
                <a:latin typeface="Open Sans 2"/>
              </a:rPr>
              <a:t>Eg</a:t>
            </a:r>
            <a:r>
              <a:rPr lang="en-US" sz="2801" spc="28">
                <a:solidFill>
                  <a:srgbClr val="030303"/>
                </a:solidFill>
                <a:latin typeface="Open Sans 2"/>
              </a:rPr>
              <a:t>: [Position], [Society/Club], [Year]. </a:t>
            </a:r>
          </a:p>
        </p:txBody>
      </p:sp>
      <p:sp>
        <p:nvSpPr>
          <p:cNvPr id="5" name="AutoShape 5"/>
          <p:cNvSpPr/>
          <p:nvPr/>
        </p:nvSpPr>
        <p:spPr>
          <a:xfrm rot="-2274193" flipH="1" flipV="1">
            <a:off x="11135602" y="4584024"/>
            <a:ext cx="254551" cy="2059359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grpSp>
        <p:nvGrpSpPr>
          <p:cNvPr id="6" name="Group 6"/>
          <p:cNvGrpSpPr/>
          <p:nvPr/>
        </p:nvGrpSpPr>
        <p:grpSpPr>
          <a:xfrm>
            <a:off x="893643" y="456499"/>
            <a:ext cx="12865220" cy="1458257"/>
            <a:chOff x="-90416" y="-1650647"/>
            <a:chExt cx="15496165" cy="1944343"/>
          </a:xfrm>
        </p:grpSpPr>
        <p:sp>
          <p:nvSpPr>
            <p:cNvPr id="7" name="TextBox 7"/>
            <p:cNvSpPr txBox="1"/>
            <p:nvPr/>
          </p:nvSpPr>
          <p:spPr>
            <a:xfrm>
              <a:off x="-90416" y="-1650647"/>
              <a:ext cx="13581563" cy="12763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7680"/>
                </a:lnSpc>
              </a:pPr>
              <a:r>
                <a:rPr lang="en-US" sz="6401">
                  <a:solidFill>
                    <a:srgbClr val="011C50"/>
                  </a:solidFill>
                  <a:latin typeface="Telegraf Bold"/>
                </a:rPr>
                <a:t>Activities &amp; Involvements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621" y="-356055"/>
              <a:ext cx="15394128" cy="6497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840"/>
                </a:lnSpc>
              </a:pPr>
              <a:r>
                <a:rPr lang="en-US" sz="3200">
                  <a:solidFill>
                    <a:srgbClr val="011C50"/>
                  </a:solidFill>
                  <a:latin typeface="Open Sans 1"/>
                </a:rPr>
                <a:t>Any position in social club, volunteerism or any society.</a:t>
              </a:r>
            </a:p>
          </p:txBody>
        </p: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E67ABC25-AD8F-8236-42D2-06910AAC781B}"/>
              </a:ext>
            </a:extLst>
          </p:cNvPr>
          <p:cNvSpPr txBox="1"/>
          <p:nvPr/>
        </p:nvSpPr>
        <p:spPr>
          <a:xfrm>
            <a:off x="2867032" y="5345757"/>
            <a:ext cx="4642559" cy="2648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</a:rPr>
              <a:t>Any involvement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</a:rPr>
              <a:t>Position held</a:t>
            </a:r>
            <a:endParaRPr lang="en-US" sz="2800" spc="28">
              <a:solidFill>
                <a:srgbClr val="000000"/>
              </a:solidFill>
              <a:highlight>
                <a:srgbClr val="FFFF00"/>
              </a:highlight>
              <a:latin typeface="Open Sans 2"/>
              <a:ea typeface="Open Sans 2"/>
              <a:cs typeface="Open Sans 2"/>
            </a:endParaRP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</a:rPr>
              <a:t>Society/Club</a:t>
            </a:r>
            <a:endParaRPr lang="en-US" sz="2800" spc="28">
              <a:solidFill>
                <a:srgbClr val="000000"/>
              </a:solidFill>
              <a:highlight>
                <a:srgbClr val="FFFF00"/>
              </a:highlight>
              <a:latin typeface="Open Sans 2"/>
              <a:ea typeface="Open Sans 2"/>
              <a:cs typeface="Open Sans 2"/>
            </a:endParaRP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</a:rPr>
              <a:t>Volunteerism</a:t>
            </a:r>
            <a:r>
              <a:rPr lang="en-US" sz="2800" spc="28">
                <a:solidFill>
                  <a:srgbClr val="000000"/>
                </a:solidFill>
                <a:highlight>
                  <a:srgbClr val="FFFF00"/>
                </a:highlight>
                <a:latin typeface="Open Sans 2"/>
                <a:ea typeface="Open Sans 2"/>
                <a:cs typeface="Open Sans 2"/>
              </a:rPr>
              <a:t> / </a:t>
            </a:r>
            <a:r>
              <a:rPr lang="en-US" sz="2800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</a:rPr>
              <a:t>CSR initiatives</a:t>
            </a:r>
            <a:endParaRPr lang="en-US">
              <a:highlight>
                <a:srgbClr val="FFFF00"/>
              </a:highligh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723CB4-5451-712C-89B3-6DEFDE840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798" y="2669982"/>
            <a:ext cx="14944404" cy="20530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171190" y="545009"/>
            <a:ext cx="12164576" cy="1519823"/>
            <a:chOff x="189986" y="-644922"/>
            <a:chExt cx="16219435" cy="2026430"/>
          </a:xfrm>
        </p:grpSpPr>
        <p:sp>
          <p:nvSpPr>
            <p:cNvPr id="4" name="TextBox 4"/>
            <p:cNvSpPr txBox="1"/>
            <p:nvPr/>
          </p:nvSpPr>
          <p:spPr>
            <a:xfrm>
              <a:off x="189986" y="-644922"/>
              <a:ext cx="16219435" cy="1276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80"/>
                </a:lnSpc>
              </a:pPr>
              <a:r>
                <a:rPr lang="en-US" sz="6401">
                  <a:solidFill>
                    <a:srgbClr val="011C50"/>
                  </a:solidFill>
                  <a:latin typeface="Telegraf Bold"/>
                </a:rPr>
                <a:t>Skills &amp; Interest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89986" y="731758"/>
              <a:ext cx="16219435" cy="649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0"/>
                </a:lnSpc>
              </a:pPr>
              <a:r>
                <a:rPr lang="en-US" sz="3200">
                  <a:solidFill>
                    <a:srgbClr val="011C50"/>
                  </a:solidFill>
                  <a:latin typeface="Open Sans 1"/>
                </a:rPr>
                <a:t>List of related skills and field of interest. 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610919" y="2781718"/>
            <a:ext cx="4642559" cy="2112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1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</a:rPr>
              <a:t>Languages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1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</a:rPr>
              <a:t>Tools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1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</a:rPr>
              <a:t>Software/Systems</a:t>
            </a: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2801" spc="28">
                <a:solidFill>
                  <a:srgbClr val="030303"/>
                </a:solidFill>
                <a:highlight>
                  <a:srgbClr val="FFFF00"/>
                </a:highlight>
                <a:latin typeface="Open Sans 2"/>
              </a:rPr>
              <a:t>Any Interest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99815" y="5741989"/>
            <a:ext cx="6634364" cy="265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801" spc="28" err="1">
                <a:solidFill>
                  <a:srgbClr val="030303"/>
                </a:solidFill>
                <a:latin typeface="Open Sans 2"/>
              </a:rPr>
              <a:t>Eg</a:t>
            </a:r>
            <a:r>
              <a:rPr lang="en-US" sz="2801" spc="28">
                <a:solidFill>
                  <a:srgbClr val="030303"/>
                </a:solidFill>
                <a:latin typeface="Open Sans 2"/>
              </a:rPr>
              <a:t>: [Skill], [(Competencies level)]. </a:t>
            </a:r>
          </a:p>
          <a:p>
            <a:pPr algn="ctr">
              <a:lnSpc>
                <a:spcPts val="4200"/>
              </a:lnSpc>
            </a:pPr>
            <a:endParaRPr lang="en-US" sz="2801" spc="28">
              <a:solidFill>
                <a:srgbClr val="030303"/>
              </a:solidFill>
              <a:latin typeface="Open Sans 2"/>
            </a:endParaRPr>
          </a:p>
          <a:p>
            <a:pPr marL="604551" lvl="1" indent="-302276">
              <a:lnSpc>
                <a:spcPts val="4200"/>
              </a:lnSpc>
              <a:buFont typeface="Arial"/>
              <a:buChar char="•"/>
            </a:pPr>
            <a:r>
              <a:rPr lang="en-US" sz="2801" spc="28">
                <a:solidFill>
                  <a:srgbClr val="030303"/>
                </a:solidFill>
                <a:latin typeface="Open Sans 2"/>
              </a:rPr>
              <a:t>Basic/Beginner</a:t>
            </a:r>
          </a:p>
          <a:p>
            <a:pPr marL="604551" lvl="1" indent="-302276">
              <a:lnSpc>
                <a:spcPts val="4200"/>
              </a:lnSpc>
              <a:buFont typeface="Arial"/>
              <a:buChar char="•"/>
            </a:pPr>
            <a:r>
              <a:rPr lang="en-US" sz="2801" spc="28">
                <a:solidFill>
                  <a:srgbClr val="030303"/>
                </a:solidFill>
                <a:latin typeface="Open Sans 2"/>
              </a:rPr>
              <a:t>Intermediate/Average</a:t>
            </a:r>
          </a:p>
          <a:p>
            <a:pPr marL="604551" lvl="1" indent="-302276">
              <a:lnSpc>
                <a:spcPts val="4200"/>
              </a:lnSpc>
              <a:buFont typeface="Arial"/>
              <a:buChar char="•"/>
            </a:pPr>
            <a:r>
              <a:rPr lang="en-US" sz="2801" spc="28">
                <a:solidFill>
                  <a:srgbClr val="030303"/>
                </a:solidFill>
                <a:latin typeface="Open Sans 2"/>
              </a:rPr>
              <a:t>Advance/Expert</a:t>
            </a:r>
          </a:p>
        </p:txBody>
      </p:sp>
      <p:sp>
        <p:nvSpPr>
          <p:cNvPr id="11" name="AutoShape 11"/>
          <p:cNvSpPr/>
          <p:nvPr/>
        </p:nvSpPr>
        <p:spPr>
          <a:xfrm rot="-2700000">
            <a:off x="5490094" y="4723526"/>
            <a:ext cx="2327989" cy="467031"/>
          </a:xfrm>
          <a:prstGeom prst="line">
            <a:avLst/>
          </a:prstGeom>
          <a:ln w="47625" cap="rnd">
            <a:solidFill>
              <a:srgbClr val="FF161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MY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941716-D386-19B4-E681-DFFDC1362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438" y="2987351"/>
            <a:ext cx="9374498" cy="39120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theme/theme1.xml><?xml version="1.0" encoding="utf-8"?>
<a:theme xmlns:a="http://schemas.openxmlformats.org/drawingml/2006/main" name="TalentCorp_COVER">
  <a:themeElements>
    <a:clrScheme name="TalentCor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F79"/>
      </a:accent1>
      <a:accent2>
        <a:srgbClr val="FE9901"/>
      </a:accent2>
      <a:accent3>
        <a:srgbClr val="465568"/>
      </a:accent3>
      <a:accent4>
        <a:srgbClr val="A5A5A5"/>
      </a:accent4>
      <a:accent5>
        <a:srgbClr val="5B9BD5"/>
      </a:accent5>
      <a:accent6>
        <a:srgbClr val="C2DFFD"/>
      </a:accent6>
      <a:hlink>
        <a:srgbClr val="0563C1"/>
      </a:hlink>
      <a:folHlink>
        <a:srgbClr val="954F72"/>
      </a:folHlink>
    </a:clrScheme>
    <a:fontScheme name="TalentCorp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lentCorp_AGENDA">
  <a:themeElements>
    <a:clrScheme name="TalentCor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F79"/>
      </a:accent1>
      <a:accent2>
        <a:srgbClr val="FE9901"/>
      </a:accent2>
      <a:accent3>
        <a:srgbClr val="465568"/>
      </a:accent3>
      <a:accent4>
        <a:srgbClr val="A5A5A5"/>
      </a:accent4>
      <a:accent5>
        <a:srgbClr val="5B9BD5"/>
      </a:accent5>
      <a:accent6>
        <a:srgbClr val="C2DFFD"/>
      </a:accent6>
      <a:hlink>
        <a:srgbClr val="0563C1"/>
      </a:hlink>
      <a:folHlink>
        <a:srgbClr val="954F72"/>
      </a:folHlink>
    </a:clrScheme>
    <a:fontScheme name="TalentCorp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EC63F51472DB48A5430203FAAC8672" ma:contentTypeVersion="14" ma:contentTypeDescription="Create a new document." ma:contentTypeScope="" ma:versionID="8ea8406fbb35fe5e5cd49e33eba7aff0">
  <xsd:schema xmlns:xsd="http://www.w3.org/2001/XMLSchema" xmlns:xs="http://www.w3.org/2001/XMLSchema" xmlns:p="http://schemas.microsoft.com/office/2006/metadata/properties" xmlns:ns2="22bae2ec-40de-492f-8dbc-827a1af53056" xmlns:ns3="d3ecf224-986b-41b4-94d2-27c179feecbc" targetNamespace="http://schemas.microsoft.com/office/2006/metadata/properties" ma:root="true" ma:fieldsID="9e71fee5fcbc55f122362cee8a93542a" ns2:_="" ns3:_="">
    <xsd:import namespace="22bae2ec-40de-492f-8dbc-827a1af53056"/>
    <xsd:import namespace="d3ecf224-986b-41b4-94d2-27c179feec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bae2ec-40de-492f-8dbc-827a1af530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26d7900-900b-4ff5-a93e-4418c56938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ecf224-986b-41b4-94d2-27c179feecb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ff9869c-a8a5-4860-a3f2-9bb41f14b9bd}" ma:internalName="TaxCatchAll" ma:showField="CatchAllData" ma:web="d3ecf224-986b-41b4-94d2-27c179feec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ecf224-986b-41b4-94d2-27c179feecbc" xsi:nil="true"/>
    <lcf76f155ced4ddcb4097134ff3c332f xmlns="22bae2ec-40de-492f-8dbc-827a1af5305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58D5CDF-C57A-44E1-891B-6150FF2A6DA2}">
  <ds:schemaRefs>
    <ds:schemaRef ds:uri="22bae2ec-40de-492f-8dbc-827a1af53056"/>
    <ds:schemaRef ds:uri="d3ecf224-986b-41b4-94d2-27c179feec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66AD5D9-975C-40C4-A58B-69D2C6270A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024B0A-89EA-4FD4-AE2E-31B9C8A57BBD}">
  <ds:schemaRefs>
    <ds:schemaRef ds:uri="22bae2ec-40de-492f-8dbc-827a1af53056"/>
    <ds:schemaRef ds:uri="d3ecf224-986b-41b4-94d2-27c179feecbc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1219</Words>
  <Application>Microsoft Office PowerPoint</Application>
  <PresentationFormat>Custom</PresentationFormat>
  <Paragraphs>276</Paragraphs>
  <Slides>40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6" baseType="lpstr">
      <vt:lpstr>Canva Sans Bold</vt:lpstr>
      <vt:lpstr>Aptos Black</vt:lpstr>
      <vt:lpstr>Aptos</vt:lpstr>
      <vt:lpstr>Open Sans 2 Bold</vt:lpstr>
      <vt:lpstr>Canva Sans</vt:lpstr>
      <vt:lpstr>Open Sans 2</vt:lpstr>
      <vt:lpstr>Open Sans 1</vt:lpstr>
      <vt:lpstr>Inter Bold</vt:lpstr>
      <vt:lpstr>Wingdings</vt:lpstr>
      <vt:lpstr>Segoe UI</vt:lpstr>
      <vt:lpstr>Arial</vt:lpstr>
      <vt:lpstr>Courier New</vt:lpstr>
      <vt:lpstr>Telegraf Bold</vt:lpstr>
      <vt:lpstr>Rubik Bold</vt:lpstr>
      <vt:lpstr>TalentCorp_COVER</vt:lpstr>
      <vt:lpstr>TalentCorp_AGENDA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Resume Writing UTHM</dc:title>
  <dc:creator>RAHMAH BINTI MOHAMED RAZALI</dc:creator>
  <cp:lastModifiedBy>RAHMAH BINTI MOHAMED RAZALI</cp:lastModifiedBy>
  <cp:revision>1</cp:revision>
  <dcterms:created xsi:type="dcterms:W3CDTF">2006-08-16T00:00:00Z</dcterms:created>
  <dcterms:modified xsi:type="dcterms:W3CDTF">2026-04-07T01:49:38Z</dcterms:modified>
  <dc:identifier>DAGHyB5YoCY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0x01010038EC63F51472DB48A5430203FAAC8672</vt:lpwstr>
  </property>
  <property fmtid="{D5CDD505-2E9C-101B-9397-08002B2CF9AE}" pid="3" name="MediaServiceImageTags">
    <vt:lpwstr/>
  </property>
</Properties>
</file>