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28" r:id="rId5"/>
    <p:sldMasterId id="2147483801" r:id="rId6"/>
    <p:sldMasterId id="2147483826" r:id="rId7"/>
    <p:sldMasterId id="2147483875" r:id="rId8"/>
  </p:sldMasterIdLst>
  <p:notesMasterIdLst>
    <p:notesMasterId r:id="rId50"/>
  </p:notesMasterIdLst>
  <p:sldIdLst>
    <p:sldId id="2147482782" r:id="rId9"/>
    <p:sldId id="2147483645" r:id="rId10"/>
    <p:sldId id="2147482512" r:id="rId11"/>
    <p:sldId id="260" r:id="rId12"/>
    <p:sldId id="262" r:id="rId13"/>
    <p:sldId id="2147482608" r:id="rId14"/>
    <p:sldId id="284" r:id="rId15"/>
    <p:sldId id="2147482794" r:id="rId16"/>
    <p:sldId id="2147483646" r:id="rId17"/>
    <p:sldId id="257" r:id="rId18"/>
    <p:sldId id="2147482600" r:id="rId19"/>
    <p:sldId id="2147482601" r:id="rId20"/>
    <p:sldId id="2147482611" r:id="rId21"/>
    <p:sldId id="258" r:id="rId22"/>
    <p:sldId id="2147482525" r:id="rId23"/>
    <p:sldId id="2147482604" r:id="rId24"/>
    <p:sldId id="2147482599" r:id="rId25"/>
    <p:sldId id="2147482487" r:id="rId26"/>
    <p:sldId id="2147482612" r:id="rId27"/>
    <p:sldId id="2147483647" r:id="rId28"/>
    <p:sldId id="2147482441" r:id="rId29"/>
    <p:sldId id="2147482501" r:id="rId30"/>
    <p:sldId id="2147482603" r:id="rId31"/>
    <p:sldId id="2147482515" r:id="rId32"/>
    <p:sldId id="2147482505" r:id="rId33"/>
    <p:sldId id="2147482507" r:id="rId34"/>
    <p:sldId id="2147482508" r:id="rId35"/>
    <p:sldId id="270" r:id="rId36"/>
    <p:sldId id="256" r:id="rId37"/>
    <p:sldId id="291" r:id="rId38"/>
    <p:sldId id="305" r:id="rId39"/>
    <p:sldId id="263" r:id="rId40"/>
    <p:sldId id="2147482445" r:id="rId41"/>
    <p:sldId id="2147482607" r:id="rId42"/>
    <p:sldId id="264" r:id="rId43"/>
    <p:sldId id="2147482446" r:id="rId44"/>
    <p:sldId id="2147482496" r:id="rId45"/>
    <p:sldId id="2147482537" r:id="rId46"/>
    <p:sldId id="2147482561" r:id="rId47"/>
    <p:sldId id="261" r:id="rId48"/>
    <p:sldId id="259" r:id="rId4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0794C3B-248E-FA00-55D3-A07AEDAFD425}" name="Hui Yin Chim" initials="HYC" userId="S::Hui-Yin.Chim@my.ey.com::3d61aed8-3865-4f44-9195-00e2f5415c51" providerId="AD"/>
  <p188:author id="{C3B21577-3638-E072-286F-2BB8E8DFE201}" name="Shaneen Gan" initials="SG" userId="S::Shaneen.Gan@my.ey.com::282893bf-9e09-40f9-a20a-83152af861f0" providerId="AD"/>
  <p188:author id="{5738D17E-3CB5-9AF7-9D62-E503B99D6661}" name="Syaza Nazura Noor Azmi" initials="SN" userId="951e014f9747dff1" providerId="Windows Live"/>
  <p188:author id="{CBBA49A1-2FF3-4CF5-62A2-ED83706320C6}" name="Syaza Nazura Noor Azmi" initials="SN" userId="S::syaza.azmi@talentcorp.com.my::3df789ab-fda2-4a51-a257-1a49284175a8" providerId="AD"/>
  <p188:author id="{8A9BDBDE-5384-8CC7-F224-95E3DE0C26E0}" name="Alex Lee" initials="AL" userId="S::Alex.Lee@my.ey.com::f758873b-1795-4ad6-a57d-1bcb8341f212" providerId="AD"/>
  <p188:author id="{220569F7-A88C-4F4D-B553-D0B3F4B492AD}" name="Sherbelle Lau" initials="SL" userId="S::Sherbelle.Lau@my.ey.com::7ab99e15-3ef9-4c29-b358-038da90ac9f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E7E6E6"/>
    <a:srgbClr val="BAE18F"/>
    <a:srgbClr val="FFFFAF"/>
    <a:srgbClr val="B1DAFF"/>
    <a:srgbClr val="EAEAFA"/>
    <a:srgbClr val="F5EBF8"/>
    <a:srgbClr val="4849AD"/>
    <a:srgbClr val="FE9901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A508B9-C652-40B7-B1B4-6A52E035DA4E}" v="19" dt="2026-05-04T08:42:58.9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notesMaster" Target="notesMasters/notesMaster1.xml"/><Relationship Id="rId55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microsoft.com/office/2015/10/relationships/revisionInfo" Target="revisionInfo.xml"/><Relationship Id="rId8" Type="http://schemas.openxmlformats.org/officeDocument/2006/relationships/slideMaster" Target="slideMasters/slideMaster5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microsoft.com/office/2018/10/relationships/authors" Target="author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hmah Binti Mohamed Razali" userId="bb297ce0-5af7-42b5-9d06-72063e3c9fab" providerId="ADAL" clId="{4B05B387-EBF0-41BD-9339-3E32FFC71798}"/>
    <pc:docChg chg="undo redo custSel addSld delSld modSld sldOrd">
      <pc:chgData name="Rahmah Binti Mohamed Razali" userId="bb297ce0-5af7-42b5-9d06-72063e3c9fab" providerId="ADAL" clId="{4B05B387-EBF0-41BD-9339-3E32FFC71798}" dt="2025-12-08T05:39:47.275" v="383" actId="20577"/>
      <pc:docMkLst>
        <pc:docMk/>
      </pc:docMkLst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631498391" sldId="256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010172882" sldId="257"/>
        </pc:sldMkLst>
      </pc:sldChg>
      <pc:sldChg chg="del">
        <pc:chgData name="Rahmah Binti Mohamed Razali" userId="bb297ce0-5af7-42b5-9d06-72063e3c9fab" providerId="ADAL" clId="{4B05B387-EBF0-41BD-9339-3E32FFC71798}" dt="2025-12-04T07:00:21.507" v="336" actId="47"/>
        <pc:sldMkLst>
          <pc:docMk/>
          <pc:sldMk cId="328234825" sldId="258"/>
        </pc:sldMkLst>
      </pc:sldChg>
      <pc:sldChg chg="add del">
        <pc:chgData name="Rahmah Binti Mohamed Razali" userId="bb297ce0-5af7-42b5-9d06-72063e3c9fab" providerId="ADAL" clId="{4B05B387-EBF0-41BD-9339-3E32FFC71798}" dt="2025-12-08T03:52:15.690" v="360" actId="47"/>
        <pc:sldMkLst>
          <pc:docMk/>
          <pc:sldMk cId="1614297944" sldId="258"/>
        </pc:sldMkLst>
      </pc:sldChg>
      <pc:sldChg chg="add del ord">
        <pc:chgData name="Rahmah Binti Mohamed Razali" userId="bb297ce0-5af7-42b5-9d06-72063e3c9fab" providerId="ADAL" clId="{4B05B387-EBF0-41BD-9339-3E32FFC71798}" dt="2025-12-04T07:01:02.782" v="341" actId="2890"/>
        <pc:sldMkLst>
          <pc:docMk/>
          <pc:sldMk cId="3088840793" sldId="258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333505102" sldId="259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056731824" sldId="260"/>
        </pc:sldMkLst>
      </pc:sldChg>
      <pc:sldChg chg="addSp delSp modSp mod">
        <pc:chgData name="Rahmah Binti Mohamed Razali" userId="bb297ce0-5af7-42b5-9d06-72063e3c9fab" providerId="ADAL" clId="{4B05B387-EBF0-41BD-9339-3E32FFC71798}" dt="2025-12-04T06:47:12.786" v="164" actId="478"/>
        <pc:sldMkLst>
          <pc:docMk/>
          <pc:sldMk cId="1661306841" sldId="262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602313053" sldId="263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239131758" sldId="264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4068792191" sldId="265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884507349" sldId="266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3352673208" sldId="267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677366854" sldId="268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586905215" sldId="269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3800282328" sldId="270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093924977" sldId="271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491459444" sldId="272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73140388" sldId="273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00842394" sldId="274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3764707520" sldId="275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3232797978" sldId="276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546441628" sldId="277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533197583" sldId="278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778468180" sldId="279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578402747" sldId="280"/>
        </pc:sldMkLst>
      </pc:sldChg>
      <pc:sldChg chg="delSp modSp add del mod modShow">
        <pc:chgData name="Rahmah Binti Mohamed Razali" userId="bb297ce0-5af7-42b5-9d06-72063e3c9fab" providerId="ADAL" clId="{4B05B387-EBF0-41BD-9339-3E32FFC71798}" dt="2025-12-04T06:59:57.909" v="333" actId="47"/>
        <pc:sldMkLst>
          <pc:docMk/>
          <pc:sldMk cId="2579514377" sldId="281"/>
        </pc:sldMkLst>
      </pc:sldChg>
      <pc:sldChg chg="add del mod modShow">
        <pc:chgData name="Rahmah Binti Mohamed Razali" userId="bb297ce0-5af7-42b5-9d06-72063e3c9fab" providerId="ADAL" clId="{4B05B387-EBF0-41BD-9339-3E32FFC71798}" dt="2025-12-04T06:59:57.909" v="333" actId="47"/>
        <pc:sldMkLst>
          <pc:docMk/>
          <pc:sldMk cId="3651999645" sldId="282"/>
        </pc:sldMkLst>
      </pc:sldChg>
      <pc:sldChg chg="add del mod modShow">
        <pc:chgData name="Rahmah Binti Mohamed Razali" userId="bb297ce0-5af7-42b5-9d06-72063e3c9fab" providerId="ADAL" clId="{4B05B387-EBF0-41BD-9339-3E32FFC71798}" dt="2025-12-04T06:59:57.909" v="333" actId="47"/>
        <pc:sldMkLst>
          <pc:docMk/>
          <pc:sldMk cId="1881110339" sldId="283"/>
        </pc:sldMkLst>
      </pc:sldChg>
      <pc:sldChg chg="delSp modSp add mod">
        <pc:chgData name="Rahmah Binti Mohamed Razali" userId="bb297ce0-5af7-42b5-9d06-72063e3c9fab" providerId="ADAL" clId="{4B05B387-EBF0-41BD-9339-3E32FFC71798}" dt="2025-12-04T06:59:30.837" v="331" actId="1076"/>
        <pc:sldMkLst>
          <pc:docMk/>
          <pc:sldMk cId="3224337129" sldId="284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910108312" sldId="286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9073045" sldId="287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446595317" sldId="332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4225882538" sldId="429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612052967" sldId="435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3123336192" sldId="2147198288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109452985" sldId="2147198289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646639594" sldId="2147482368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530117868" sldId="2147482417"/>
        </pc:sldMkLst>
      </pc:sldChg>
      <pc:sldChg chg="delSp modSp del mod modShow">
        <pc:chgData name="Rahmah Binti Mohamed Razali" userId="bb297ce0-5af7-42b5-9d06-72063e3c9fab" providerId="ADAL" clId="{4B05B387-EBF0-41BD-9339-3E32FFC71798}" dt="2025-12-04T06:59:57.909" v="333" actId="47"/>
        <pc:sldMkLst>
          <pc:docMk/>
          <pc:sldMk cId="1227079867" sldId="2147482425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3216814951" sldId="2147482471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554715345" sldId="2147482484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69720273" sldId="2147482486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75302357" sldId="2147482487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31226709" sldId="2147482553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660837649" sldId="2147482554"/>
        </pc:sldMkLst>
      </pc:sldChg>
      <pc:sldChg chg="modSp mod">
        <pc:chgData name="Rahmah Binti Mohamed Razali" userId="bb297ce0-5af7-42b5-9d06-72063e3c9fab" providerId="ADAL" clId="{4B05B387-EBF0-41BD-9339-3E32FFC71798}" dt="2025-12-04T08:20:12.707" v="359" actId="1076"/>
        <pc:sldMkLst>
          <pc:docMk/>
          <pc:sldMk cId="3584347676" sldId="2147482561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3892808458" sldId="2147482572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039275526" sldId="2147482573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940549295" sldId="2147482585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69137901" sldId="2147482586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984964033" sldId="2147482588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045861876" sldId="2147482590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31790553" sldId="2147482591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4035734183" sldId="2147482593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468009116" sldId="2147482595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609765220" sldId="2147482596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4215805575" sldId="2147482597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043232439" sldId="2147482598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42825726" sldId="2147482599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319934735" sldId="2147482601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059603148" sldId="2147482602"/>
        </pc:sldMkLst>
      </pc:sldChg>
      <pc:sldChg chg="addSp delSp modSp add mod">
        <pc:chgData name="Rahmah Binti Mohamed Razali" userId="bb297ce0-5af7-42b5-9d06-72063e3c9fab" providerId="ADAL" clId="{4B05B387-EBF0-41BD-9339-3E32FFC71798}" dt="2025-12-04T06:54:41.029" v="279" actId="20577"/>
        <pc:sldMkLst>
          <pc:docMk/>
          <pc:sldMk cId="2562520781" sldId="2147482608"/>
        </pc:sldMkLst>
      </pc:sldChg>
      <pc:sldChg chg="del">
        <pc:chgData name="Rahmah Binti Mohamed Razali" userId="bb297ce0-5af7-42b5-9d06-72063e3c9fab" providerId="ADAL" clId="{4B05B387-EBF0-41BD-9339-3E32FFC71798}" dt="2025-12-04T07:00:10.799" v="335" actId="47"/>
        <pc:sldMkLst>
          <pc:docMk/>
          <pc:sldMk cId="3851413551" sldId="2147482737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0" sldId="2147482774"/>
        </pc:sldMkLst>
      </pc:sldChg>
      <pc:sldChg chg="ord">
        <pc:chgData name="Rahmah Binti Mohamed Razali" userId="bb297ce0-5af7-42b5-9d06-72063e3c9fab" providerId="ADAL" clId="{4B05B387-EBF0-41BD-9339-3E32FFC71798}" dt="2025-12-04T06:31:21.385" v="3"/>
        <pc:sldMkLst>
          <pc:docMk/>
          <pc:sldMk cId="66896822" sldId="2147483645"/>
        </pc:sldMkLst>
      </pc:sldChg>
      <pc:sldChg chg="addSp delSp modSp add mod">
        <pc:chgData name="Rahmah Binti Mohamed Razali" userId="bb297ce0-5af7-42b5-9d06-72063e3c9fab" providerId="ADAL" clId="{4B05B387-EBF0-41BD-9339-3E32FFC71798}" dt="2025-12-08T05:39:47.275" v="383" actId="20577"/>
        <pc:sldMkLst>
          <pc:docMk/>
          <pc:sldMk cId="456086511" sldId="2147483646"/>
        </pc:sldMkLst>
      </pc:sldChg>
      <pc:sldChg chg="del">
        <pc:chgData name="Rahmah Binti Mohamed Razali" userId="bb297ce0-5af7-42b5-9d06-72063e3c9fab" providerId="ADAL" clId="{4B05B387-EBF0-41BD-9339-3E32FFC71798}" dt="2025-12-04T07:00:08.067" v="334" actId="47"/>
        <pc:sldMkLst>
          <pc:docMk/>
          <pc:sldMk cId="1447669982" sldId="2147483646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317423708" sldId="2147483647"/>
        </pc:sldMkLst>
      </pc:sldChg>
      <pc:sldMasterChg chg="delSldLayout">
        <pc:chgData name="Rahmah Binti Mohamed Razali" userId="bb297ce0-5af7-42b5-9d06-72063e3c9fab" providerId="ADAL" clId="{4B05B387-EBF0-41BD-9339-3E32FFC71798}" dt="2025-12-08T05:06:04.278" v="361" actId="47"/>
        <pc:sldMasterMkLst>
          <pc:docMk/>
          <pc:sldMasterMk cId="2537036415" sldId="2147483728"/>
        </pc:sldMasterMkLst>
        <pc:sldLayoutChg chg="del">
          <pc:chgData name="Rahmah Binti Mohamed Razali" userId="bb297ce0-5af7-42b5-9d06-72063e3c9fab" providerId="ADAL" clId="{4B05B387-EBF0-41BD-9339-3E32FFC71798}" dt="2025-12-08T05:06:04.278" v="361" actId="47"/>
          <pc:sldLayoutMkLst>
            <pc:docMk/>
            <pc:sldMasterMk cId="2537036415" sldId="2147483728"/>
            <pc:sldLayoutMk cId="4065485258" sldId="2147483733"/>
          </pc:sldLayoutMkLst>
        </pc:sldLayoutChg>
        <pc:sldLayoutChg chg="del">
          <pc:chgData name="Rahmah Binti Mohamed Razali" userId="bb297ce0-5af7-42b5-9d06-72063e3c9fab" providerId="ADAL" clId="{4B05B387-EBF0-41BD-9339-3E32FFC71798}" dt="2025-12-08T05:06:04.278" v="361" actId="47"/>
          <pc:sldLayoutMkLst>
            <pc:docMk/>
            <pc:sldMasterMk cId="2537036415" sldId="2147483728"/>
            <pc:sldLayoutMk cId="3787989858" sldId="2147483799"/>
          </pc:sldLayoutMkLst>
        </pc:sldLayoutChg>
        <pc:sldLayoutChg chg="del">
          <pc:chgData name="Rahmah Binti Mohamed Razali" userId="bb297ce0-5af7-42b5-9d06-72063e3c9fab" providerId="ADAL" clId="{4B05B387-EBF0-41BD-9339-3E32FFC71798}" dt="2025-12-08T05:06:04.278" v="361" actId="47"/>
          <pc:sldLayoutMkLst>
            <pc:docMk/>
            <pc:sldMasterMk cId="2537036415" sldId="2147483728"/>
            <pc:sldLayoutMk cId="308974186" sldId="2147483801"/>
          </pc:sldLayoutMkLst>
        </pc:sldLayoutChg>
        <pc:sldLayoutChg chg="del">
          <pc:chgData name="Rahmah Binti Mohamed Razali" userId="bb297ce0-5af7-42b5-9d06-72063e3c9fab" providerId="ADAL" clId="{4B05B387-EBF0-41BD-9339-3E32FFC71798}" dt="2025-12-08T05:06:04.278" v="361" actId="47"/>
          <pc:sldLayoutMkLst>
            <pc:docMk/>
            <pc:sldMasterMk cId="2537036415" sldId="2147483728"/>
            <pc:sldLayoutMk cId="2153596472" sldId="2147483802"/>
          </pc:sldLayoutMkLst>
        </pc:sldLayoutChg>
      </pc:sldMasterChg>
      <pc:sldMasterChg chg="delSldLayout">
        <pc:chgData name="Rahmah Binti Mohamed Razali" userId="bb297ce0-5af7-42b5-9d06-72063e3c9fab" providerId="ADAL" clId="{4B05B387-EBF0-41BD-9339-3E32FFC71798}" dt="2025-12-08T05:06:04.278" v="361" actId="47"/>
        <pc:sldMasterMkLst>
          <pc:docMk/>
          <pc:sldMasterMk cId="1727972672" sldId="2147483775"/>
        </pc:sldMasterMkLst>
        <pc:sldLayoutChg chg="del">
          <pc:chgData name="Rahmah Binti Mohamed Razali" userId="bb297ce0-5af7-42b5-9d06-72063e3c9fab" providerId="ADAL" clId="{4B05B387-EBF0-41BD-9339-3E32FFC71798}" dt="2025-12-08T05:06:04.278" v="361" actId="47"/>
          <pc:sldLayoutMkLst>
            <pc:docMk/>
            <pc:sldMasterMk cId="1727972672" sldId="2147483775"/>
            <pc:sldLayoutMk cId="2927118757" sldId="2147483795"/>
          </pc:sldLayoutMkLst>
        </pc:sldLayoutChg>
        <pc:sldLayoutChg chg="del">
          <pc:chgData name="Rahmah Binti Mohamed Razali" userId="bb297ce0-5af7-42b5-9d06-72063e3c9fab" providerId="ADAL" clId="{4B05B387-EBF0-41BD-9339-3E32FFC71798}" dt="2025-12-08T05:06:04.278" v="361" actId="47"/>
          <pc:sldLayoutMkLst>
            <pc:docMk/>
            <pc:sldMasterMk cId="1727972672" sldId="2147483775"/>
            <pc:sldLayoutMk cId="2572587766" sldId="2147483796"/>
          </pc:sldLayoutMkLst>
        </pc:sldLayoutChg>
      </pc:sldMasterChg>
    </pc:docChg>
  </pc:docChgLst>
  <pc:docChgLst>
    <pc:chgData name="RAHMAH BINTI MOHAMED RAZALI" userId="bb297ce0-5af7-42b5-9d06-72063e3c9fab" providerId="ADAL" clId="{1AD6D210-CECE-4C54-A762-B825ECEF65BE}"/>
    <pc:docChg chg="undo custSel addSld delSld modSld sldOrd delMainMaster">
      <pc:chgData name="RAHMAH BINTI MOHAMED RAZALI" userId="bb297ce0-5af7-42b5-9d06-72063e3c9fab" providerId="ADAL" clId="{1AD6D210-CECE-4C54-A762-B825ECEF65BE}" dt="2026-03-13T02:50:20.971" v="1054" actId="20577"/>
      <pc:docMkLst>
        <pc:docMk/>
      </pc:docMkLst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3915873708" sldId="256"/>
        </pc:sldMkLst>
      </pc:sldChg>
      <pc:sldChg chg="del">
        <pc:chgData name="RAHMAH BINTI MOHAMED RAZALI" userId="bb297ce0-5af7-42b5-9d06-72063e3c9fab" providerId="ADAL" clId="{1AD6D210-CECE-4C54-A762-B825ECEF65BE}" dt="2026-03-13T01:57:28.054" v="951" actId="47"/>
        <pc:sldMkLst>
          <pc:docMk/>
          <pc:sldMk cId="2236416345" sldId="257"/>
        </pc:sldMkLst>
        <pc:picChg chg="add mod">
          <ac:chgData name="RAHMAH BINTI MOHAMED RAZALI" userId="bb297ce0-5af7-42b5-9d06-72063e3c9fab" providerId="ADAL" clId="{1AD6D210-CECE-4C54-A762-B825ECEF65BE}" dt="2026-03-13T01:58:53.301" v="968" actId="1037"/>
          <ac:picMkLst>
            <pc:docMk/>
            <pc:sldMk cId="2236416345" sldId="257"/>
            <ac:picMk id="18" creationId="{693FBF5A-700D-C574-8379-57D75EA8B3D2}"/>
          </ac:picMkLst>
        </pc:picChg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0" sldId="263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0" sldId="264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0" sldId="2147482441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0" sldId="2147482445"/>
        </pc:sldMkLst>
      </pc:sldChg>
      <pc:sldChg chg="add del setBg">
        <pc:chgData name="RAHMAH BINTI MOHAMED RAZALI" userId="bb297ce0-5af7-42b5-9d06-72063e3c9fab" providerId="ADAL" clId="{1AD6D210-CECE-4C54-A762-B825ECEF65BE}" dt="2026-03-13T01:56:27.198" v="942"/>
        <pc:sldMkLst>
          <pc:docMk/>
          <pc:sldMk cId="0" sldId="2147482446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175302357" sldId="2147482487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1810275749" sldId="2147482496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1365851096" sldId="2147482501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1859429444" sldId="2147482505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2477107384" sldId="2147482507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2698105823" sldId="2147482508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1831735330" sldId="2147482512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4250767741" sldId="2147482515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2353726956" sldId="2147482525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2439827421" sldId="2147482537"/>
        </pc:sldMkLst>
      </pc:sldChg>
      <pc:sldChg chg="mod ord modShow">
        <pc:chgData name="RAHMAH BINTI MOHAMED RAZALI" userId="bb297ce0-5af7-42b5-9d06-72063e3c9fab" providerId="ADAL" clId="{1AD6D210-CECE-4C54-A762-B825ECEF65BE}" dt="2026-03-13T01:16:34.214" v="2"/>
        <pc:sldMkLst>
          <pc:docMk/>
          <pc:sldMk cId="3584347676" sldId="2147482561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242825726" sldId="2147482599"/>
        </pc:sldMkLst>
      </pc:sldChg>
      <pc:sldChg chg="addSp delSp add del mod ord">
        <pc:chgData name="RAHMAH BINTI MOHAMED RAZALI" userId="bb297ce0-5af7-42b5-9d06-72063e3c9fab" providerId="ADAL" clId="{1AD6D210-CECE-4C54-A762-B825ECEF65BE}" dt="2026-03-13T01:58:39.445" v="962" actId="21"/>
        <pc:sldMkLst>
          <pc:docMk/>
          <pc:sldMk cId="2925828687" sldId="2147482600"/>
        </pc:sldMkLst>
      </pc:sldChg>
      <pc:sldChg chg="modSp add del mod">
        <pc:chgData name="RAHMAH BINTI MOHAMED RAZALI" userId="bb297ce0-5af7-42b5-9d06-72063e3c9fab" providerId="ADAL" clId="{1AD6D210-CECE-4C54-A762-B825ECEF65BE}" dt="2026-03-13T01:57:59.643" v="955" actId="1076"/>
        <pc:sldMkLst>
          <pc:docMk/>
          <pc:sldMk cId="969164586" sldId="2147482601"/>
        </pc:sldMkLst>
        <pc:spChg chg="mod">
          <ac:chgData name="RAHMAH BINTI MOHAMED RAZALI" userId="bb297ce0-5af7-42b5-9d06-72063e3c9fab" providerId="ADAL" clId="{1AD6D210-CECE-4C54-A762-B825ECEF65BE}" dt="2026-03-13T01:57:59.643" v="955" actId="1076"/>
          <ac:spMkLst>
            <pc:docMk/>
            <pc:sldMk cId="969164586" sldId="2147482601"/>
            <ac:spMk id="21" creationId="{3E8E495F-C0F3-550D-CD5C-8F2C681ACA7B}"/>
          </ac:spMkLst>
        </pc:spChg>
        <pc:picChg chg="mod">
          <ac:chgData name="RAHMAH BINTI MOHAMED RAZALI" userId="bb297ce0-5af7-42b5-9d06-72063e3c9fab" providerId="ADAL" clId="{1AD6D210-CECE-4C54-A762-B825ECEF65BE}" dt="2026-03-13T01:57:53.724" v="954" actId="1076"/>
          <ac:picMkLst>
            <pc:docMk/>
            <pc:sldMk cId="969164586" sldId="2147482601"/>
            <ac:picMk id="26" creationId="{9282889C-18D7-7983-3C09-2000BCC2CDF2}"/>
          </ac:picMkLst>
        </pc:picChg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2305249845" sldId="2147482603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216336947" sldId="2147482604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2691074039" sldId="2147482607"/>
        </pc:sldMkLst>
      </pc:sldChg>
      <pc:sldChg chg="add del setBg">
        <pc:chgData name="RAHMAH BINTI MOHAMED RAZALI" userId="bb297ce0-5af7-42b5-9d06-72063e3c9fab" providerId="ADAL" clId="{1AD6D210-CECE-4C54-A762-B825ECEF65BE}" dt="2026-03-13T01:56:27.198" v="942"/>
        <pc:sldMkLst>
          <pc:docMk/>
          <pc:sldMk cId="4104267650" sldId="2147482609"/>
        </pc:sldMkLst>
      </pc:sldChg>
      <pc:sldChg chg="modSp add del mod setBg">
        <pc:chgData name="RAHMAH BINTI MOHAMED RAZALI" userId="bb297ce0-5af7-42b5-9d06-72063e3c9fab" providerId="ADAL" clId="{1AD6D210-CECE-4C54-A762-B825ECEF65BE}" dt="2026-03-13T01:58:21.951" v="957"/>
        <pc:sldMkLst>
          <pc:docMk/>
          <pc:sldMk cId="0" sldId="2147482610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1103724532" sldId="2147482611"/>
        </pc:sldMkLst>
      </pc:sldChg>
      <pc:sldChg chg="modSp add del mod">
        <pc:chgData name="RAHMAH BINTI MOHAMED RAZALI" userId="bb297ce0-5af7-42b5-9d06-72063e3c9fab" providerId="ADAL" clId="{1AD6D210-CECE-4C54-A762-B825ECEF65BE}" dt="2026-03-13T01:56:27.603" v="943" actId="27636"/>
        <pc:sldMkLst>
          <pc:docMk/>
          <pc:sldMk cId="1319934735" sldId="2147482612"/>
        </pc:sldMkLst>
        <pc:spChg chg="mod">
          <ac:chgData name="RAHMAH BINTI MOHAMED RAZALI" userId="bb297ce0-5af7-42b5-9d06-72063e3c9fab" providerId="ADAL" clId="{1AD6D210-CECE-4C54-A762-B825ECEF65BE}" dt="2026-03-13T01:56:27.603" v="943" actId="27636"/>
          <ac:spMkLst>
            <pc:docMk/>
            <pc:sldMk cId="1319934735" sldId="2147482612"/>
            <ac:spMk id="26" creationId="{1B48D350-B8D8-BFD9-FF17-A547AFE40362}"/>
          </ac:spMkLst>
        </pc:spChg>
      </pc:sldChg>
      <pc:sldChg chg="modSp add del mod">
        <pc:chgData name="RAHMAH BINTI MOHAMED RAZALI" userId="bb297ce0-5af7-42b5-9d06-72063e3c9fab" providerId="ADAL" clId="{1AD6D210-CECE-4C54-A762-B825ECEF65BE}" dt="2026-03-13T01:21:48.893" v="27" actId="207"/>
        <pc:sldMkLst>
          <pc:docMk/>
          <pc:sldMk cId="3649125043" sldId="2147482794"/>
        </pc:sldMkLst>
        <pc:spChg chg="mod">
          <ac:chgData name="RAHMAH BINTI MOHAMED RAZALI" userId="bb297ce0-5af7-42b5-9d06-72063e3c9fab" providerId="ADAL" clId="{1AD6D210-CECE-4C54-A762-B825ECEF65BE}" dt="2026-03-13T01:20:02.263" v="16" actId="20577"/>
          <ac:spMkLst>
            <pc:docMk/>
            <pc:sldMk cId="3649125043" sldId="2147482794"/>
            <ac:spMk id="5" creationId="{F5C8927D-54D3-7866-9B73-72EAF3448B9F}"/>
          </ac:spMkLst>
        </pc:spChg>
        <pc:spChg chg="mod">
          <ac:chgData name="RAHMAH BINTI MOHAMED RAZALI" userId="bb297ce0-5af7-42b5-9d06-72063e3c9fab" providerId="ADAL" clId="{1AD6D210-CECE-4C54-A762-B825ECEF65BE}" dt="2026-03-13T01:21:31.736" v="25" actId="1076"/>
          <ac:spMkLst>
            <pc:docMk/>
            <pc:sldMk cId="3649125043" sldId="2147482794"/>
            <ac:spMk id="28" creationId="{8769A31E-A186-8BAC-58C9-1EDBAA97A9CE}"/>
          </ac:spMkLst>
        </pc:spChg>
        <pc:spChg chg="mod">
          <ac:chgData name="RAHMAH BINTI MOHAMED RAZALI" userId="bb297ce0-5af7-42b5-9d06-72063e3c9fab" providerId="ADAL" clId="{1AD6D210-CECE-4C54-A762-B825ECEF65BE}" dt="2026-03-13T01:21:40.672" v="26" actId="1076"/>
          <ac:spMkLst>
            <pc:docMk/>
            <pc:sldMk cId="3649125043" sldId="2147482794"/>
            <ac:spMk id="29" creationId="{91219EC2-F151-62DA-A6F6-21EEE7E4284E}"/>
          </ac:spMkLst>
        </pc:spChg>
        <pc:spChg chg="mod">
          <ac:chgData name="RAHMAH BINTI MOHAMED RAZALI" userId="bb297ce0-5af7-42b5-9d06-72063e3c9fab" providerId="ADAL" clId="{1AD6D210-CECE-4C54-A762-B825ECEF65BE}" dt="2026-03-13T01:20:56.689" v="18" actId="207"/>
          <ac:spMkLst>
            <pc:docMk/>
            <pc:sldMk cId="3649125043" sldId="2147482794"/>
            <ac:spMk id="80" creationId="{DBBE2C2E-3DEF-7E00-AF03-1DA1177FE611}"/>
          </ac:spMkLst>
        </pc:spChg>
        <pc:spChg chg="mod">
          <ac:chgData name="RAHMAH BINTI MOHAMED RAZALI" userId="bb297ce0-5af7-42b5-9d06-72063e3c9fab" providerId="ADAL" clId="{1AD6D210-CECE-4C54-A762-B825ECEF65BE}" dt="2026-03-13T01:21:48.893" v="27" actId="207"/>
          <ac:spMkLst>
            <pc:docMk/>
            <pc:sldMk cId="3649125043" sldId="2147482794"/>
            <ac:spMk id="110" creationId="{80697D7A-3950-4539-CAE9-9518E8B49AE8}"/>
          </ac:spMkLst>
        </pc:spChg>
      </pc:sldChg>
      <pc:sldChg chg="addSp delSp modSp mod">
        <pc:chgData name="RAHMAH BINTI MOHAMED RAZALI" userId="bb297ce0-5af7-42b5-9d06-72063e3c9fab" providerId="ADAL" clId="{1AD6D210-CECE-4C54-A762-B825ECEF65BE}" dt="2026-03-13T02:50:20.971" v="1054" actId="20577"/>
        <pc:sldMkLst>
          <pc:docMk/>
          <pc:sldMk cId="456086511" sldId="2147483646"/>
        </pc:sldMkLst>
        <pc:spChg chg="mod">
          <ac:chgData name="RAHMAH BINTI MOHAMED RAZALI" userId="bb297ce0-5af7-42b5-9d06-72063e3c9fab" providerId="ADAL" clId="{1AD6D210-CECE-4C54-A762-B825ECEF65BE}" dt="2026-03-13T01:27:06.698" v="69" actId="20577"/>
          <ac:spMkLst>
            <pc:docMk/>
            <pc:sldMk cId="456086511" sldId="2147483646"/>
            <ac:spMk id="3" creationId="{09BFFC50-759E-E5D4-566E-E0F397BFAEF7}"/>
          </ac:spMkLst>
        </pc:spChg>
        <pc:spChg chg="add mod">
          <ac:chgData name="RAHMAH BINTI MOHAMED RAZALI" userId="bb297ce0-5af7-42b5-9d06-72063e3c9fab" providerId="ADAL" clId="{1AD6D210-CECE-4C54-A762-B825ECEF65BE}" dt="2026-03-13T02:41:31.856" v="990" actId="20577"/>
          <ac:spMkLst>
            <pc:docMk/>
            <pc:sldMk cId="456086511" sldId="2147483646"/>
            <ac:spMk id="18" creationId="{8760ACC1-A03C-FAAD-3718-28FFCDD454E7}"/>
          </ac:spMkLst>
        </pc:spChg>
        <pc:spChg chg="add mod">
          <ac:chgData name="RAHMAH BINTI MOHAMED RAZALI" userId="bb297ce0-5af7-42b5-9d06-72063e3c9fab" providerId="ADAL" clId="{1AD6D210-CECE-4C54-A762-B825ECEF65BE}" dt="2026-03-13T02:43:10.482" v="1011" actId="20577"/>
          <ac:spMkLst>
            <pc:docMk/>
            <pc:sldMk cId="456086511" sldId="2147483646"/>
            <ac:spMk id="19" creationId="{638251C3-2BE4-70F9-A8DB-77B0B92F15E9}"/>
          </ac:spMkLst>
        </pc:spChg>
        <pc:spChg chg="add mod">
          <ac:chgData name="RAHMAH BINTI MOHAMED RAZALI" userId="bb297ce0-5af7-42b5-9d06-72063e3c9fab" providerId="ADAL" clId="{1AD6D210-CECE-4C54-A762-B825ECEF65BE}" dt="2026-03-13T02:50:12.931" v="1048" actId="20577"/>
          <ac:spMkLst>
            <pc:docMk/>
            <pc:sldMk cId="456086511" sldId="2147483646"/>
            <ac:spMk id="20" creationId="{B041F0B3-5369-59AF-1A60-AC4AB06CD2EE}"/>
          </ac:spMkLst>
        </pc:spChg>
        <pc:spChg chg="add mod">
          <ac:chgData name="RAHMAH BINTI MOHAMED RAZALI" userId="bb297ce0-5af7-42b5-9d06-72063e3c9fab" providerId="ADAL" clId="{1AD6D210-CECE-4C54-A762-B825ECEF65BE}" dt="2026-03-13T02:50:20.971" v="1054" actId="20577"/>
          <ac:spMkLst>
            <pc:docMk/>
            <pc:sldMk cId="456086511" sldId="2147483646"/>
            <ac:spMk id="21" creationId="{611E6841-C3EB-0780-B9C7-FC456F1B074E}"/>
          </ac:spMkLst>
        </pc:spChg>
        <pc:spChg chg="add mod">
          <ac:chgData name="RAHMAH BINTI MOHAMED RAZALI" userId="bb297ce0-5af7-42b5-9d06-72063e3c9fab" providerId="ADAL" clId="{1AD6D210-CECE-4C54-A762-B825ECEF65BE}" dt="2026-03-13T02:44:41.720" v="1038" actId="20577"/>
          <ac:spMkLst>
            <pc:docMk/>
            <pc:sldMk cId="456086511" sldId="2147483646"/>
            <ac:spMk id="22" creationId="{789014FF-D39F-6E34-4210-FC3F0D20A029}"/>
          </ac:spMkLst>
        </pc:spChg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0" sldId="2147483647"/>
        </pc:sldMkLst>
      </pc:sldChg>
      <pc:sldMasterChg chg="del delSldLayout">
        <pc:chgData name="RAHMAH BINTI MOHAMED RAZALI" userId="bb297ce0-5af7-42b5-9d06-72063e3c9fab" providerId="ADAL" clId="{1AD6D210-CECE-4C54-A762-B825ECEF65BE}" dt="2026-03-13T01:56:32.298" v="944"/>
        <pc:sldMasterMkLst>
          <pc:docMk/>
          <pc:sldMasterMk cId="2612890676" sldId="2147483678"/>
        </pc:sldMasterMkLst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2612890676" sldId="2147483678"/>
            <pc:sldLayoutMk cId="306968470" sldId="2147483679"/>
          </pc:sldLayoutMkLst>
        </pc:sldLayoutChg>
      </pc:sldMasterChg>
      <pc:sldMasterChg chg="del delSldLayout">
        <pc:chgData name="RAHMAH BINTI MOHAMED RAZALI" userId="bb297ce0-5af7-42b5-9d06-72063e3c9fab" providerId="ADAL" clId="{1AD6D210-CECE-4C54-A762-B825ECEF65BE}" dt="2026-03-13T01:56:32.298" v="944"/>
        <pc:sldMasterMkLst>
          <pc:docMk/>
          <pc:sldMasterMk cId="2578221857" sldId="2147483680"/>
        </pc:sldMasterMkLst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2578221857" sldId="2147483680"/>
            <pc:sldLayoutMk cId="3261813145" sldId="2147483681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2578221857" sldId="2147483680"/>
            <pc:sldLayoutMk cId="3872175952" sldId="2147483682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2578221857" sldId="2147483680"/>
            <pc:sldLayoutMk cId="1471515977" sldId="2147483685"/>
          </pc:sldLayoutMkLst>
        </pc:sldLayoutChg>
      </pc:sldMasterChg>
      <pc:sldMasterChg chg="del delSldLayout">
        <pc:chgData name="RAHMAH BINTI MOHAMED RAZALI" userId="bb297ce0-5af7-42b5-9d06-72063e3c9fab" providerId="ADAL" clId="{1AD6D210-CECE-4C54-A762-B825ECEF65BE}" dt="2026-03-13T01:56:32.298" v="944"/>
        <pc:sldMasterMkLst>
          <pc:docMk/>
          <pc:sldMasterMk cId="457043355" sldId="2147483696"/>
        </pc:sldMasterMkLst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457043355" sldId="2147483696"/>
            <pc:sldLayoutMk cId="3374453253" sldId="2147483697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457043355" sldId="2147483696"/>
            <pc:sldLayoutMk cId="77082910" sldId="2147483698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457043355" sldId="2147483696"/>
            <pc:sldLayoutMk cId="2086824516" sldId="2147483699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457043355" sldId="2147483696"/>
            <pc:sldLayoutMk cId="3056679256" sldId="2147483700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457043355" sldId="2147483696"/>
            <pc:sldLayoutMk cId="1302130608" sldId="2147483701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457043355" sldId="2147483696"/>
            <pc:sldLayoutMk cId="1238307435" sldId="2147483702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457043355" sldId="2147483696"/>
            <pc:sldLayoutMk cId="1582182777" sldId="2147483703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457043355" sldId="2147483696"/>
            <pc:sldLayoutMk cId="3191051831" sldId="2147483704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457043355" sldId="2147483696"/>
            <pc:sldLayoutMk cId="951878135" sldId="2147483705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457043355" sldId="2147483696"/>
            <pc:sldLayoutMk cId="3103574584" sldId="2147483706"/>
          </pc:sldLayoutMkLst>
        </pc:sldLayoutChg>
      </pc:sldMasterChg>
      <pc:sldMasterChg chg="del delSldLayout">
        <pc:chgData name="RAHMAH BINTI MOHAMED RAZALI" userId="bb297ce0-5af7-42b5-9d06-72063e3c9fab" providerId="ADAL" clId="{1AD6D210-CECE-4C54-A762-B825ECEF65BE}" dt="2026-03-13T01:56:32.298" v="944"/>
        <pc:sldMasterMkLst>
          <pc:docMk/>
          <pc:sldMasterMk cId="864123455" sldId="2147483707"/>
        </pc:sldMasterMkLst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2140054158" sldId="2147483708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1956260788" sldId="2147483709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2361598176" sldId="2147483710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1135863213" sldId="2147483711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2241368007" sldId="2147483712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614445605" sldId="2147483713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230314494" sldId="2147483714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1504256767" sldId="2147483715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55605258" sldId="2147483716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3699123038" sldId="2147483717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1238623375" sldId="2147483721"/>
          </pc:sldLayoutMkLst>
        </pc:sldLayoutChg>
      </pc:sldMasterChg>
      <pc:sldMasterChg chg="del delSldLayout">
        <pc:chgData name="RAHMAH BINTI MOHAMED RAZALI" userId="bb297ce0-5af7-42b5-9d06-72063e3c9fab" providerId="ADAL" clId="{1AD6D210-CECE-4C54-A762-B825ECEF65BE}" dt="2026-03-13T01:56:32.298" v="944"/>
        <pc:sldMasterMkLst>
          <pc:docMk/>
          <pc:sldMasterMk cId="1103523788" sldId="2147483736"/>
        </pc:sldMasterMkLst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2297634653" sldId="2147483737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4092109851" sldId="2147483738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1118429599" sldId="2147483739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1125142785" sldId="2147483740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743024277" sldId="2147483741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1377014168" sldId="2147483742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1459386478" sldId="2147483743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3196158219" sldId="2147483744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2313833703" sldId="2147483745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1241246822" sldId="2147483746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1879726989" sldId="2147483747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4289144196" sldId="2147483748"/>
          </pc:sldLayoutMkLst>
        </pc:sldLayoutChg>
      </pc:sldMasterChg>
      <pc:sldMasterChg chg="del delSldLayout">
        <pc:chgData name="RAHMAH BINTI MOHAMED RAZALI" userId="bb297ce0-5af7-42b5-9d06-72063e3c9fab" providerId="ADAL" clId="{1AD6D210-CECE-4C54-A762-B825ECEF65BE}" dt="2026-03-13T01:56:32.298" v="944"/>
        <pc:sldMasterMkLst>
          <pc:docMk/>
          <pc:sldMasterMk cId="1766170853" sldId="2147483771"/>
        </pc:sldMasterMkLst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66170853" sldId="2147483771"/>
            <pc:sldLayoutMk cId="805994628" sldId="2147483772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66170853" sldId="2147483771"/>
            <pc:sldLayoutMk cId="2745113367" sldId="2147483773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66170853" sldId="2147483771"/>
            <pc:sldLayoutMk cId="4267857230" sldId="2147483774"/>
          </pc:sldLayoutMkLst>
        </pc:sldLayoutChg>
      </pc:sldMasterChg>
      <pc:sldMasterChg chg="del delSldLayout">
        <pc:chgData name="RAHMAH BINTI MOHAMED RAZALI" userId="bb297ce0-5af7-42b5-9d06-72063e3c9fab" providerId="ADAL" clId="{1AD6D210-CECE-4C54-A762-B825ECEF65BE}" dt="2026-03-13T01:56:32.298" v="944"/>
        <pc:sldMasterMkLst>
          <pc:docMk/>
          <pc:sldMasterMk cId="1727972672" sldId="2147483775"/>
        </pc:sldMasterMkLst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855964723" sldId="2147483776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1798076041" sldId="2147483777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704654803" sldId="2147483778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2167722542" sldId="2147483779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3713512771" sldId="2147483780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1781474243" sldId="2147483781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2624616896" sldId="2147483782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3397742978" sldId="2147483783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419370584" sldId="2147483784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1207625021" sldId="2147483785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3787307857" sldId="2147483786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1633356151" sldId="2147483787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1197885653" sldId="2147483788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1730142203" sldId="2147483789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4188796222" sldId="2147483790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1830516885" sldId="2147483791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337414341" sldId="2147483792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474446153" sldId="2147483793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3174180539" sldId="2147483794"/>
          </pc:sldLayoutMkLst>
        </pc:sldLayoutChg>
      </pc:sldMasterChg>
      <pc:sldMasterChg chg="del delSldLayout">
        <pc:chgData name="RAHMAH BINTI MOHAMED RAZALI" userId="bb297ce0-5af7-42b5-9d06-72063e3c9fab" providerId="ADAL" clId="{1AD6D210-CECE-4C54-A762-B825ECEF65BE}" dt="2026-03-13T01:57:07.297" v="950" actId="47"/>
        <pc:sldMasterMkLst>
          <pc:docMk/>
          <pc:sldMasterMk cId="1777794364" sldId="2147483813"/>
        </pc:sldMasterMkLst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2425863495" sldId="2147483814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1766002076" sldId="2147483815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2298451412" sldId="2147483816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77374006" sldId="2147483817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2620929805" sldId="2147483818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2200930089" sldId="2147483819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295343873" sldId="2147483820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3691793480" sldId="2147483821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4190719839" sldId="2147483822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2932609885" sldId="2147483823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3913598911" sldId="2147483824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777370455" sldId="2147483825"/>
          </pc:sldLayoutMkLst>
        </pc:sldLayoutChg>
      </pc:sldMasterChg>
      <pc:sldMasterChg chg="del delSldLayout">
        <pc:chgData name="RAHMAH BINTI MOHAMED RAZALI" userId="bb297ce0-5af7-42b5-9d06-72063e3c9fab" providerId="ADAL" clId="{1AD6D210-CECE-4C54-A762-B825ECEF65BE}" dt="2026-03-13T01:57:30.851" v="952" actId="47"/>
        <pc:sldMasterMkLst>
          <pc:docMk/>
          <pc:sldMasterMk cId="1027683485" sldId="2147483874"/>
        </pc:sldMasterMkLst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4055053797" sldId="2147483875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2502470948" sldId="2147483876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3652147161" sldId="2147483877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1834642984" sldId="2147483878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251970630" sldId="2147483879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1705102494" sldId="2147483880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2521232343" sldId="2147483881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1670259164" sldId="2147483882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1583803892" sldId="2147483883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350483140" sldId="2147483884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1559651041" sldId="2147483885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1910764700" sldId="2147483886"/>
          </pc:sldLayoutMkLst>
        </pc:sldLayoutChg>
      </pc:sldMasterChg>
    </pc:docChg>
  </pc:docChgLst>
  <pc:docChgLst>
    <pc:chgData name="RAHMAH BINTI MOHAMED RAZALI" userId="bb297ce0-5af7-42b5-9d06-72063e3c9fab" providerId="ADAL" clId="{AAA508B9-C652-40B7-B1B4-6A52E035DA4E}"/>
    <pc:docChg chg="undo custSel addSld delSld modSld sldOrd delMainMaster">
      <pc:chgData name="RAHMAH BINTI MOHAMED RAZALI" userId="bb297ce0-5af7-42b5-9d06-72063e3c9fab" providerId="ADAL" clId="{AAA508B9-C652-40B7-B1B4-6A52E035DA4E}" dt="2026-05-04T08:42:58.891" v="105"/>
      <pc:docMkLst>
        <pc:docMk/>
      </pc:docMkLst>
      <pc:sldChg chg="add del">
        <pc:chgData name="RAHMAH BINTI MOHAMED RAZALI" userId="bb297ce0-5af7-42b5-9d06-72063e3c9fab" providerId="ADAL" clId="{AAA508B9-C652-40B7-B1B4-6A52E035DA4E}" dt="2026-05-04T08:42:58.891" v="105"/>
        <pc:sldMkLst>
          <pc:docMk/>
          <pc:sldMk cId="488352892" sldId="256"/>
        </pc:sldMkLst>
      </pc:sldChg>
      <pc:sldChg chg="del">
        <pc:chgData name="RAHMAH BINTI MOHAMED RAZALI" userId="bb297ce0-5af7-42b5-9d06-72063e3c9fab" providerId="ADAL" clId="{AAA508B9-C652-40B7-B1B4-6A52E035DA4E}" dt="2026-05-04T08:40:03.420" v="90" actId="47"/>
        <pc:sldMkLst>
          <pc:docMk/>
          <pc:sldMk cId="3915873708" sldId="256"/>
        </pc:sldMkLst>
      </pc:sldChg>
      <pc:sldChg chg="add">
        <pc:chgData name="RAHMAH BINTI MOHAMED RAZALI" userId="bb297ce0-5af7-42b5-9d06-72063e3c9fab" providerId="ADAL" clId="{AAA508B9-C652-40B7-B1B4-6A52E035DA4E}" dt="2026-04-22T00:41:30.553" v="16" actId="2890"/>
        <pc:sldMkLst>
          <pc:docMk/>
          <pc:sldMk cId="1840782964" sldId="258"/>
        </pc:sldMkLst>
      </pc:sldChg>
      <pc:sldChg chg="add">
        <pc:chgData name="RAHMAH BINTI MOHAMED RAZALI" userId="bb297ce0-5af7-42b5-9d06-72063e3c9fab" providerId="ADAL" clId="{AAA508B9-C652-40B7-B1B4-6A52E035DA4E}" dt="2026-04-22T00:42:00.044" v="19" actId="2890"/>
        <pc:sldMkLst>
          <pc:docMk/>
          <pc:sldMk cId="213297119" sldId="259"/>
        </pc:sldMkLst>
      </pc:sldChg>
      <pc:sldChg chg="addSp delSp modSp add mod ord">
        <pc:chgData name="RAHMAH BINTI MOHAMED RAZALI" userId="bb297ce0-5af7-42b5-9d06-72063e3c9fab" providerId="ADAL" clId="{AAA508B9-C652-40B7-B1B4-6A52E035DA4E}" dt="2026-04-22T01:17:59.154" v="66"/>
        <pc:sldMkLst>
          <pc:docMk/>
          <pc:sldMk cId="1013197294" sldId="260"/>
        </pc:sldMkLst>
        <pc:spChg chg="mod">
          <ac:chgData name="RAHMAH BINTI MOHAMED RAZALI" userId="bb297ce0-5af7-42b5-9d06-72063e3c9fab" providerId="ADAL" clId="{AAA508B9-C652-40B7-B1B4-6A52E035DA4E}" dt="2026-04-22T00:42:58.853" v="57" actId="20577"/>
          <ac:spMkLst>
            <pc:docMk/>
            <pc:sldMk cId="1013197294" sldId="260"/>
            <ac:spMk id="3" creationId="{BE11C364-B32A-A703-C24D-B40F26F45615}"/>
          </ac:spMkLst>
        </pc:spChg>
      </pc:sldChg>
      <pc:sldChg chg="add">
        <pc:chgData name="RAHMAH BINTI MOHAMED RAZALI" userId="bb297ce0-5af7-42b5-9d06-72063e3c9fab" providerId="ADAL" clId="{AAA508B9-C652-40B7-B1B4-6A52E035DA4E}" dt="2026-04-22T01:17:49.638" v="64" actId="2890"/>
        <pc:sldMkLst>
          <pc:docMk/>
          <pc:sldMk cId="633723089" sldId="265"/>
        </pc:sldMkLst>
      </pc:sldChg>
      <pc:sldChg chg="addSp modSp new del mod">
        <pc:chgData name="RAHMAH BINTI MOHAMED RAZALI" userId="bb297ce0-5af7-42b5-9d06-72063e3c9fab" providerId="ADAL" clId="{AAA508B9-C652-40B7-B1B4-6A52E035DA4E}" dt="2026-04-23T05:48:55.263" v="71" actId="47"/>
        <pc:sldMkLst>
          <pc:docMk/>
          <pc:sldMk cId="3259063144" sldId="266"/>
        </pc:sldMkLst>
      </pc:sldChg>
      <pc:sldChg chg="delSp modSp add del mod">
        <pc:chgData name="RAHMAH BINTI MOHAMED RAZALI" userId="bb297ce0-5af7-42b5-9d06-72063e3c9fab" providerId="ADAL" clId="{AAA508B9-C652-40B7-B1B4-6A52E035DA4E}" dt="2026-05-04T08:42:15.853" v="102" actId="478"/>
        <pc:sldMkLst>
          <pc:docMk/>
          <pc:sldMk cId="1638136831" sldId="270"/>
        </pc:sldMkLst>
        <pc:spChg chg="del mod">
          <ac:chgData name="RAHMAH BINTI MOHAMED RAZALI" userId="bb297ce0-5af7-42b5-9d06-72063e3c9fab" providerId="ADAL" clId="{AAA508B9-C652-40B7-B1B4-6A52E035DA4E}" dt="2026-05-04T08:42:15.853" v="102" actId="478"/>
          <ac:spMkLst>
            <pc:docMk/>
            <pc:sldMk cId="1638136831" sldId="270"/>
            <ac:spMk id="4" creationId="{809B391D-B330-E581-F57B-6DFFB90B7B68}"/>
          </ac:spMkLst>
        </pc:spChg>
        <pc:spChg chg="mod">
          <ac:chgData name="RAHMAH BINTI MOHAMED RAZALI" userId="bb297ce0-5af7-42b5-9d06-72063e3c9fab" providerId="ADAL" clId="{AAA508B9-C652-40B7-B1B4-6A52E035DA4E}" dt="2026-05-04T08:41:21.285" v="92" actId="14100"/>
          <ac:spMkLst>
            <pc:docMk/>
            <pc:sldMk cId="1638136831" sldId="270"/>
            <ac:spMk id="27" creationId="{58FD1B42-A831-3ACA-F055-7194B9DBBF1B}"/>
          </ac:spMkLst>
        </pc:spChg>
        <pc:spChg chg="del">
          <ac:chgData name="RAHMAH BINTI MOHAMED RAZALI" userId="bb297ce0-5af7-42b5-9d06-72063e3c9fab" providerId="ADAL" clId="{AAA508B9-C652-40B7-B1B4-6A52E035DA4E}" dt="2026-05-04T08:41:14.911" v="91" actId="478"/>
          <ac:spMkLst>
            <pc:docMk/>
            <pc:sldMk cId="1638136831" sldId="270"/>
            <ac:spMk id="29" creationId="{A8C8734D-B5A1-AC99-ACDD-822DE6DA8334}"/>
          </ac:spMkLst>
        </pc:spChg>
        <pc:spChg chg="mod">
          <ac:chgData name="RAHMAH BINTI MOHAMED RAZALI" userId="bb297ce0-5af7-42b5-9d06-72063e3c9fab" providerId="ADAL" clId="{AAA508B9-C652-40B7-B1B4-6A52E035DA4E}" dt="2026-05-04T08:41:21.285" v="92" actId="14100"/>
          <ac:spMkLst>
            <pc:docMk/>
            <pc:sldMk cId="1638136831" sldId="270"/>
            <ac:spMk id="30" creationId="{AE59761F-587F-6505-F04C-2636165CA9DD}"/>
          </ac:spMkLst>
        </pc:spChg>
        <pc:spChg chg="del">
          <ac:chgData name="RAHMAH BINTI MOHAMED RAZALI" userId="bb297ce0-5af7-42b5-9d06-72063e3c9fab" providerId="ADAL" clId="{AAA508B9-C652-40B7-B1B4-6A52E035DA4E}" dt="2026-05-04T08:41:14.911" v="91" actId="478"/>
          <ac:spMkLst>
            <pc:docMk/>
            <pc:sldMk cId="1638136831" sldId="270"/>
            <ac:spMk id="31" creationId="{35DC7E77-C187-581A-4589-014BF3BFBE63}"/>
          </ac:spMkLst>
        </pc:spChg>
        <pc:spChg chg="del">
          <ac:chgData name="RAHMAH BINTI MOHAMED RAZALI" userId="bb297ce0-5af7-42b5-9d06-72063e3c9fab" providerId="ADAL" clId="{AAA508B9-C652-40B7-B1B4-6A52E035DA4E}" dt="2026-05-04T08:41:14.911" v="91" actId="478"/>
          <ac:spMkLst>
            <pc:docMk/>
            <pc:sldMk cId="1638136831" sldId="270"/>
            <ac:spMk id="32" creationId="{0F731F61-38F4-883B-B731-3B4A65B6D531}"/>
          </ac:spMkLst>
        </pc:spChg>
        <pc:spChg chg="mod">
          <ac:chgData name="RAHMAH BINTI MOHAMED RAZALI" userId="bb297ce0-5af7-42b5-9d06-72063e3c9fab" providerId="ADAL" clId="{AAA508B9-C652-40B7-B1B4-6A52E035DA4E}" dt="2026-05-04T08:41:59.528" v="98" actId="1076"/>
          <ac:spMkLst>
            <pc:docMk/>
            <pc:sldMk cId="1638136831" sldId="270"/>
            <ac:spMk id="33" creationId="{7E82A58A-5E5B-BA8D-CA56-8D48824DA3E2}"/>
          </ac:spMkLst>
        </pc:spChg>
        <pc:spChg chg="mod">
          <ac:chgData name="RAHMAH BINTI MOHAMED RAZALI" userId="bb297ce0-5af7-42b5-9d06-72063e3c9fab" providerId="ADAL" clId="{AAA508B9-C652-40B7-B1B4-6A52E035DA4E}" dt="2026-05-04T08:41:59.528" v="98" actId="1076"/>
          <ac:spMkLst>
            <pc:docMk/>
            <pc:sldMk cId="1638136831" sldId="270"/>
            <ac:spMk id="47" creationId="{2B46BA3D-1BA0-3082-EBA9-2204082E1A21}"/>
          </ac:spMkLst>
        </pc:spChg>
        <pc:spChg chg="mod">
          <ac:chgData name="RAHMAH BINTI MOHAMED RAZALI" userId="bb297ce0-5af7-42b5-9d06-72063e3c9fab" providerId="ADAL" clId="{AAA508B9-C652-40B7-B1B4-6A52E035DA4E}" dt="2026-05-04T08:41:59.528" v="98" actId="1076"/>
          <ac:spMkLst>
            <pc:docMk/>
            <pc:sldMk cId="1638136831" sldId="270"/>
            <ac:spMk id="50" creationId="{E522C9E9-2A66-723B-B102-5B0CD0D856D5}"/>
          </ac:spMkLst>
        </pc:spChg>
        <pc:spChg chg="mod">
          <ac:chgData name="RAHMAH BINTI MOHAMED RAZALI" userId="bb297ce0-5af7-42b5-9d06-72063e3c9fab" providerId="ADAL" clId="{AAA508B9-C652-40B7-B1B4-6A52E035DA4E}" dt="2026-05-04T08:41:59.528" v="98" actId="1076"/>
          <ac:spMkLst>
            <pc:docMk/>
            <pc:sldMk cId="1638136831" sldId="270"/>
            <ac:spMk id="51" creationId="{503C6FB8-9D11-8455-FB95-FF43F87CA135}"/>
          </ac:spMkLst>
        </pc:spChg>
        <pc:spChg chg="mod">
          <ac:chgData name="RAHMAH BINTI MOHAMED RAZALI" userId="bb297ce0-5af7-42b5-9d06-72063e3c9fab" providerId="ADAL" clId="{AAA508B9-C652-40B7-B1B4-6A52E035DA4E}" dt="2026-05-04T08:41:50.110" v="97" actId="1076"/>
          <ac:spMkLst>
            <pc:docMk/>
            <pc:sldMk cId="1638136831" sldId="270"/>
            <ac:spMk id="52" creationId="{660935FD-0508-482F-7354-BA7C3ED0D469}"/>
          </ac:spMkLst>
        </pc:spChg>
        <pc:spChg chg="mod">
          <ac:chgData name="RAHMAH BINTI MOHAMED RAZALI" userId="bb297ce0-5af7-42b5-9d06-72063e3c9fab" providerId="ADAL" clId="{AAA508B9-C652-40B7-B1B4-6A52E035DA4E}" dt="2026-05-04T08:41:59.528" v="98" actId="1076"/>
          <ac:spMkLst>
            <pc:docMk/>
            <pc:sldMk cId="1638136831" sldId="270"/>
            <ac:spMk id="54" creationId="{93DDE3D9-0B3E-AF07-E350-B88F3BC14554}"/>
          </ac:spMkLst>
        </pc:spChg>
        <pc:spChg chg="mod">
          <ac:chgData name="RAHMAH BINTI MOHAMED RAZALI" userId="bb297ce0-5af7-42b5-9d06-72063e3c9fab" providerId="ADAL" clId="{AAA508B9-C652-40B7-B1B4-6A52E035DA4E}" dt="2026-05-04T08:41:30.454" v="93" actId="1076"/>
          <ac:spMkLst>
            <pc:docMk/>
            <pc:sldMk cId="1638136831" sldId="270"/>
            <ac:spMk id="56" creationId="{80B757FC-5835-AD99-EB11-1395FC271370}"/>
          </ac:spMkLst>
        </pc:spChg>
        <pc:spChg chg="mod">
          <ac:chgData name="RAHMAH BINTI MOHAMED RAZALI" userId="bb297ce0-5af7-42b5-9d06-72063e3c9fab" providerId="ADAL" clId="{AAA508B9-C652-40B7-B1B4-6A52E035DA4E}" dt="2026-05-04T08:41:59.528" v="98" actId="1076"/>
          <ac:spMkLst>
            <pc:docMk/>
            <pc:sldMk cId="1638136831" sldId="270"/>
            <ac:spMk id="58" creationId="{0DCABF3E-33E2-3551-0C50-226569273427}"/>
          </ac:spMkLst>
        </pc:spChg>
        <pc:spChg chg="mod">
          <ac:chgData name="RAHMAH BINTI MOHAMED RAZALI" userId="bb297ce0-5af7-42b5-9d06-72063e3c9fab" providerId="ADAL" clId="{AAA508B9-C652-40B7-B1B4-6A52E035DA4E}" dt="2026-05-04T08:41:59.528" v="98" actId="1076"/>
          <ac:spMkLst>
            <pc:docMk/>
            <pc:sldMk cId="1638136831" sldId="270"/>
            <ac:spMk id="61" creationId="{A2F3FFA4-35F6-5D33-8C5A-58544C3054AD}"/>
          </ac:spMkLst>
        </pc:spChg>
        <pc:spChg chg="mod">
          <ac:chgData name="RAHMAH BINTI MOHAMED RAZALI" userId="bb297ce0-5af7-42b5-9d06-72063e3c9fab" providerId="ADAL" clId="{AAA508B9-C652-40B7-B1B4-6A52E035DA4E}" dt="2026-05-04T08:41:59.528" v="98" actId="1076"/>
          <ac:spMkLst>
            <pc:docMk/>
            <pc:sldMk cId="1638136831" sldId="270"/>
            <ac:spMk id="63" creationId="{DE5DE418-231E-03A5-97CF-B4D9B1836222}"/>
          </ac:spMkLst>
        </pc:spChg>
        <pc:spChg chg="mod">
          <ac:chgData name="RAHMAH BINTI MOHAMED RAZALI" userId="bb297ce0-5af7-42b5-9d06-72063e3c9fab" providerId="ADAL" clId="{AAA508B9-C652-40B7-B1B4-6A52E035DA4E}" dt="2026-05-04T08:41:59.528" v="98" actId="1076"/>
          <ac:spMkLst>
            <pc:docMk/>
            <pc:sldMk cId="1638136831" sldId="270"/>
            <ac:spMk id="64" creationId="{69CB4FC9-D17E-470F-B924-EF948B3031E3}"/>
          </ac:spMkLst>
        </pc:spChg>
        <pc:spChg chg="mod">
          <ac:chgData name="RAHMAH BINTI MOHAMED RAZALI" userId="bb297ce0-5af7-42b5-9d06-72063e3c9fab" providerId="ADAL" clId="{AAA508B9-C652-40B7-B1B4-6A52E035DA4E}" dt="2026-05-04T08:41:30.454" v="93" actId="1076"/>
          <ac:spMkLst>
            <pc:docMk/>
            <pc:sldMk cId="1638136831" sldId="270"/>
            <ac:spMk id="112" creationId="{C7F5F67D-CE2A-5ACC-DA09-3F433CD7F793}"/>
          </ac:spMkLst>
        </pc:spChg>
        <pc:spChg chg="mod">
          <ac:chgData name="RAHMAH BINTI MOHAMED RAZALI" userId="bb297ce0-5af7-42b5-9d06-72063e3c9fab" providerId="ADAL" clId="{AAA508B9-C652-40B7-B1B4-6A52E035DA4E}" dt="2026-05-04T08:41:30.454" v="93" actId="1076"/>
          <ac:spMkLst>
            <pc:docMk/>
            <pc:sldMk cId="1638136831" sldId="270"/>
            <ac:spMk id="115" creationId="{D221479A-9210-B9FD-C13E-24135B664EA0}"/>
          </ac:spMkLst>
        </pc:spChg>
        <pc:spChg chg="mod">
          <ac:chgData name="RAHMAH BINTI MOHAMED RAZALI" userId="bb297ce0-5af7-42b5-9d06-72063e3c9fab" providerId="ADAL" clId="{AAA508B9-C652-40B7-B1B4-6A52E035DA4E}" dt="2026-05-04T08:41:30.454" v="93" actId="1076"/>
          <ac:spMkLst>
            <pc:docMk/>
            <pc:sldMk cId="1638136831" sldId="270"/>
            <ac:spMk id="128" creationId="{CA048BB6-38DF-2146-F1A2-85AE6A66B177}"/>
          </ac:spMkLst>
        </pc:spChg>
        <pc:spChg chg="mod">
          <ac:chgData name="RAHMAH BINTI MOHAMED RAZALI" userId="bb297ce0-5af7-42b5-9d06-72063e3c9fab" providerId="ADAL" clId="{AAA508B9-C652-40B7-B1B4-6A52E035DA4E}" dt="2026-05-04T08:41:30.454" v="93" actId="1076"/>
          <ac:spMkLst>
            <pc:docMk/>
            <pc:sldMk cId="1638136831" sldId="270"/>
            <ac:spMk id="131" creationId="{A41D50A2-3BEF-1EB4-F3DF-D97FB4936CF4}"/>
          </ac:spMkLst>
        </pc:spChg>
        <pc:spChg chg="mod">
          <ac:chgData name="RAHMAH BINTI MOHAMED RAZALI" userId="bb297ce0-5af7-42b5-9d06-72063e3c9fab" providerId="ADAL" clId="{AAA508B9-C652-40B7-B1B4-6A52E035DA4E}" dt="2026-05-04T08:41:59.528" v="98" actId="1076"/>
          <ac:spMkLst>
            <pc:docMk/>
            <pc:sldMk cId="1638136831" sldId="270"/>
            <ac:spMk id="137" creationId="{C8257C88-D1E5-375E-FDDA-13EEBA4B53B1}"/>
          </ac:spMkLst>
        </pc:spChg>
        <pc:spChg chg="mod">
          <ac:chgData name="RAHMAH BINTI MOHAMED RAZALI" userId="bb297ce0-5af7-42b5-9d06-72063e3c9fab" providerId="ADAL" clId="{AAA508B9-C652-40B7-B1B4-6A52E035DA4E}" dt="2026-05-04T08:41:30.454" v="93" actId="1076"/>
          <ac:spMkLst>
            <pc:docMk/>
            <pc:sldMk cId="1638136831" sldId="270"/>
            <ac:spMk id="140" creationId="{265DBBA3-E1E6-CCAD-B3EF-83F85693D0C7}"/>
          </ac:spMkLst>
        </pc:spChg>
        <pc:grpChg chg="del">
          <ac:chgData name="RAHMAH BINTI MOHAMED RAZALI" userId="bb297ce0-5af7-42b5-9d06-72063e3c9fab" providerId="ADAL" clId="{AAA508B9-C652-40B7-B1B4-6A52E035DA4E}" dt="2026-05-04T08:41:14.911" v="91" actId="478"/>
          <ac:grpSpMkLst>
            <pc:docMk/>
            <pc:sldMk cId="1638136831" sldId="270"/>
            <ac:grpSpMk id="36" creationId="{7B94C761-B48A-83E8-4F29-9E9984335761}"/>
          </ac:grpSpMkLst>
        </pc:grpChg>
        <pc:grpChg chg="del">
          <ac:chgData name="RAHMAH BINTI MOHAMED RAZALI" userId="bb297ce0-5af7-42b5-9d06-72063e3c9fab" providerId="ADAL" clId="{AAA508B9-C652-40B7-B1B4-6A52E035DA4E}" dt="2026-05-04T08:41:14.911" v="91" actId="478"/>
          <ac:grpSpMkLst>
            <pc:docMk/>
            <pc:sldMk cId="1638136831" sldId="270"/>
            <ac:grpSpMk id="39" creationId="{4121EB84-CA71-51E8-7127-29FAFF9E5072}"/>
          </ac:grpSpMkLst>
        </pc:grpChg>
        <pc:picChg chg="mod">
          <ac:chgData name="RAHMAH BINTI MOHAMED RAZALI" userId="bb297ce0-5af7-42b5-9d06-72063e3c9fab" providerId="ADAL" clId="{AAA508B9-C652-40B7-B1B4-6A52E035DA4E}" dt="2026-05-04T08:42:13.330" v="100" actId="1076"/>
          <ac:picMkLst>
            <pc:docMk/>
            <pc:sldMk cId="1638136831" sldId="270"/>
            <ac:picMk id="2" creationId="{4117C6A6-CF3F-29A4-8B2B-2294BA80C6CE}"/>
          </ac:picMkLst>
        </pc:picChg>
        <pc:picChg chg="mod">
          <ac:chgData name="RAHMAH BINTI MOHAMED RAZALI" userId="bb297ce0-5af7-42b5-9d06-72063e3c9fab" providerId="ADAL" clId="{AAA508B9-C652-40B7-B1B4-6A52E035DA4E}" dt="2026-05-04T08:42:13.330" v="100" actId="1076"/>
          <ac:picMkLst>
            <pc:docMk/>
            <pc:sldMk cId="1638136831" sldId="270"/>
            <ac:picMk id="3" creationId="{42DBA01F-027F-1BE3-4745-88A100129B0C}"/>
          </ac:picMkLst>
        </pc:picChg>
        <pc:picChg chg="mod">
          <ac:chgData name="RAHMAH BINTI MOHAMED RAZALI" userId="bb297ce0-5af7-42b5-9d06-72063e3c9fab" providerId="ADAL" clId="{AAA508B9-C652-40B7-B1B4-6A52E035DA4E}" dt="2026-05-04T08:42:13.330" v="100" actId="1076"/>
          <ac:picMkLst>
            <pc:docMk/>
            <pc:sldMk cId="1638136831" sldId="270"/>
            <ac:picMk id="6" creationId="{6444CA88-3129-4FB4-EB24-AB14ED45617D}"/>
          </ac:picMkLst>
        </pc:picChg>
        <pc:picChg chg="mod">
          <ac:chgData name="RAHMAH BINTI MOHAMED RAZALI" userId="bb297ce0-5af7-42b5-9d06-72063e3c9fab" providerId="ADAL" clId="{AAA508B9-C652-40B7-B1B4-6A52E035DA4E}" dt="2026-05-04T08:42:13.330" v="100" actId="1076"/>
          <ac:picMkLst>
            <pc:docMk/>
            <pc:sldMk cId="1638136831" sldId="270"/>
            <ac:picMk id="17" creationId="{45F3BF92-FFBF-C9A0-3B89-66D06CA1DD07}"/>
          </ac:picMkLst>
        </pc:picChg>
        <pc:picChg chg="mod">
          <ac:chgData name="RAHMAH BINTI MOHAMED RAZALI" userId="bb297ce0-5af7-42b5-9d06-72063e3c9fab" providerId="ADAL" clId="{AAA508B9-C652-40B7-B1B4-6A52E035DA4E}" dt="2026-05-04T08:42:13.330" v="100" actId="1076"/>
          <ac:picMkLst>
            <pc:docMk/>
            <pc:sldMk cId="1638136831" sldId="270"/>
            <ac:picMk id="23" creationId="{BF838E24-13D8-6307-515A-14AA7DB04324}"/>
          </ac:picMkLst>
        </pc:picChg>
        <pc:picChg chg="mod">
          <ac:chgData name="RAHMAH BINTI MOHAMED RAZALI" userId="bb297ce0-5af7-42b5-9d06-72063e3c9fab" providerId="ADAL" clId="{AAA508B9-C652-40B7-B1B4-6A52E035DA4E}" dt="2026-05-04T08:42:13.330" v="100" actId="1076"/>
          <ac:picMkLst>
            <pc:docMk/>
            <pc:sldMk cId="1638136831" sldId="270"/>
            <ac:picMk id="25" creationId="{A5938294-C4AA-91EA-C601-A7F5F4503AE4}"/>
          </ac:picMkLst>
        </pc:picChg>
        <pc:picChg chg="mod">
          <ac:chgData name="RAHMAH BINTI MOHAMED RAZALI" userId="bb297ce0-5af7-42b5-9d06-72063e3c9fab" providerId="ADAL" clId="{AAA508B9-C652-40B7-B1B4-6A52E035DA4E}" dt="2026-05-04T08:42:13.330" v="100" actId="1076"/>
          <ac:picMkLst>
            <pc:docMk/>
            <pc:sldMk cId="1638136831" sldId="270"/>
            <ac:picMk id="26" creationId="{E827CEFD-D209-68BF-8AC2-A99A92B06B6D}"/>
          </ac:picMkLst>
        </pc:picChg>
        <pc:picChg chg="mod">
          <ac:chgData name="RAHMAH BINTI MOHAMED RAZALI" userId="bb297ce0-5af7-42b5-9d06-72063e3c9fab" providerId="ADAL" clId="{AAA508B9-C652-40B7-B1B4-6A52E035DA4E}" dt="2026-05-04T08:42:13.330" v="100" actId="1076"/>
          <ac:picMkLst>
            <pc:docMk/>
            <pc:sldMk cId="1638136831" sldId="270"/>
            <ac:picMk id="34" creationId="{7B6DBF0B-16FA-F00D-76CE-7ED9AFA72467}"/>
          </ac:picMkLst>
        </pc:picChg>
        <pc:picChg chg="mod">
          <ac:chgData name="RAHMAH BINTI MOHAMED RAZALI" userId="bb297ce0-5af7-42b5-9d06-72063e3c9fab" providerId="ADAL" clId="{AAA508B9-C652-40B7-B1B4-6A52E035DA4E}" dt="2026-05-04T08:42:13.330" v="100" actId="1076"/>
          <ac:picMkLst>
            <pc:docMk/>
            <pc:sldMk cId="1638136831" sldId="270"/>
            <ac:picMk id="42" creationId="{FA8C9C2E-F421-3055-E959-6C457BCDA63C}"/>
          </ac:picMkLst>
        </pc:picChg>
        <pc:cxnChg chg="del">
          <ac:chgData name="RAHMAH BINTI MOHAMED RAZALI" userId="bb297ce0-5af7-42b5-9d06-72063e3c9fab" providerId="ADAL" clId="{AAA508B9-C652-40B7-B1B4-6A52E035DA4E}" dt="2026-05-04T08:41:14.911" v="91" actId="478"/>
          <ac:cxnSpMkLst>
            <pc:docMk/>
            <pc:sldMk cId="1638136831" sldId="270"/>
            <ac:cxnSpMk id="28" creationId="{83CBFED4-443C-A0B7-DC6E-7AF4C883B76B}"/>
          </ac:cxnSpMkLst>
        </pc:cxnChg>
        <pc:cxnChg chg="mod">
          <ac:chgData name="RAHMAH BINTI MOHAMED RAZALI" userId="bb297ce0-5af7-42b5-9d06-72063e3c9fab" providerId="ADAL" clId="{AAA508B9-C652-40B7-B1B4-6A52E035DA4E}" dt="2026-05-04T08:42:05.236" v="99" actId="1076"/>
          <ac:cxnSpMkLst>
            <pc:docMk/>
            <pc:sldMk cId="1638136831" sldId="270"/>
            <ac:cxnSpMk id="44" creationId="{83D00995-83D6-5521-804C-82ED393E7580}"/>
          </ac:cxnSpMkLst>
        </pc:cxnChg>
      </pc:sldChg>
      <pc:sldChg chg="add del">
        <pc:chgData name="RAHMAH BINTI MOHAMED RAZALI" userId="bb297ce0-5af7-42b5-9d06-72063e3c9fab" providerId="ADAL" clId="{AAA508B9-C652-40B7-B1B4-6A52E035DA4E}" dt="2026-05-04T08:42:58.891" v="105"/>
        <pc:sldMkLst>
          <pc:docMk/>
          <pc:sldMk cId="3174863845" sldId="291"/>
        </pc:sldMkLst>
      </pc:sldChg>
      <pc:sldChg chg="add del">
        <pc:chgData name="RAHMAH BINTI MOHAMED RAZALI" userId="bb297ce0-5af7-42b5-9d06-72063e3c9fab" providerId="ADAL" clId="{AAA508B9-C652-40B7-B1B4-6A52E035DA4E}" dt="2026-05-04T08:42:58.891" v="105"/>
        <pc:sldMkLst>
          <pc:docMk/>
          <pc:sldMk cId="874025286" sldId="305"/>
        </pc:sldMkLst>
      </pc:sldChg>
      <pc:sldChg chg="del">
        <pc:chgData name="RAHMAH BINTI MOHAMED RAZALI" userId="bb297ce0-5af7-42b5-9d06-72063e3c9fab" providerId="ADAL" clId="{AAA508B9-C652-40B7-B1B4-6A52E035DA4E}" dt="2026-04-07T02:25:45.788" v="15" actId="47"/>
        <pc:sldMkLst>
          <pc:docMk/>
          <pc:sldMk cId="3818355305" sldId="2147482475"/>
        </pc:sldMkLst>
      </pc:sldChg>
      <pc:sldChg chg="ord">
        <pc:chgData name="RAHMAH BINTI MOHAMED RAZALI" userId="bb297ce0-5af7-42b5-9d06-72063e3c9fab" providerId="ADAL" clId="{AAA508B9-C652-40B7-B1B4-6A52E035DA4E}" dt="2026-04-22T00:41:36.812" v="18"/>
        <pc:sldMkLst>
          <pc:docMk/>
          <pc:sldMk cId="1831735330" sldId="2147482512"/>
        </pc:sldMkLst>
      </pc:sldChg>
      <pc:sldChg chg="addSp delSp modSp mod ord modShow">
        <pc:chgData name="RAHMAH BINTI MOHAMED RAZALI" userId="bb297ce0-5af7-42b5-9d06-72063e3c9fab" providerId="ADAL" clId="{AAA508B9-C652-40B7-B1B4-6A52E035DA4E}" dt="2026-04-22T00:42:46.642" v="45" actId="20577"/>
        <pc:sldMkLst>
          <pc:docMk/>
          <pc:sldMk cId="3584347676" sldId="2147482561"/>
        </pc:sldMkLst>
        <pc:spChg chg="mod">
          <ac:chgData name="RAHMAH BINTI MOHAMED RAZALI" userId="bb297ce0-5af7-42b5-9d06-72063e3c9fab" providerId="ADAL" clId="{AAA508B9-C652-40B7-B1B4-6A52E035DA4E}" dt="2026-04-22T00:42:46.642" v="45" actId="20577"/>
          <ac:spMkLst>
            <pc:docMk/>
            <pc:sldMk cId="3584347676" sldId="2147482561"/>
            <ac:spMk id="3" creationId="{83843489-D10D-CAC6-056F-4397F233EF83}"/>
          </ac:spMkLst>
        </pc:spChg>
      </pc:sldChg>
      <pc:sldChg chg="modSp mod">
        <pc:chgData name="RAHMAH BINTI MOHAMED RAZALI" userId="bb297ce0-5af7-42b5-9d06-72063e3c9fab" providerId="ADAL" clId="{AAA508B9-C652-40B7-B1B4-6A52E035DA4E}" dt="2026-04-23T05:49:59.974" v="86" actId="1036"/>
        <pc:sldMkLst>
          <pc:docMk/>
          <pc:sldMk cId="2925828687" sldId="2147482600"/>
        </pc:sldMkLst>
        <pc:spChg chg="mod">
          <ac:chgData name="RAHMAH BINTI MOHAMED RAZALI" userId="bb297ce0-5af7-42b5-9d06-72063e3c9fab" providerId="ADAL" clId="{AAA508B9-C652-40B7-B1B4-6A52E035DA4E}" dt="2026-04-23T05:49:59.974" v="86" actId="1036"/>
          <ac:spMkLst>
            <pc:docMk/>
            <pc:sldMk cId="2925828687" sldId="2147482600"/>
            <ac:spMk id="9" creationId="{9B7E1DB6-AB90-4AEC-3B1A-C32094F6A20B}"/>
          </ac:spMkLst>
        </pc:spChg>
        <pc:spChg chg="mod">
          <ac:chgData name="RAHMAH BINTI MOHAMED RAZALI" userId="bb297ce0-5af7-42b5-9d06-72063e3c9fab" providerId="ADAL" clId="{AAA508B9-C652-40B7-B1B4-6A52E035DA4E}" dt="2026-04-23T05:49:48.750" v="82" actId="14100"/>
          <ac:spMkLst>
            <pc:docMk/>
            <pc:sldMk cId="2925828687" sldId="2147482600"/>
            <ac:spMk id="13" creationId="{121A01A8-182E-8891-25E4-0A609E7078F5}"/>
          </ac:spMkLst>
        </pc:spChg>
        <pc:picChg chg="mod">
          <ac:chgData name="RAHMAH BINTI MOHAMED RAZALI" userId="bb297ce0-5af7-42b5-9d06-72063e3c9fab" providerId="ADAL" clId="{AAA508B9-C652-40B7-B1B4-6A52E035DA4E}" dt="2026-04-23T05:49:51.295" v="83" actId="1076"/>
          <ac:picMkLst>
            <pc:docMk/>
            <pc:sldMk cId="2925828687" sldId="2147482600"/>
            <ac:picMk id="2" creationId="{DB33195D-E44A-96BD-980D-9D43A48AF480}"/>
          </ac:picMkLst>
        </pc:picChg>
      </pc:sldChg>
      <pc:sldChg chg="del">
        <pc:chgData name="RAHMAH BINTI MOHAMED RAZALI" userId="bb297ce0-5af7-42b5-9d06-72063e3c9fab" providerId="ADAL" clId="{AAA508B9-C652-40B7-B1B4-6A52E035DA4E}" dt="2026-05-04T08:40:03.420" v="90" actId="47"/>
        <pc:sldMkLst>
          <pc:docMk/>
          <pc:sldMk cId="4104267650" sldId="2147482609"/>
        </pc:sldMkLst>
      </pc:sldChg>
      <pc:sldChg chg="addSp delSp modSp add mod">
        <pc:chgData name="RAHMAH BINTI MOHAMED RAZALI" userId="bb297ce0-5af7-42b5-9d06-72063e3c9fab" providerId="ADAL" clId="{AAA508B9-C652-40B7-B1B4-6A52E035DA4E}" dt="2026-04-07T02:11:32.122" v="10" actId="1076"/>
        <pc:sldMkLst>
          <pc:docMk/>
          <pc:sldMk cId="3617030017" sldId="2147482782"/>
        </pc:sldMkLst>
        <pc:spChg chg="mod">
          <ac:chgData name="RAHMAH BINTI MOHAMED RAZALI" userId="bb297ce0-5af7-42b5-9d06-72063e3c9fab" providerId="ADAL" clId="{AAA508B9-C652-40B7-B1B4-6A52E035DA4E}" dt="2026-04-07T02:11:26.651" v="9" actId="1076"/>
          <ac:spMkLst>
            <pc:docMk/>
            <pc:sldMk cId="3617030017" sldId="2147482782"/>
            <ac:spMk id="3" creationId="{6A28CAA9-4E4F-E308-8450-507BC5583D67}"/>
          </ac:spMkLst>
        </pc:spChg>
        <pc:spChg chg="mod">
          <ac:chgData name="RAHMAH BINTI MOHAMED RAZALI" userId="bb297ce0-5af7-42b5-9d06-72063e3c9fab" providerId="ADAL" clId="{AAA508B9-C652-40B7-B1B4-6A52E035DA4E}" dt="2026-04-07T02:11:32.122" v="10" actId="1076"/>
          <ac:spMkLst>
            <pc:docMk/>
            <pc:sldMk cId="3617030017" sldId="2147482782"/>
            <ac:spMk id="7" creationId="{DD76C068-3546-10C7-8E49-42637BD1E382}"/>
          </ac:spMkLst>
        </pc:spChg>
        <pc:picChg chg="add mod">
          <ac:chgData name="RAHMAH BINTI MOHAMED RAZALI" userId="bb297ce0-5af7-42b5-9d06-72063e3c9fab" providerId="ADAL" clId="{AAA508B9-C652-40B7-B1B4-6A52E035DA4E}" dt="2026-04-07T02:10:58.719" v="5" actId="1076"/>
          <ac:picMkLst>
            <pc:docMk/>
            <pc:sldMk cId="3617030017" sldId="2147482782"/>
            <ac:picMk id="2" creationId="{39C16441-5935-B015-7A15-25FF1AF5159F}"/>
          </ac:picMkLst>
        </pc:picChg>
      </pc:sldChg>
      <pc:sldChg chg="modSp mod">
        <pc:chgData name="RAHMAH BINTI MOHAMED RAZALI" userId="bb297ce0-5af7-42b5-9d06-72063e3c9fab" providerId="ADAL" clId="{AAA508B9-C652-40B7-B1B4-6A52E035DA4E}" dt="2026-04-07T02:23:58.213" v="14" actId="113"/>
        <pc:sldMkLst>
          <pc:docMk/>
          <pc:sldMk cId="456086511" sldId="2147483646"/>
        </pc:sldMkLst>
        <pc:spChg chg="mod">
          <ac:chgData name="RAHMAH BINTI MOHAMED RAZALI" userId="bb297ce0-5af7-42b5-9d06-72063e3c9fab" providerId="ADAL" clId="{AAA508B9-C652-40B7-B1B4-6A52E035DA4E}" dt="2026-04-07T02:23:25.829" v="11" actId="207"/>
          <ac:spMkLst>
            <pc:docMk/>
            <pc:sldMk cId="456086511" sldId="2147483646"/>
            <ac:spMk id="2" creationId="{CA0857D7-95CE-82D7-4BDB-D71B7FC1CEC3}"/>
          </ac:spMkLst>
        </pc:spChg>
        <pc:spChg chg="mod">
          <ac:chgData name="RAHMAH BINTI MOHAMED RAZALI" userId="bb297ce0-5af7-42b5-9d06-72063e3c9fab" providerId="ADAL" clId="{AAA508B9-C652-40B7-B1B4-6A52E035DA4E}" dt="2026-04-07T02:23:25.829" v="11" actId="207"/>
          <ac:spMkLst>
            <pc:docMk/>
            <pc:sldMk cId="456086511" sldId="2147483646"/>
            <ac:spMk id="5" creationId="{36FE5803-CC27-5499-B228-041E64F904FE}"/>
          </ac:spMkLst>
        </pc:spChg>
        <pc:spChg chg="mod">
          <ac:chgData name="RAHMAH BINTI MOHAMED RAZALI" userId="bb297ce0-5af7-42b5-9d06-72063e3c9fab" providerId="ADAL" clId="{AAA508B9-C652-40B7-B1B4-6A52E035DA4E}" dt="2026-04-07T02:23:25.829" v="11" actId="207"/>
          <ac:spMkLst>
            <pc:docMk/>
            <pc:sldMk cId="456086511" sldId="2147483646"/>
            <ac:spMk id="6" creationId="{8162A907-54B0-933A-8628-9F34424EBC18}"/>
          </ac:spMkLst>
        </pc:spChg>
        <pc:spChg chg="mod">
          <ac:chgData name="RAHMAH BINTI MOHAMED RAZALI" userId="bb297ce0-5af7-42b5-9d06-72063e3c9fab" providerId="ADAL" clId="{AAA508B9-C652-40B7-B1B4-6A52E035DA4E}" dt="2026-04-07T02:23:25.829" v="11" actId="207"/>
          <ac:spMkLst>
            <pc:docMk/>
            <pc:sldMk cId="456086511" sldId="2147483646"/>
            <ac:spMk id="7" creationId="{76520F97-B488-6AE6-8711-01BBE74FE5D2}"/>
          </ac:spMkLst>
        </pc:spChg>
        <pc:spChg chg="mod">
          <ac:chgData name="RAHMAH BINTI MOHAMED RAZALI" userId="bb297ce0-5af7-42b5-9d06-72063e3c9fab" providerId="ADAL" clId="{AAA508B9-C652-40B7-B1B4-6A52E035DA4E}" dt="2026-04-07T02:23:25.829" v="11" actId="207"/>
          <ac:spMkLst>
            <pc:docMk/>
            <pc:sldMk cId="456086511" sldId="2147483646"/>
            <ac:spMk id="8" creationId="{31663A4F-4171-0305-5739-B8ABB9663FDA}"/>
          </ac:spMkLst>
        </pc:spChg>
        <pc:spChg chg="mod">
          <ac:chgData name="RAHMAH BINTI MOHAMED RAZALI" userId="bb297ce0-5af7-42b5-9d06-72063e3c9fab" providerId="ADAL" clId="{AAA508B9-C652-40B7-B1B4-6A52E035DA4E}" dt="2026-04-07T02:23:47.151" v="13" actId="207"/>
          <ac:spMkLst>
            <pc:docMk/>
            <pc:sldMk cId="456086511" sldId="2147483646"/>
            <ac:spMk id="9" creationId="{B1973ED4-872F-6B5F-1601-5409870A20CD}"/>
          </ac:spMkLst>
        </pc:spChg>
        <pc:spChg chg="mod">
          <ac:chgData name="RAHMAH BINTI MOHAMED RAZALI" userId="bb297ce0-5af7-42b5-9d06-72063e3c9fab" providerId="ADAL" clId="{AAA508B9-C652-40B7-B1B4-6A52E035DA4E}" dt="2026-04-07T02:23:42.615" v="12" actId="207"/>
          <ac:spMkLst>
            <pc:docMk/>
            <pc:sldMk cId="456086511" sldId="2147483646"/>
            <ac:spMk id="26" creationId="{7AF40ECA-5A9B-0067-7D51-6A89CA62ABC8}"/>
          </ac:spMkLst>
        </pc:spChg>
        <pc:spChg chg="mod">
          <ac:chgData name="RAHMAH BINTI MOHAMED RAZALI" userId="bb297ce0-5af7-42b5-9d06-72063e3c9fab" providerId="ADAL" clId="{AAA508B9-C652-40B7-B1B4-6A52E035DA4E}" dt="2026-04-07T02:23:42.615" v="12" actId="207"/>
          <ac:spMkLst>
            <pc:docMk/>
            <pc:sldMk cId="456086511" sldId="2147483646"/>
            <ac:spMk id="28" creationId="{3C447335-C86E-26BF-6F90-8C7B80EE8D57}"/>
          </ac:spMkLst>
        </pc:spChg>
        <pc:spChg chg="mod">
          <ac:chgData name="RAHMAH BINTI MOHAMED RAZALI" userId="bb297ce0-5af7-42b5-9d06-72063e3c9fab" providerId="ADAL" clId="{AAA508B9-C652-40B7-B1B4-6A52E035DA4E}" dt="2026-04-07T02:23:42.615" v="12" actId="207"/>
          <ac:spMkLst>
            <pc:docMk/>
            <pc:sldMk cId="456086511" sldId="2147483646"/>
            <ac:spMk id="29" creationId="{E7C2E8E2-6F13-8CB8-CF2E-34DCC03C739B}"/>
          </ac:spMkLst>
        </pc:spChg>
        <pc:spChg chg="mod">
          <ac:chgData name="RAHMAH BINTI MOHAMED RAZALI" userId="bb297ce0-5af7-42b5-9d06-72063e3c9fab" providerId="ADAL" clId="{AAA508B9-C652-40B7-B1B4-6A52E035DA4E}" dt="2026-04-07T02:23:42.615" v="12" actId="207"/>
          <ac:spMkLst>
            <pc:docMk/>
            <pc:sldMk cId="456086511" sldId="2147483646"/>
            <ac:spMk id="30" creationId="{14B7B486-8152-B589-44B3-F26E0DA4326A}"/>
          </ac:spMkLst>
        </pc:spChg>
        <pc:spChg chg="mod">
          <ac:chgData name="RAHMAH BINTI MOHAMED RAZALI" userId="bb297ce0-5af7-42b5-9d06-72063e3c9fab" providerId="ADAL" clId="{AAA508B9-C652-40B7-B1B4-6A52E035DA4E}" dt="2026-04-07T02:23:42.615" v="12" actId="207"/>
          <ac:spMkLst>
            <pc:docMk/>
            <pc:sldMk cId="456086511" sldId="2147483646"/>
            <ac:spMk id="31" creationId="{C84046A9-3C9E-DFD6-9810-DCB02BDB1BE3}"/>
          </ac:spMkLst>
        </pc:spChg>
        <pc:spChg chg="mod">
          <ac:chgData name="RAHMAH BINTI MOHAMED RAZALI" userId="bb297ce0-5af7-42b5-9d06-72063e3c9fab" providerId="ADAL" clId="{AAA508B9-C652-40B7-B1B4-6A52E035DA4E}" dt="2026-04-07T02:23:58.213" v="14" actId="113"/>
          <ac:spMkLst>
            <pc:docMk/>
            <pc:sldMk cId="456086511" sldId="2147483646"/>
            <ac:spMk id="32" creationId="{45C645A4-CC7B-9ED6-1173-11E2B00D1F39}"/>
          </ac:spMkLst>
        </pc:spChg>
        <pc:spChg chg="mod">
          <ac:chgData name="RAHMAH BINTI MOHAMED RAZALI" userId="bb297ce0-5af7-42b5-9d06-72063e3c9fab" providerId="ADAL" clId="{AAA508B9-C652-40B7-B1B4-6A52E035DA4E}" dt="2026-04-07T02:23:42.615" v="12" actId="207"/>
          <ac:spMkLst>
            <pc:docMk/>
            <pc:sldMk cId="456086511" sldId="2147483646"/>
            <ac:spMk id="33" creationId="{49F9EAD4-97AA-71CA-4678-359539C1DDDC}"/>
          </ac:spMkLst>
        </pc:spChg>
      </pc:sldChg>
      <pc:sldMasterChg chg="delSldLayout">
        <pc:chgData name="RAHMAH BINTI MOHAMED RAZALI" userId="bb297ce0-5af7-42b5-9d06-72063e3c9fab" providerId="ADAL" clId="{AAA508B9-C652-40B7-B1B4-6A52E035DA4E}" dt="2026-04-07T02:25:45.788" v="15" actId="47"/>
        <pc:sldMasterMkLst>
          <pc:docMk/>
          <pc:sldMasterMk cId="2537036415" sldId="2147483728"/>
        </pc:sldMasterMkLst>
        <pc:sldLayoutChg chg="del">
          <pc:chgData name="RAHMAH BINTI MOHAMED RAZALI" userId="bb297ce0-5af7-42b5-9d06-72063e3c9fab" providerId="ADAL" clId="{AAA508B9-C652-40B7-B1B4-6A52E035DA4E}" dt="2026-04-07T02:25:45.788" v="15" actId="47"/>
          <pc:sldLayoutMkLst>
            <pc:docMk/>
            <pc:sldMasterMk cId="2537036415" sldId="2147483728"/>
            <pc:sldLayoutMk cId="2557371061" sldId="2147483734"/>
          </pc:sldLayoutMkLst>
        </pc:sldLayoutChg>
      </pc:sldMasterChg>
      <pc:sldMasterChg chg="delSldLayout">
        <pc:chgData name="RAHMAH BINTI MOHAMED RAZALI" userId="bb297ce0-5af7-42b5-9d06-72063e3c9fab" providerId="ADAL" clId="{AAA508B9-C652-40B7-B1B4-6A52E035DA4E}" dt="2026-05-04T08:40:03.420" v="90" actId="47"/>
        <pc:sldMasterMkLst>
          <pc:docMk/>
          <pc:sldMasterMk cId="3376628313" sldId="2147483826"/>
        </pc:sldMasterMkLst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3376628313" sldId="2147483826"/>
            <pc:sldLayoutMk cId="3027551943" sldId="2147483838"/>
          </pc:sldLayoutMkLst>
        </pc:sldLayoutChg>
      </pc:sldMasterChg>
      <pc:sldMasterChg chg="del delSldLayout">
        <pc:chgData name="RAHMAH BINTI MOHAMED RAZALI" userId="bb297ce0-5af7-42b5-9d06-72063e3c9fab" providerId="ADAL" clId="{AAA508B9-C652-40B7-B1B4-6A52E035DA4E}" dt="2026-05-04T08:40:03.420" v="90" actId="47"/>
        <pc:sldMasterMkLst>
          <pc:docMk/>
          <pc:sldMasterMk cId="1007815577" sldId="2147483845"/>
        </pc:sldMasterMkLst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2446057298" sldId="2147483846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2710139965" sldId="2147483847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496734627" sldId="2147483848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1303756799" sldId="2147483849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3580661049" sldId="2147483850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2416498464" sldId="2147483851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1920340552" sldId="2147483852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3760677313" sldId="2147483853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724563013" sldId="2147483854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2337680693" sldId="2147483855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1437613079" sldId="2147483856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2988776556" sldId="2147483857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3640145679" sldId="2147483858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1682333653" sldId="2147483859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713155116" sldId="2147483860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8339807" sldId="2147483861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931824248" sldId="2147483862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828361336" sldId="2147483863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221206780" sldId="2147483864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2676369912" sldId="2147483865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927759345" sldId="2147483866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742125364" sldId="2147483867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1182135677" sldId="2147483868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1666184972" sldId="2147483869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4187222014" sldId="2147483870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2454484519" sldId="2147483871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2032766245" sldId="2147483872"/>
          </pc:sldLayoutMkLst>
        </pc:sldLayoutChg>
        <pc:sldLayoutChg chg="del">
          <pc:chgData name="RAHMAH BINTI MOHAMED RAZALI" userId="bb297ce0-5af7-42b5-9d06-72063e3c9fab" providerId="ADAL" clId="{AAA508B9-C652-40B7-B1B4-6A52E035DA4E}" dt="2026-05-04T08:40:03.420" v="90" actId="47"/>
          <pc:sldLayoutMkLst>
            <pc:docMk/>
            <pc:sldMasterMk cId="1007815577" sldId="2147483845"/>
            <pc:sldLayoutMk cId="688556527" sldId="2147483873"/>
          </pc:sldLayoutMkLst>
        </pc:sldLayoutChg>
      </pc:sldMasterChg>
    </pc:docChg>
  </pc:docChgLst>
  <pc:docChgLst>
    <pc:chgData name="RAHMAH BINTI MOHAMED RAZALI" userId="bb297ce0-5af7-42b5-9d06-72063e3c9fab" providerId="ADAL" clId="{C7A58BA3-62F1-44CF-9AC2-5D5E28D48DB0}"/>
    <pc:docChg chg="custSel modSld">
      <pc:chgData name="RAHMAH BINTI MOHAMED RAZALI" userId="bb297ce0-5af7-42b5-9d06-72063e3c9fab" providerId="ADAL" clId="{C7A58BA3-62F1-44CF-9AC2-5D5E28D48DB0}" dt="2026-01-06T02:51:30.859" v="0" actId="478"/>
      <pc:docMkLst>
        <pc:docMk/>
      </pc:docMkLst>
      <pc:sldChg chg="delSp mod">
        <pc:chgData name="RAHMAH BINTI MOHAMED RAZALI" userId="bb297ce0-5af7-42b5-9d06-72063e3c9fab" providerId="ADAL" clId="{C7A58BA3-62F1-44CF-9AC2-5D5E28D48DB0}" dt="2026-01-06T02:51:30.859" v="0" actId="478"/>
        <pc:sldMkLst>
          <pc:docMk/>
          <pc:sldMk cId="456086511" sldId="2147483646"/>
        </pc:sldMkLst>
      </pc:sldChg>
    </pc:docChg>
  </pc:docChgLst>
  <pc:docChgLst>
    <pc:chgData name="Nur Adlina Adilah Binti Aziman" userId="b88cb19d-88a5-4d1d-acca-69c229117c8b" providerId="ADAL" clId="{EEFCE7DE-D866-4498-B5FD-0DC6EC18440B}"/>
    <pc:docChg chg="undo custSel delSld modSld sldOrd">
      <pc:chgData name="Nur Adlina Adilah Binti Aziman" userId="b88cb19d-88a5-4d1d-acca-69c229117c8b" providerId="ADAL" clId="{EEFCE7DE-D866-4498-B5FD-0DC6EC18440B}" dt="2026-04-27T02:00:13.538" v="654" actId="20577"/>
      <pc:docMkLst>
        <pc:docMk/>
      </pc:docMkLst>
      <pc:sldChg chg="addSp delSp modSp mod">
        <pc:chgData name="Nur Adlina Adilah Binti Aziman" userId="b88cb19d-88a5-4d1d-acca-69c229117c8b" providerId="ADAL" clId="{EEFCE7DE-D866-4498-B5FD-0DC6EC18440B}" dt="2026-04-27T01:59:07.321" v="646" actId="20577"/>
        <pc:sldMkLst>
          <pc:docMk/>
          <pc:sldMk cId="1013197294" sldId="260"/>
        </pc:sldMkLst>
        <pc:spChg chg="mod">
          <ac:chgData name="Nur Adlina Adilah Binti Aziman" userId="b88cb19d-88a5-4d1d-acca-69c229117c8b" providerId="ADAL" clId="{EEFCE7DE-D866-4498-B5FD-0DC6EC18440B}" dt="2026-04-27T01:59:07.321" v="646" actId="20577"/>
          <ac:spMkLst>
            <pc:docMk/>
            <pc:sldMk cId="1013197294" sldId="260"/>
            <ac:spMk id="3" creationId="{BE11C364-B32A-A703-C24D-B40F26F45615}"/>
          </ac:spMkLst>
        </pc:spChg>
        <pc:picChg chg="del mod">
          <ac:chgData name="Nur Adlina Adilah Binti Aziman" userId="b88cb19d-88a5-4d1d-acca-69c229117c8b" providerId="ADAL" clId="{EEFCE7DE-D866-4498-B5FD-0DC6EC18440B}" dt="2026-04-22T11:51:41.473" v="564" actId="478"/>
          <ac:picMkLst>
            <pc:docMk/>
            <pc:sldMk cId="1013197294" sldId="260"/>
            <ac:picMk id="4" creationId="{0E855229-B18B-7131-3CA0-248F894B0AA4}"/>
          </ac:picMkLst>
        </pc:picChg>
        <pc:picChg chg="add mod">
          <ac:chgData name="Nur Adlina Adilah Binti Aziman" userId="b88cb19d-88a5-4d1d-acca-69c229117c8b" providerId="ADAL" clId="{EEFCE7DE-D866-4498-B5FD-0DC6EC18440B}" dt="2026-04-27T01:59:04.415" v="644" actId="1076"/>
          <ac:picMkLst>
            <pc:docMk/>
            <pc:sldMk cId="1013197294" sldId="260"/>
            <ac:picMk id="4" creationId="{DC755155-6EB8-A25B-81C3-D9021A5AB883}"/>
          </ac:picMkLst>
        </pc:picChg>
        <pc:picChg chg="add del mod">
          <ac:chgData name="Nur Adlina Adilah Binti Aziman" userId="b88cb19d-88a5-4d1d-acca-69c229117c8b" providerId="ADAL" clId="{EEFCE7DE-D866-4498-B5FD-0DC6EC18440B}" dt="2026-04-22T12:00:32.607" v="632" actId="478"/>
          <ac:picMkLst>
            <pc:docMk/>
            <pc:sldMk cId="1013197294" sldId="260"/>
            <ac:picMk id="5" creationId="{08067A23-1F91-1387-0058-1DCD814CF007}"/>
          </ac:picMkLst>
        </pc:picChg>
        <pc:picChg chg="add del mod">
          <ac:chgData name="Nur Adlina Adilah Binti Aziman" userId="b88cb19d-88a5-4d1d-acca-69c229117c8b" providerId="ADAL" clId="{EEFCE7DE-D866-4498-B5FD-0DC6EC18440B}" dt="2026-04-27T01:58:19.891" v="638" actId="478"/>
          <ac:picMkLst>
            <pc:docMk/>
            <pc:sldMk cId="1013197294" sldId="260"/>
            <ac:picMk id="7" creationId="{6C02CD82-8DA4-5837-081D-6067A355A995}"/>
          </ac:picMkLst>
        </pc:picChg>
      </pc:sldChg>
      <pc:sldChg chg="del ord">
        <pc:chgData name="Nur Adlina Adilah Binti Aziman" userId="b88cb19d-88a5-4d1d-acca-69c229117c8b" providerId="ADAL" clId="{EEFCE7DE-D866-4498-B5FD-0DC6EC18440B}" dt="2026-04-22T11:58:16.365" v="631" actId="2696"/>
        <pc:sldMkLst>
          <pc:docMk/>
          <pc:sldMk cId="633723089" sldId="265"/>
        </pc:sldMkLst>
      </pc:sldChg>
      <pc:sldChg chg="addSp delSp modSp mod">
        <pc:chgData name="Nur Adlina Adilah Binti Aziman" userId="b88cb19d-88a5-4d1d-acca-69c229117c8b" providerId="ADAL" clId="{EEFCE7DE-D866-4498-B5FD-0DC6EC18440B}" dt="2026-04-27T02:00:13.538" v="654" actId="20577"/>
        <pc:sldMkLst>
          <pc:docMk/>
          <pc:sldMk cId="3584347676" sldId="2147482561"/>
        </pc:sldMkLst>
        <pc:spChg chg="mod">
          <ac:chgData name="Nur Adlina Adilah Binti Aziman" userId="b88cb19d-88a5-4d1d-acca-69c229117c8b" providerId="ADAL" clId="{EEFCE7DE-D866-4498-B5FD-0DC6EC18440B}" dt="2026-04-27T02:00:13.538" v="654" actId="20577"/>
          <ac:spMkLst>
            <pc:docMk/>
            <pc:sldMk cId="3584347676" sldId="2147482561"/>
            <ac:spMk id="3" creationId="{83843489-D10D-CAC6-056F-4397F233EF83}"/>
          </ac:spMkLst>
        </pc:spChg>
        <pc:picChg chg="add del mod">
          <ac:chgData name="Nur Adlina Adilah Binti Aziman" userId="b88cb19d-88a5-4d1d-acca-69c229117c8b" providerId="ADAL" clId="{EEFCE7DE-D866-4498-B5FD-0DC6EC18440B}" dt="2026-04-27T02:00:06.586" v="647" actId="478"/>
          <ac:picMkLst>
            <pc:docMk/>
            <pc:sldMk cId="3584347676" sldId="2147482561"/>
            <ac:picMk id="4" creationId="{A54810C9-A26E-BEFA-CEAC-7D93E4B2BD61}"/>
          </ac:picMkLst>
        </pc:picChg>
        <pc:picChg chg="add mod">
          <ac:chgData name="Nur Adlina Adilah Binti Aziman" userId="b88cb19d-88a5-4d1d-acca-69c229117c8b" providerId="ADAL" clId="{EEFCE7DE-D866-4498-B5FD-0DC6EC18440B}" dt="2026-04-27T02:00:11.641" v="652" actId="1076"/>
          <ac:picMkLst>
            <pc:docMk/>
            <pc:sldMk cId="3584347676" sldId="2147482561"/>
            <ac:picMk id="5" creationId="{DB13A549-EA61-CEFA-55B3-9A4C0A3911C3}"/>
          </ac:picMkLst>
        </pc:picChg>
        <pc:picChg chg="del">
          <ac:chgData name="Nur Adlina Adilah Binti Aziman" userId="b88cb19d-88a5-4d1d-acca-69c229117c8b" providerId="ADAL" clId="{EEFCE7DE-D866-4498-B5FD-0DC6EC18440B}" dt="2026-04-22T11:55:48.785" v="625" actId="478"/>
          <ac:picMkLst>
            <pc:docMk/>
            <pc:sldMk cId="3584347676" sldId="2147482561"/>
            <ac:picMk id="22" creationId="{B59ED084-A6D1-4EFF-D616-48144B3FD669}"/>
          </ac:picMkLst>
        </pc:picChg>
      </pc:sldChg>
      <pc:sldChg chg="addSp delSp modSp mod">
        <pc:chgData name="Nur Adlina Adilah Binti Aziman" userId="b88cb19d-88a5-4d1d-acca-69c229117c8b" providerId="ADAL" clId="{EEFCE7DE-D866-4498-B5FD-0DC6EC18440B}" dt="2026-03-15T07:04:58.707" v="562" actId="1076"/>
        <pc:sldMkLst>
          <pc:docMk/>
          <pc:sldMk cId="456086511" sldId="2147483646"/>
        </pc:sldMkLst>
        <pc:spChg chg="add mod">
          <ac:chgData name="Nur Adlina Adilah Binti Aziman" userId="b88cb19d-88a5-4d1d-acca-69c229117c8b" providerId="ADAL" clId="{EEFCE7DE-D866-4498-B5FD-0DC6EC18440B}" dt="2026-03-13T03:12:01.201" v="486" actId="1076"/>
          <ac:spMkLst>
            <pc:docMk/>
            <pc:sldMk cId="456086511" sldId="2147483646"/>
            <ac:spMk id="2" creationId="{CA0857D7-95CE-82D7-4BDB-D71B7FC1CEC3}"/>
          </ac:spMkLst>
        </pc:spChg>
        <pc:spChg chg="add mod">
          <ac:chgData name="Nur Adlina Adilah Binti Aziman" userId="b88cb19d-88a5-4d1d-acca-69c229117c8b" providerId="ADAL" clId="{EEFCE7DE-D866-4498-B5FD-0DC6EC18440B}" dt="2026-03-13T03:08:08.235" v="442" actId="255"/>
          <ac:spMkLst>
            <pc:docMk/>
            <pc:sldMk cId="456086511" sldId="2147483646"/>
            <ac:spMk id="4" creationId="{C5F8BCB1-864A-1AD6-DE87-BF7C6B2192A9}"/>
          </ac:spMkLst>
        </pc:spChg>
        <pc:spChg chg="add mod">
          <ac:chgData name="Nur Adlina Adilah Binti Aziman" userId="b88cb19d-88a5-4d1d-acca-69c229117c8b" providerId="ADAL" clId="{EEFCE7DE-D866-4498-B5FD-0DC6EC18440B}" dt="2026-03-13T03:12:01.201" v="486" actId="1076"/>
          <ac:spMkLst>
            <pc:docMk/>
            <pc:sldMk cId="456086511" sldId="2147483646"/>
            <ac:spMk id="5" creationId="{36FE5803-CC27-5499-B228-041E64F904FE}"/>
          </ac:spMkLst>
        </pc:spChg>
        <pc:spChg chg="add mod">
          <ac:chgData name="Nur Adlina Adilah Binti Aziman" userId="b88cb19d-88a5-4d1d-acca-69c229117c8b" providerId="ADAL" clId="{EEFCE7DE-D866-4498-B5FD-0DC6EC18440B}" dt="2026-03-13T03:12:01.201" v="486" actId="1076"/>
          <ac:spMkLst>
            <pc:docMk/>
            <pc:sldMk cId="456086511" sldId="2147483646"/>
            <ac:spMk id="6" creationId="{8162A907-54B0-933A-8628-9F34424EBC18}"/>
          </ac:spMkLst>
        </pc:spChg>
        <pc:spChg chg="add mod">
          <ac:chgData name="Nur Adlina Adilah Binti Aziman" userId="b88cb19d-88a5-4d1d-acca-69c229117c8b" providerId="ADAL" clId="{EEFCE7DE-D866-4498-B5FD-0DC6EC18440B}" dt="2026-03-13T03:12:01.201" v="486" actId="1076"/>
          <ac:spMkLst>
            <pc:docMk/>
            <pc:sldMk cId="456086511" sldId="2147483646"/>
            <ac:spMk id="7" creationId="{76520F97-B488-6AE6-8711-01BBE74FE5D2}"/>
          </ac:spMkLst>
        </pc:spChg>
        <pc:spChg chg="add mod">
          <ac:chgData name="Nur Adlina Adilah Binti Aziman" userId="b88cb19d-88a5-4d1d-acca-69c229117c8b" providerId="ADAL" clId="{EEFCE7DE-D866-4498-B5FD-0DC6EC18440B}" dt="2026-03-13T03:12:01.201" v="486" actId="1076"/>
          <ac:spMkLst>
            <pc:docMk/>
            <pc:sldMk cId="456086511" sldId="2147483646"/>
            <ac:spMk id="8" creationId="{31663A4F-4171-0305-5739-B8ABB9663FDA}"/>
          </ac:spMkLst>
        </pc:spChg>
        <pc:spChg chg="add mod">
          <ac:chgData name="Nur Adlina Adilah Binti Aziman" userId="b88cb19d-88a5-4d1d-acca-69c229117c8b" providerId="ADAL" clId="{EEFCE7DE-D866-4498-B5FD-0DC6EC18440B}" dt="2026-03-13T03:18:53.997" v="558" actId="1076"/>
          <ac:spMkLst>
            <pc:docMk/>
            <pc:sldMk cId="456086511" sldId="2147483646"/>
            <ac:spMk id="9" creationId="{B1973ED4-872F-6B5F-1601-5409870A20CD}"/>
          </ac:spMkLst>
        </pc:spChg>
        <pc:spChg chg="add mod">
          <ac:chgData name="Nur Adlina Adilah Binti Aziman" userId="b88cb19d-88a5-4d1d-acca-69c229117c8b" providerId="ADAL" clId="{EEFCE7DE-D866-4498-B5FD-0DC6EC18440B}" dt="2026-03-13T03:08:08.235" v="442" actId="255"/>
          <ac:spMkLst>
            <pc:docMk/>
            <pc:sldMk cId="456086511" sldId="2147483646"/>
            <ac:spMk id="10" creationId="{957296BC-3614-5E33-F9E8-999F7F7D7B7D}"/>
          </ac:spMkLst>
        </pc:spChg>
        <pc:spChg chg="add mod">
          <ac:chgData name="Nur Adlina Adilah Binti Aziman" userId="b88cb19d-88a5-4d1d-acca-69c229117c8b" providerId="ADAL" clId="{EEFCE7DE-D866-4498-B5FD-0DC6EC18440B}" dt="2026-03-13T03:08:08.235" v="442" actId="255"/>
          <ac:spMkLst>
            <pc:docMk/>
            <pc:sldMk cId="456086511" sldId="2147483646"/>
            <ac:spMk id="11" creationId="{231DF18A-16DF-7BE5-0D67-60E0BA33D4C4}"/>
          </ac:spMkLst>
        </pc:spChg>
        <pc:spChg chg="add mod">
          <ac:chgData name="Nur Adlina Adilah Binti Aziman" userId="b88cb19d-88a5-4d1d-acca-69c229117c8b" providerId="ADAL" clId="{EEFCE7DE-D866-4498-B5FD-0DC6EC18440B}" dt="2026-03-13T03:08:08.235" v="442" actId="255"/>
          <ac:spMkLst>
            <pc:docMk/>
            <pc:sldMk cId="456086511" sldId="2147483646"/>
            <ac:spMk id="12" creationId="{03DC3E5C-DD91-F3A7-48AB-5F22BC1AA48F}"/>
          </ac:spMkLst>
        </pc:spChg>
        <pc:spChg chg="add mod">
          <ac:chgData name="Nur Adlina Adilah Binti Aziman" userId="b88cb19d-88a5-4d1d-acca-69c229117c8b" providerId="ADAL" clId="{EEFCE7DE-D866-4498-B5FD-0DC6EC18440B}" dt="2026-03-13T03:08:08.235" v="442" actId="255"/>
          <ac:spMkLst>
            <pc:docMk/>
            <pc:sldMk cId="456086511" sldId="2147483646"/>
            <ac:spMk id="13" creationId="{3F6FE57F-8ACF-474A-2358-3A68F81F0FC0}"/>
          </ac:spMkLst>
        </pc:spChg>
        <pc:spChg chg="add mod">
          <ac:chgData name="Nur Adlina Adilah Binti Aziman" userId="b88cb19d-88a5-4d1d-acca-69c229117c8b" providerId="ADAL" clId="{EEFCE7DE-D866-4498-B5FD-0DC6EC18440B}" dt="2026-03-13T03:11:21.959" v="482" actId="1076"/>
          <ac:spMkLst>
            <pc:docMk/>
            <pc:sldMk cId="456086511" sldId="2147483646"/>
            <ac:spMk id="15" creationId="{C72C94DC-CF69-867A-FFE1-B40FFD4BFC27}"/>
          </ac:spMkLst>
        </pc:spChg>
        <pc:spChg chg="add mod">
          <ac:chgData name="Nur Adlina Adilah Binti Aziman" userId="b88cb19d-88a5-4d1d-acca-69c229117c8b" providerId="ADAL" clId="{EEFCE7DE-D866-4498-B5FD-0DC6EC18440B}" dt="2026-03-13T03:11:19.103" v="481" actId="1076"/>
          <ac:spMkLst>
            <pc:docMk/>
            <pc:sldMk cId="456086511" sldId="2147483646"/>
            <ac:spMk id="16" creationId="{40221D0B-35BE-A032-A1EE-FC3C07BD5075}"/>
          </ac:spMkLst>
        </pc:spChg>
        <pc:spChg chg="add mod">
          <ac:chgData name="Nur Adlina Adilah Binti Aziman" userId="b88cb19d-88a5-4d1d-acca-69c229117c8b" providerId="ADAL" clId="{EEFCE7DE-D866-4498-B5FD-0DC6EC18440B}" dt="2026-03-13T03:11:26.919" v="483" actId="1076"/>
          <ac:spMkLst>
            <pc:docMk/>
            <pc:sldMk cId="456086511" sldId="2147483646"/>
            <ac:spMk id="17" creationId="{D0478025-62E4-3F58-D427-BAC5B89DD01A}"/>
          </ac:spMkLst>
        </pc:spChg>
        <pc:spChg chg="mod">
          <ac:chgData name="Nur Adlina Adilah Binti Aziman" userId="b88cb19d-88a5-4d1d-acca-69c229117c8b" providerId="ADAL" clId="{EEFCE7DE-D866-4498-B5FD-0DC6EC18440B}" dt="2026-03-13T03:08:08.235" v="442" actId="255"/>
          <ac:spMkLst>
            <pc:docMk/>
            <pc:sldMk cId="456086511" sldId="2147483646"/>
            <ac:spMk id="18" creationId="{8760ACC1-A03C-FAAD-3718-28FFCDD454E7}"/>
          </ac:spMkLst>
        </pc:spChg>
        <pc:spChg chg="mod">
          <ac:chgData name="Nur Adlina Adilah Binti Aziman" userId="b88cb19d-88a5-4d1d-acca-69c229117c8b" providerId="ADAL" clId="{EEFCE7DE-D866-4498-B5FD-0DC6EC18440B}" dt="2026-03-15T06:50:58.996" v="561" actId="313"/>
          <ac:spMkLst>
            <pc:docMk/>
            <pc:sldMk cId="456086511" sldId="2147483646"/>
            <ac:spMk id="19" creationId="{638251C3-2BE4-70F9-A8DB-77B0B92F15E9}"/>
          </ac:spMkLst>
        </pc:spChg>
        <pc:spChg chg="mod">
          <ac:chgData name="Nur Adlina Adilah Binti Aziman" userId="b88cb19d-88a5-4d1d-acca-69c229117c8b" providerId="ADAL" clId="{EEFCE7DE-D866-4498-B5FD-0DC6EC18440B}" dt="2026-03-13T03:08:08.235" v="442" actId="255"/>
          <ac:spMkLst>
            <pc:docMk/>
            <pc:sldMk cId="456086511" sldId="2147483646"/>
            <ac:spMk id="20" creationId="{B041F0B3-5369-59AF-1A60-AC4AB06CD2EE}"/>
          </ac:spMkLst>
        </pc:spChg>
        <pc:spChg chg="mod">
          <ac:chgData name="Nur Adlina Adilah Binti Aziman" userId="b88cb19d-88a5-4d1d-acca-69c229117c8b" providerId="ADAL" clId="{EEFCE7DE-D866-4498-B5FD-0DC6EC18440B}" dt="2026-03-13T03:08:08.235" v="442" actId="255"/>
          <ac:spMkLst>
            <pc:docMk/>
            <pc:sldMk cId="456086511" sldId="2147483646"/>
            <ac:spMk id="21" creationId="{611E6841-C3EB-0780-B9C7-FC456F1B074E}"/>
          </ac:spMkLst>
        </pc:spChg>
        <pc:spChg chg="mod">
          <ac:chgData name="Nur Adlina Adilah Binti Aziman" userId="b88cb19d-88a5-4d1d-acca-69c229117c8b" providerId="ADAL" clId="{EEFCE7DE-D866-4498-B5FD-0DC6EC18440B}" dt="2026-03-13T03:08:08.235" v="442" actId="255"/>
          <ac:spMkLst>
            <pc:docMk/>
            <pc:sldMk cId="456086511" sldId="2147483646"/>
            <ac:spMk id="22" creationId="{789014FF-D39F-6E34-4210-FC3F0D20A029}"/>
          </ac:spMkLst>
        </pc:spChg>
        <pc:spChg chg="add mod">
          <ac:chgData name="Nur Adlina Adilah Binti Aziman" userId="b88cb19d-88a5-4d1d-acca-69c229117c8b" providerId="ADAL" clId="{EEFCE7DE-D866-4498-B5FD-0DC6EC18440B}" dt="2026-03-13T03:11:26.919" v="483" actId="1076"/>
          <ac:spMkLst>
            <pc:docMk/>
            <pc:sldMk cId="456086511" sldId="2147483646"/>
            <ac:spMk id="24" creationId="{E4B83906-4973-97A2-BC71-E423CD83BE3E}"/>
          </ac:spMkLst>
        </pc:spChg>
        <pc:spChg chg="add mod">
          <ac:chgData name="Nur Adlina Adilah Binti Aziman" userId="b88cb19d-88a5-4d1d-acca-69c229117c8b" providerId="ADAL" clId="{EEFCE7DE-D866-4498-B5FD-0DC6EC18440B}" dt="2026-03-13T03:11:26.919" v="483" actId="1076"/>
          <ac:spMkLst>
            <pc:docMk/>
            <pc:sldMk cId="456086511" sldId="2147483646"/>
            <ac:spMk id="25" creationId="{4B7081CE-BE64-6C79-BFE4-6F55B8F4911D}"/>
          </ac:spMkLst>
        </pc:spChg>
        <pc:spChg chg="add mod">
          <ac:chgData name="Nur Adlina Adilah Binti Aziman" userId="b88cb19d-88a5-4d1d-acca-69c229117c8b" providerId="ADAL" clId="{EEFCE7DE-D866-4498-B5FD-0DC6EC18440B}" dt="2026-03-13T03:10:37.033" v="470" actId="1076"/>
          <ac:spMkLst>
            <pc:docMk/>
            <pc:sldMk cId="456086511" sldId="2147483646"/>
            <ac:spMk id="26" creationId="{7AF40ECA-5A9B-0067-7D51-6A89CA62ABC8}"/>
          </ac:spMkLst>
        </pc:spChg>
        <pc:spChg chg="add mod">
          <ac:chgData name="Nur Adlina Adilah Binti Aziman" userId="b88cb19d-88a5-4d1d-acca-69c229117c8b" providerId="ADAL" clId="{EEFCE7DE-D866-4498-B5FD-0DC6EC18440B}" dt="2026-03-13T03:18:53.997" v="558" actId="1076"/>
          <ac:spMkLst>
            <pc:docMk/>
            <pc:sldMk cId="456086511" sldId="2147483646"/>
            <ac:spMk id="27" creationId="{31EE3647-315E-F5ED-DD38-0F30A1F68BFB}"/>
          </ac:spMkLst>
        </pc:spChg>
        <pc:spChg chg="add mod">
          <ac:chgData name="Nur Adlina Adilah Binti Aziman" userId="b88cb19d-88a5-4d1d-acca-69c229117c8b" providerId="ADAL" clId="{EEFCE7DE-D866-4498-B5FD-0DC6EC18440B}" dt="2026-03-13T03:10:48.827" v="472" actId="1076"/>
          <ac:spMkLst>
            <pc:docMk/>
            <pc:sldMk cId="456086511" sldId="2147483646"/>
            <ac:spMk id="28" creationId="{3C447335-C86E-26BF-6F90-8C7B80EE8D57}"/>
          </ac:spMkLst>
        </pc:spChg>
        <pc:spChg chg="add mod">
          <ac:chgData name="Nur Adlina Adilah Binti Aziman" userId="b88cb19d-88a5-4d1d-acca-69c229117c8b" providerId="ADAL" clId="{EEFCE7DE-D866-4498-B5FD-0DC6EC18440B}" dt="2026-03-13T03:10:48.827" v="472" actId="1076"/>
          <ac:spMkLst>
            <pc:docMk/>
            <pc:sldMk cId="456086511" sldId="2147483646"/>
            <ac:spMk id="29" creationId="{E7C2E8E2-6F13-8CB8-CF2E-34DCC03C739B}"/>
          </ac:spMkLst>
        </pc:spChg>
        <pc:spChg chg="add mod">
          <ac:chgData name="Nur Adlina Adilah Binti Aziman" userId="b88cb19d-88a5-4d1d-acca-69c229117c8b" providerId="ADAL" clId="{EEFCE7DE-D866-4498-B5FD-0DC6EC18440B}" dt="2026-03-13T03:10:48.827" v="472" actId="1076"/>
          <ac:spMkLst>
            <pc:docMk/>
            <pc:sldMk cId="456086511" sldId="2147483646"/>
            <ac:spMk id="30" creationId="{14B7B486-8152-B589-44B3-F26E0DA4326A}"/>
          </ac:spMkLst>
        </pc:spChg>
        <pc:spChg chg="add mod">
          <ac:chgData name="Nur Adlina Adilah Binti Aziman" userId="b88cb19d-88a5-4d1d-acca-69c229117c8b" providerId="ADAL" clId="{EEFCE7DE-D866-4498-B5FD-0DC6EC18440B}" dt="2026-03-13T03:10:40.484" v="471" actId="1076"/>
          <ac:spMkLst>
            <pc:docMk/>
            <pc:sldMk cId="456086511" sldId="2147483646"/>
            <ac:spMk id="31" creationId="{C84046A9-3C9E-DFD6-9810-DCB02BDB1BE3}"/>
          </ac:spMkLst>
        </pc:spChg>
        <pc:spChg chg="add mod">
          <ac:chgData name="Nur Adlina Adilah Binti Aziman" userId="b88cb19d-88a5-4d1d-acca-69c229117c8b" providerId="ADAL" clId="{EEFCE7DE-D866-4498-B5FD-0DC6EC18440B}" dt="2026-03-13T03:11:16.424" v="480" actId="1076"/>
          <ac:spMkLst>
            <pc:docMk/>
            <pc:sldMk cId="456086511" sldId="2147483646"/>
            <ac:spMk id="32" creationId="{45C645A4-CC7B-9ED6-1173-11E2B00D1F39}"/>
          </ac:spMkLst>
        </pc:spChg>
        <pc:spChg chg="add mod">
          <ac:chgData name="Nur Adlina Adilah Binti Aziman" userId="b88cb19d-88a5-4d1d-acca-69c229117c8b" providerId="ADAL" clId="{EEFCE7DE-D866-4498-B5FD-0DC6EC18440B}" dt="2026-03-13T03:18:53.997" v="558" actId="1076"/>
          <ac:spMkLst>
            <pc:docMk/>
            <pc:sldMk cId="456086511" sldId="2147483646"/>
            <ac:spMk id="33" creationId="{49F9EAD4-97AA-71CA-4678-359539C1DDDC}"/>
          </ac:spMkLst>
        </pc:spChg>
        <pc:spChg chg="add mod">
          <ac:chgData name="Nur Adlina Adilah Binti Aziman" userId="b88cb19d-88a5-4d1d-acca-69c229117c8b" providerId="ADAL" clId="{EEFCE7DE-D866-4498-B5FD-0DC6EC18440B}" dt="2026-03-13T03:18:53.997" v="558" actId="1076"/>
          <ac:spMkLst>
            <pc:docMk/>
            <pc:sldMk cId="456086511" sldId="2147483646"/>
            <ac:spMk id="34" creationId="{E84CABE7-C191-E071-EC2D-89611B14FCF0}"/>
          </ac:spMkLst>
        </pc:spChg>
        <pc:spChg chg="add mod">
          <ac:chgData name="Nur Adlina Adilah Binti Aziman" userId="b88cb19d-88a5-4d1d-acca-69c229117c8b" providerId="ADAL" clId="{EEFCE7DE-D866-4498-B5FD-0DC6EC18440B}" dt="2026-03-13T03:15:05.541" v="524" actId="1076"/>
          <ac:spMkLst>
            <pc:docMk/>
            <pc:sldMk cId="456086511" sldId="2147483646"/>
            <ac:spMk id="35" creationId="{945A332B-E2EF-95D3-161F-7197107053B2}"/>
          </ac:spMkLst>
        </pc:spChg>
        <pc:spChg chg="add mod">
          <ac:chgData name="Nur Adlina Adilah Binti Aziman" userId="b88cb19d-88a5-4d1d-acca-69c229117c8b" providerId="ADAL" clId="{EEFCE7DE-D866-4498-B5FD-0DC6EC18440B}" dt="2026-03-13T03:15:12.748" v="525" actId="1076"/>
          <ac:spMkLst>
            <pc:docMk/>
            <pc:sldMk cId="456086511" sldId="2147483646"/>
            <ac:spMk id="36" creationId="{CB066F66-B931-630C-E1B7-ACD59D443E80}"/>
          </ac:spMkLst>
        </pc:spChg>
        <pc:spChg chg="add mod">
          <ac:chgData name="Nur Adlina Adilah Binti Aziman" userId="b88cb19d-88a5-4d1d-acca-69c229117c8b" providerId="ADAL" clId="{EEFCE7DE-D866-4498-B5FD-0DC6EC18440B}" dt="2026-03-13T03:15:29.797" v="527" actId="1076"/>
          <ac:spMkLst>
            <pc:docMk/>
            <pc:sldMk cId="456086511" sldId="2147483646"/>
            <ac:spMk id="38" creationId="{2E0F25D4-E0AD-5410-4E9E-7F2BC9A5884C}"/>
          </ac:spMkLst>
        </pc:spChg>
        <pc:spChg chg="add mod">
          <ac:chgData name="Nur Adlina Adilah Binti Aziman" userId="b88cb19d-88a5-4d1d-acca-69c229117c8b" providerId="ADAL" clId="{EEFCE7DE-D866-4498-B5FD-0DC6EC18440B}" dt="2026-03-13T03:15:59.106" v="528" actId="1076"/>
          <ac:spMkLst>
            <pc:docMk/>
            <pc:sldMk cId="456086511" sldId="2147483646"/>
            <ac:spMk id="39" creationId="{5EC69524-E5B5-C01F-F425-0D6D39CF41AA}"/>
          </ac:spMkLst>
        </pc:spChg>
        <pc:spChg chg="mod">
          <ac:chgData name="Nur Adlina Adilah Binti Aziman" userId="b88cb19d-88a5-4d1d-acca-69c229117c8b" providerId="ADAL" clId="{EEFCE7DE-D866-4498-B5FD-0DC6EC18440B}" dt="2026-03-15T07:04:58.707" v="562" actId="1076"/>
          <ac:spMkLst>
            <pc:docMk/>
            <pc:sldMk cId="456086511" sldId="2147483646"/>
            <ac:spMk id="41" creationId="{8ECF7FB4-C5DD-A887-6D06-D4AEE4B68083}"/>
          </ac:spMkLst>
        </pc:spChg>
        <pc:spChg chg="add mod">
          <ac:chgData name="Nur Adlina Adilah Binti Aziman" userId="b88cb19d-88a5-4d1d-acca-69c229117c8b" providerId="ADAL" clId="{EEFCE7DE-D866-4498-B5FD-0DC6EC18440B}" dt="2026-03-13T03:19:16.647" v="560" actId="1076"/>
          <ac:spMkLst>
            <pc:docMk/>
            <pc:sldMk cId="456086511" sldId="2147483646"/>
            <ac:spMk id="42" creationId="{3E59D1CE-A5D2-05D9-6E05-6BFB43DFB4E9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C981B2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3E-4D30-B92C-76AF88379AEC}"/>
              </c:ext>
            </c:extLst>
          </c:dPt>
          <c:dPt>
            <c:idx val="1"/>
            <c:bubble3D val="0"/>
            <c:spPr>
              <a:solidFill>
                <a:srgbClr val="B1489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3E-4D30-B92C-76AF88379AEC}"/>
              </c:ext>
            </c:extLst>
          </c:dPt>
          <c:dPt>
            <c:idx val="2"/>
            <c:bubble3D val="0"/>
            <c:spPr>
              <a:solidFill>
                <a:srgbClr val="922B73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3E-4D30-B92C-76AF88379AEC}"/>
              </c:ext>
            </c:extLst>
          </c:dPt>
          <c:dPt>
            <c:idx val="3"/>
            <c:bubble3D val="0"/>
            <c:spPr>
              <a:solidFill>
                <a:srgbClr val="750E5C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73E-4D30-B92C-76AF88379AEC}"/>
              </c:ext>
            </c:extLst>
          </c:dPt>
          <c:dPt>
            <c:idx val="4"/>
            <c:bubble3D val="0"/>
            <c:spPr>
              <a:solidFill>
                <a:srgbClr val="5A0A42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73E-4D30-B92C-76AF88379AEC}"/>
              </c:ext>
            </c:extLst>
          </c:dPt>
          <c:dPt>
            <c:idx val="5"/>
            <c:bubble3D val="0"/>
            <c:spPr>
              <a:solidFill>
                <a:srgbClr val="42152D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73E-4D30-B92C-76AF88379AEC}"/>
              </c:ext>
            </c:extLst>
          </c:dPt>
          <c:dPt>
            <c:idx val="6"/>
            <c:bubble3D val="0"/>
            <c:spPr>
              <a:solidFill>
                <a:srgbClr val="351C2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73E-4D30-B92C-76AF88379AEC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73E-4D30-B92C-76AF88379A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9A9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142-42F6-B937-71457F080B78}"/>
              </c:ext>
            </c:extLst>
          </c:dPt>
          <c:dPt>
            <c:idx val="1"/>
            <c:bubble3D val="0"/>
            <c:spPr>
              <a:solidFill>
                <a:srgbClr val="FF736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142-42F6-B937-71457F080B78}"/>
              </c:ext>
            </c:extLst>
          </c:dPt>
          <c:dPt>
            <c:idx val="2"/>
            <c:bubble3D val="0"/>
            <c:spPr>
              <a:solidFill>
                <a:srgbClr val="F95D54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142-42F6-B937-71457F080B78}"/>
              </c:ext>
            </c:extLst>
          </c:dPt>
          <c:dPt>
            <c:idx val="3"/>
            <c:bubble3D val="0"/>
            <c:spPr>
              <a:solidFill>
                <a:srgbClr val="FF4136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142-42F6-B937-71457F080B78}"/>
              </c:ext>
            </c:extLst>
          </c:dPt>
          <c:dPt>
            <c:idx val="4"/>
            <c:bubble3D val="0"/>
            <c:spPr>
              <a:solidFill>
                <a:srgbClr val="E0362C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142-42F6-B937-71457F080B78}"/>
              </c:ext>
            </c:extLst>
          </c:dPt>
          <c:dPt>
            <c:idx val="5"/>
            <c:bubble3D val="0"/>
            <c:spPr>
              <a:solidFill>
                <a:srgbClr val="B9251C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142-42F6-B937-71457F080B78}"/>
              </c:ext>
            </c:extLst>
          </c:dPt>
          <c:dPt>
            <c:idx val="6"/>
            <c:bubble3D val="0"/>
            <c:spPr>
              <a:solidFill>
                <a:srgbClr val="7A130D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142-42F6-B937-71457F080B7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142-42F6-B937-71457F080B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B46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456-4934-8D5F-5CE358624864}"/>
              </c:ext>
            </c:extLst>
          </c:dPt>
          <c:dPt>
            <c:idx val="1"/>
            <c:bubble3D val="0"/>
            <c:spPr>
              <a:solidFill>
                <a:srgbClr val="FF983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456-4934-8D5F-5CE358624864}"/>
              </c:ext>
            </c:extLst>
          </c:dPt>
          <c:dPt>
            <c:idx val="2"/>
            <c:bubble3D val="0"/>
            <c:spPr>
              <a:solidFill>
                <a:srgbClr val="FF810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456-4934-8D5F-5CE358624864}"/>
              </c:ext>
            </c:extLst>
          </c:dPt>
          <c:dPt>
            <c:idx val="3"/>
            <c:bubble3D val="0"/>
            <c:spPr>
              <a:solidFill>
                <a:srgbClr val="FF6E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456-4934-8D5F-5CE358624864}"/>
              </c:ext>
            </c:extLst>
          </c:dPt>
          <c:dPt>
            <c:idx val="4"/>
            <c:bubble3D val="0"/>
            <c:spPr>
              <a:solidFill>
                <a:srgbClr val="F769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456-4934-8D5F-5CE358624864}"/>
              </c:ext>
            </c:extLst>
          </c:dPt>
          <c:dPt>
            <c:idx val="5"/>
            <c:bubble3D val="0"/>
            <c:spPr>
              <a:solidFill>
                <a:srgbClr val="EB4F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456-4934-8D5F-5CE358624864}"/>
              </c:ext>
            </c:extLst>
          </c:dPt>
          <c:dPt>
            <c:idx val="6"/>
            <c:bubble3D val="0"/>
            <c:spPr>
              <a:solidFill>
                <a:srgbClr val="BC2F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456-4934-8D5F-5CE358624864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456-4934-8D5F-5CE3586248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8CE8AD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E2E-4209-B3E1-EF9C76920998}"/>
              </c:ext>
            </c:extLst>
          </c:dPt>
          <c:dPt>
            <c:idx val="1"/>
            <c:bubble3D val="0"/>
            <c:spPr>
              <a:solidFill>
                <a:srgbClr val="57E188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E2E-4209-B3E1-EF9C76920998}"/>
              </c:ext>
            </c:extLst>
          </c:dPt>
          <c:dPt>
            <c:idx val="2"/>
            <c:bubble3D val="0"/>
            <c:spPr>
              <a:solidFill>
                <a:srgbClr val="34C768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E2E-4209-B3E1-EF9C76920998}"/>
              </c:ext>
            </c:extLst>
          </c:dPt>
          <c:dPt>
            <c:idx val="3"/>
            <c:bubble3D val="0"/>
            <c:spPr>
              <a:solidFill>
                <a:srgbClr val="2DB757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E2E-4209-B3E1-EF9C76920998}"/>
              </c:ext>
            </c:extLst>
          </c:dPt>
          <c:dPt>
            <c:idx val="4"/>
            <c:bubble3D val="0"/>
            <c:spPr>
              <a:solidFill>
                <a:srgbClr val="189D3E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E2E-4209-B3E1-EF9C76920998}"/>
              </c:ext>
            </c:extLst>
          </c:dPt>
          <c:dPt>
            <c:idx val="5"/>
            <c:bubble3D val="0"/>
            <c:spPr>
              <a:solidFill>
                <a:srgbClr val="168736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E2E-4209-B3E1-EF9C76920998}"/>
              </c:ext>
            </c:extLst>
          </c:dPt>
          <c:dPt>
            <c:idx val="6"/>
            <c:bubble3D val="0"/>
            <c:spPr>
              <a:solidFill>
                <a:srgbClr val="13652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E2E-4209-B3E1-EF9C7692099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E2E-4209-B3E1-EF9C769209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93F0E6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CB6-45A4-A8F3-E14B512F2DBE}"/>
              </c:ext>
            </c:extLst>
          </c:dPt>
          <c:dPt>
            <c:idx val="1"/>
            <c:bubble3D val="0"/>
            <c:spPr>
              <a:solidFill>
                <a:srgbClr val="60E6E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CB6-45A4-A8F3-E14B512F2DBE}"/>
              </c:ext>
            </c:extLst>
          </c:dPt>
          <c:dPt>
            <c:idx val="2"/>
            <c:bubble3D val="0"/>
            <c:spPr>
              <a:solidFill>
                <a:srgbClr val="42C9C2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CB6-45A4-A8F3-E14B512F2DBE}"/>
              </c:ext>
            </c:extLst>
          </c:dPt>
          <c:dPt>
            <c:idx val="3"/>
            <c:bubble3D val="0"/>
            <c:spPr>
              <a:solidFill>
                <a:srgbClr val="27ACA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CB6-45A4-A8F3-E14B512F2DBE}"/>
              </c:ext>
            </c:extLst>
          </c:dPt>
          <c:dPt>
            <c:idx val="4"/>
            <c:bubble3D val="0"/>
            <c:spPr>
              <a:solidFill>
                <a:srgbClr val="10909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CB6-45A4-A8F3-E14B512F2DBE}"/>
              </c:ext>
            </c:extLst>
          </c:dPt>
          <c:dPt>
            <c:idx val="5"/>
            <c:bubble3D val="0"/>
            <c:spPr>
              <a:solidFill>
                <a:srgbClr val="0D757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CB6-45A4-A8F3-E14B512F2DBE}"/>
              </c:ext>
            </c:extLst>
          </c:dPt>
          <c:dPt>
            <c:idx val="6"/>
            <c:bubble3D val="0"/>
            <c:spPr>
              <a:solidFill>
                <a:srgbClr val="004F4F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CB6-45A4-A8F3-E14B512F2DBE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CB6-45A4-A8F3-E14B512F2D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87D3F2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50D-4AA9-B76B-0A49ACCFC8B5}"/>
              </c:ext>
            </c:extLst>
          </c:dPt>
          <c:dPt>
            <c:idx val="1"/>
            <c:bubble3D val="0"/>
            <c:spPr>
              <a:solidFill>
                <a:srgbClr val="4EBEEB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50D-4AA9-B76B-0A49ACCFC8B5}"/>
              </c:ext>
            </c:extLst>
          </c:dPt>
          <c:dPt>
            <c:idx val="2"/>
            <c:bubble3D val="0"/>
            <c:spPr>
              <a:solidFill>
                <a:srgbClr val="35A4E8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50D-4AA9-B76B-0A49ACCFC8B5}"/>
              </c:ext>
            </c:extLst>
          </c:dPt>
          <c:dPt>
            <c:idx val="3"/>
            <c:bubble3D val="0"/>
            <c:spPr>
              <a:solidFill>
                <a:srgbClr val="188CE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50D-4AA9-B76B-0A49ACCFC8B5}"/>
              </c:ext>
            </c:extLst>
          </c:dPt>
          <c:dPt>
            <c:idx val="4"/>
            <c:bubble3D val="0"/>
            <c:spPr>
              <a:solidFill>
                <a:srgbClr val="1777CF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50D-4AA9-B76B-0A49ACCFC8B5}"/>
              </c:ext>
            </c:extLst>
          </c:dPt>
          <c:dPt>
            <c:idx val="5"/>
            <c:bubble3D val="0"/>
            <c:spPr>
              <a:solidFill>
                <a:srgbClr val="155CB4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50D-4AA9-B76B-0A49ACCFC8B5}"/>
              </c:ext>
            </c:extLst>
          </c:dPt>
          <c:dPt>
            <c:idx val="6"/>
            <c:bubble3D val="0"/>
            <c:spPr>
              <a:solidFill>
                <a:srgbClr val="082C6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50D-4AA9-B76B-0A49ACCFC8B5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50D-4AA9-B76B-0A49ACCFC8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9C82D4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311-429B-A18C-70A1CB9585EA}"/>
              </c:ext>
            </c:extLst>
          </c:dPt>
          <c:dPt>
            <c:idx val="1"/>
            <c:bubble3D val="0"/>
            <c:spPr>
              <a:solidFill>
                <a:srgbClr val="724BC3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311-429B-A18C-70A1CB9585EA}"/>
              </c:ext>
            </c:extLst>
          </c:dPt>
          <c:dPt>
            <c:idx val="2"/>
            <c:bubble3D val="0"/>
            <c:spPr>
              <a:solidFill>
                <a:srgbClr val="542EA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311-429B-A18C-70A1CB9585EA}"/>
              </c:ext>
            </c:extLst>
          </c:dPt>
          <c:dPt>
            <c:idx val="3"/>
            <c:bubble3D val="0"/>
            <c:spPr>
              <a:solidFill>
                <a:srgbClr val="3D1089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311-429B-A18C-70A1CB9585EA}"/>
              </c:ext>
            </c:extLst>
          </c:dPt>
          <c:dPt>
            <c:idx val="4"/>
            <c:bubble3D val="0"/>
            <c:spPr>
              <a:solidFill>
                <a:srgbClr val="240D7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311-429B-A18C-70A1CB9585EA}"/>
              </c:ext>
            </c:extLst>
          </c:dPt>
          <c:dPt>
            <c:idx val="5"/>
            <c:bubble3D val="0"/>
            <c:spPr>
              <a:solidFill>
                <a:srgbClr val="0A095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311-429B-A18C-70A1CB9585EA}"/>
              </c:ext>
            </c:extLst>
          </c:dPt>
          <c:dPt>
            <c:idx val="6"/>
            <c:bubble3D val="0"/>
            <c:spPr>
              <a:solidFill>
                <a:srgbClr val="15173E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311-429B-A18C-70A1CB9585EA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311-429B-A18C-70A1CB9585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E6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255-4811-BEBA-054FA57C6AF1}"/>
              </c:ext>
            </c:extLst>
          </c:dPt>
          <c:dPt>
            <c:idx val="1"/>
            <c:bubble3D val="0"/>
            <c:spPr>
              <a:solidFill>
                <a:srgbClr val="2E2E38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255-4811-BEBA-054FA57C6AF1}"/>
              </c:ext>
            </c:extLst>
          </c:dPt>
          <c:dPt>
            <c:idx val="2"/>
            <c:bubble3D val="0"/>
            <c:spPr>
              <a:solidFill>
                <a:srgbClr val="74748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255-4811-BEBA-054FA57C6AF1}"/>
              </c:ext>
            </c:extLst>
          </c:dPt>
          <c:dPt>
            <c:idx val="3"/>
            <c:bubble3D val="0"/>
            <c:spPr>
              <a:solidFill>
                <a:srgbClr val="C4C4CC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255-4811-BEBA-054FA57C6AF1}"/>
              </c:ext>
            </c:extLst>
          </c:dPt>
          <c:dPt>
            <c:idx val="4"/>
            <c:bubble3D val="0"/>
            <c:spPr>
              <a:solidFill>
                <a:srgbClr val="F5F5F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255-4811-BEBA-054FA57C6AF1}"/>
              </c:ext>
            </c:extLst>
          </c:dPt>
          <c:cat>
            <c:strRef>
              <c:f>Sheet1!$A$2:$A$6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255-4811-BEBA-054FA57C6A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78EA2-CA75-4239-B161-96B08D04FA79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04101C-8DF1-4E3C-80B2-5E4A74470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484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6CF111-A9E5-294B-9AA8-CC5C8B1D00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4262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A5D04-1EAC-6740-EEB5-3BEF8649D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75405E-D0A7-EB2B-9801-17B8BE89FC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DAD21F-EB29-E590-C0FD-FF7C4B2538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MyNext</a:t>
            </a:r>
            <a:r>
              <a:rPr lang="en-US"/>
              <a:t> offers students insights into their work interests through the RIASEC model, which categorizes occupations into six main types based on their primary work tasks and environments. </a:t>
            </a:r>
          </a:p>
          <a:p>
            <a:endParaRPr lang="en-US"/>
          </a:p>
          <a:p>
            <a:r>
              <a:rPr lang="en-US"/>
              <a:t>By understanding which RIASEC types align with their preferences, students can gain clarity on potential career paths that resonate with their interests and strengths.</a:t>
            </a:r>
          </a:p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9AA810-4113-88B2-61E6-31C21DA76C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6CF111-A9E5-294B-9AA8-CC5C8B1D00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27510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6117749" cy="26765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7997690" y="2"/>
            <a:ext cx="6117749" cy="26765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280025" y="400050"/>
            <a:ext cx="3560763" cy="20034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411789" y="2537799"/>
            <a:ext cx="11294309" cy="2405209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r>
              <a:rPr lang="en-US"/>
              <a:t>You may be nervous thinking that this is the most important decision of your life </a:t>
            </a:r>
          </a:p>
          <a:p>
            <a:r>
              <a:rPr lang="en-US"/>
              <a:t>Even though that this is important, but we are here to help! </a:t>
            </a:r>
          </a:p>
          <a:p>
            <a:r>
              <a:rPr lang="en-US"/>
              <a:t>We would like to share on a yearly publication of Critical Occupations List</a:t>
            </a:r>
          </a:p>
          <a:p>
            <a:endParaRPr lang="en-US"/>
          </a:p>
          <a:p>
            <a:r>
              <a:rPr lang="en-US"/>
              <a:t>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5075599"/>
            <a:ext cx="6117749" cy="26642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7997690" y="5075599"/>
            <a:ext cx="6117749" cy="26642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C06B1-D55E-421F-8C95-2EBCED041173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0665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02A5E-FF90-5385-DCAD-57F99415B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498AFA-B11A-A4EC-ABB6-23A96A84AF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26FC88-869B-02AA-3675-5FA6AEC07F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6BC64D-7EE3-6E8B-21F5-289C066A12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529165-C637-41DD-87CB-A95C0D7C0654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1213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9804D-9CE7-AF60-D6F2-876E8380F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40DF08-CEE8-700C-1B08-A629CEAA72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3BBAA4-3828-7BAE-5727-F3E056F98D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EA10C8-F84B-07FB-289E-BD5101BDD0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529165-C637-41DD-87CB-A95C0D7C0654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70275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C06B1-D55E-421F-8C95-2EBCED041173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4804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Additionally, Education Minister </a:t>
            </a:r>
            <a:r>
              <a:rPr lang="en-US" err="1"/>
              <a:t>Fadhlina</a:t>
            </a:r>
            <a:r>
              <a:rPr lang="en-US"/>
              <a:t> </a:t>
            </a:r>
            <a:r>
              <a:rPr lang="en-US" err="1"/>
              <a:t>Sidek</a:t>
            </a:r>
            <a:r>
              <a:rPr lang="en-US"/>
              <a:t> revealed that 8,076 students nationwide were absent from all their written SPM papers as of February 6, 2025. This included 6,231 students from government schools. https://www.myc.my/articles/4128/rising-concern-over-spm-dropouts-former-students-regret-their-decision-after-struggling-to-secure-jobs.</a:t>
            </a:r>
          </a:p>
          <a:p>
            <a:endParaRPr lang="en-US"/>
          </a:p>
          <a:p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Bagi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kategori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calon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sekolah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KPM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sahaja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,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analisis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menunjukkan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seramai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6,290 orang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calon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tidak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hadir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menduduki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peperiksaan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SPM 2024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berbanding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8,676 orang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bagi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tahun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2023,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penurunan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sebanyak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2,386 orang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iaitu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27.5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peratus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. https://www.astroawani.com/berita-malaysia/peperiksaan-spm-kpm-laksana-pengesanan-awal-pelajar-berisiko-cicir-507408.</a:t>
            </a:r>
          </a:p>
          <a:p>
            <a:endParaRPr lang="en-MY" b="0" i="0">
              <a:solidFill>
                <a:srgbClr val="484849"/>
              </a:solidFill>
              <a:effectLst/>
              <a:highlight>
                <a:srgbClr val="FFFFFF"/>
              </a:highlight>
              <a:latin typeface="Mulish"/>
            </a:endParaRPr>
          </a:p>
          <a:p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NEET: </a:t>
            </a:r>
            <a:r>
              <a:rPr lang="en-US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not in employment, education, or training. </a:t>
            </a:r>
          </a:p>
          <a:p>
            <a:r>
              <a:rPr lang="en-US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The NEET rate in Malaysia is equal to 13.6 per cent for aged 15–24 and up to 14.0 per cent for aged 15–30. This means that one-tenth of the young population in Malaysia are neither in employment nor in education or training.</a:t>
            </a:r>
          </a:p>
          <a:p>
            <a:endParaRPr lang="en-US" b="0" i="0">
              <a:solidFill>
                <a:srgbClr val="484849"/>
              </a:solidFill>
              <a:effectLst/>
              <a:highlight>
                <a:srgbClr val="FFFFFF"/>
              </a:highlight>
              <a:latin typeface="Mulish"/>
            </a:endParaRPr>
          </a:p>
          <a:p>
            <a:r>
              <a:rPr lang="en-US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STEM Enrolment - https://www.thestar.com.my/news/nation/2024/07/16/stem-enrolment-hits-5083-for-2024-up-from-4184-in-2019-says-education-ministry?utm_source=chatgpt.com</a:t>
            </a:r>
            <a:endParaRPr lang="en-MY"/>
          </a:p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8516A3-500C-4365-8639-D693F55D65F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412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BEDF1-5CC3-525A-29DD-F4A5238C0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4FD41A-BAA6-1155-9936-3A874D1B59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03D3D8-6E53-7145-54E5-5934DE62C2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Additionally, Education Minister </a:t>
            </a:r>
            <a:r>
              <a:rPr lang="en-US" err="1"/>
              <a:t>Fadhlina</a:t>
            </a:r>
            <a:r>
              <a:rPr lang="en-US"/>
              <a:t> </a:t>
            </a:r>
            <a:r>
              <a:rPr lang="en-US" err="1"/>
              <a:t>Sidek</a:t>
            </a:r>
            <a:r>
              <a:rPr lang="en-US"/>
              <a:t> revealed that 8,076 students nationwide were absent from all their written SPM papers as of February 6, 2025. This included 6,231 students from government schools. https://www.myc.my/articles/4128/rising-concern-over-spm-dropouts-former-students-regret-their-decision-after-struggling-to-secure-jobs.</a:t>
            </a:r>
          </a:p>
          <a:p>
            <a:endParaRPr lang="en-US"/>
          </a:p>
          <a:p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Bagi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kategori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calon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sekolah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KPM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sahaja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,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analisis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menunjukkan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seramai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6,290 orang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calon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tidak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hadir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menduduki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peperiksaan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SPM 2024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berbanding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8,676 orang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bagi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tahun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2023,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penurunan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sebanyak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2,386 orang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iaitu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 27.5 </a:t>
            </a:r>
            <a:r>
              <a:rPr lang="en-MY" b="0" i="0" err="1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peratus</a:t>
            </a:r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. https://www.astroawani.com/berita-malaysia/peperiksaan-spm-kpm-laksana-pengesanan-awal-pelajar-berisiko-cicir-507408.</a:t>
            </a:r>
          </a:p>
          <a:p>
            <a:endParaRPr lang="en-MY" b="0" i="0">
              <a:solidFill>
                <a:srgbClr val="484849"/>
              </a:solidFill>
              <a:effectLst/>
              <a:highlight>
                <a:srgbClr val="FFFFFF"/>
              </a:highlight>
              <a:latin typeface="Mulish"/>
            </a:endParaRPr>
          </a:p>
          <a:p>
            <a:r>
              <a:rPr lang="en-MY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NEET: </a:t>
            </a:r>
            <a:r>
              <a:rPr lang="en-US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not in employment, education, or training. </a:t>
            </a:r>
          </a:p>
          <a:p>
            <a:r>
              <a:rPr lang="en-US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The NEET rate in Malaysia is equal to 13.6 per cent for aged 15–24 and up to 14.0 per cent for aged 15–30. This means that one-tenth of the young population in Malaysia are neither in employment nor in education or training.</a:t>
            </a:r>
          </a:p>
          <a:p>
            <a:endParaRPr lang="en-US" b="0" i="0">
              <a:solidFill>
                <a:srgbClr val="484849"/>
              </a:solidFill>
              <a:effectLst/>
              <a:highlight>
                <a:srgbClr val="FFFFFF"/>
              </a:highlight>
              <a:latin typeface="Mulish"/>
            </a:endParaRPr>
          </a:p>
          <a:p>
            <a:r>
              <a:rPr lang="en-US" b="0" i="0">
                <a:solidFill>
                  <a:srgbClr val="484849"/>
                </a:solidFill>
                <a:effectLst/>
                <a:highlight>
                  <a:srgbClr val="FFFFFF"/>
                </a:highlight>
                <a:latin typeface="Mulish"/>
              </a:rPr>
              <a:t>STEM Enrolment - https://www.thestar.com.my/news/nation/2024/07/16/stem-enrolment-hits-5083-for-2024-up-from-4184-in-2019-says-education-ministry?utm_source=chatgpt.com</a:t>
            </a:r>
            <a:endParaRPr lang="en-MY"/>
          </a:p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B27A1-6092-C20B-0CBE-71AB15AB68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8516A3-500C-4365-8639-D693F55D65F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920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27185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789761-DBFF-4307-AC8D-9EB7A2E202A6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764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5E834-7B21-33E6-5875-59E1B3396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220197-C03C-8C31-9F7D-E5D45C01ED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DA3DBF-4897-BF61-C75A-E773634B8C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4A2988-2212-3998-34E0-982BCA4D94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6CF111-A9E5-294B-9AA8-CC5C8B1D00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5803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27619-4ADC-2EF0-5C1D-2138CE1A2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0C4079-BF6E-5DA5-A6E1-57D4F72C73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615AE6-3EA3-E2E3-0F6E-5861A67D1F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Self-awareness is key: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Recognizing oneself is crucial for personal growth and career development.</a:t>
            </a:r>
            <a:endParaRPr lang="en-US">
              <a:cs typeface="Calibri" panose="020F0502020204030204"/>
            </a:endParaRPr>
          </a:p>
          <a:p>
            <a:endParaRPr lang="en-US">
              <a:cs typeface="Calibri" panose="020F0502020204030204"/>
            </a:endParaRPr>
          </a:p>
          <a:p>
            <a:r>
              <a:rPr lang="en-US"/>
              <a:t>RIASEC model insights:</a:t>
            </a:r>
            <a:endParaRPr lang="en-US"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err="1"/>
              <a:t>MyNext</a:t>
            </a:r>
            <a:r>
              <a:rPr lang="en-US"/>
              <a:t> uses the RIASEC model to help students understand their work interests based on six personality types.</a:t>
            </a:r>
            <a:endParaRPr lang="en-US"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endParaRPr lang="en-US"/>
          </a:p>
          <a:p>
            <a:r>
              <a:rPr lang="en-US"/>
              <a:t>OCEAN model assessments:</a:t>
            </a:r>
            <a:endParaRPr lang="en-US"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err="1"/>
              <a:t>MyNext</a:t>
            </a:r>
            <a:r>
              <a:rPr lang="en-US"/>
              <a:t> employs the OCEAN model to evaluate students' personality traits, motivations, and behaviors.</a:t>
            </a:r>
            <a:endParaRPr lang="en-US">
              <a:cs typeface="Calibri" panose="020F0502020204030204"/>
            </a:endParaRPr>
          </a:p>
          <a:p>
            <a:endParaRPr lang="en-US">
              <a:cs typeface="Calibri" panose="020F0502020204030204"/>
            </a:endParaRPr>
          </a:p>
          <a:p>
            <a:r>
              <a:rPr lang="en-US"/>
              <a:t>Language proficiency evaluation:</a:t>
            </a:r>
            <a:endParaRPr lang="en-US"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err="1"/>
              <a:t>MyNext</a:t>
            </a:r>
            <a:r>
              <a:rPr lang="en-US"/>
              <a:t> assesses students' language skills across different languages to enhance their employability.</a:t>
            </a:r>
            <a:endParaRPr lang="en-US"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Helps students identify language strengths and leverage them for career opportunities.</a:t>
            </a:r>
            <a:endParaRPr lang="en-US">
              <a:cs typeface="Calibri" panose="020F0502020204030204"/>
            </a:endParaRPr>
          </a:p>
          <a:p>
            <a:endParaRPr lang="en-US">
              <a:cs typeface="Calibri" panose="020F0502020204030204"/>
            </a:endParaRPr>
          </a:p>
          <a:p>
            <a:endParaRPr lang="en-US">
              <a:cs typeface="Calibri" panose="020F0502020204030204"/>
            </a:endParaRPr>
          </a:p>
          <a:p>
            <a:endParaRPr lang="en-US">
              <a:cs typeface="Calibri" panose="020F0502020204030204"/>
            </a:endParaRPr>
          </a:p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A2CC09-D2A7-6004-11C2-2E885448FA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6CF111-A9E5-294B-9AA8-CC5C8B1D00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05792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BAFF3-4896-07C6-B70F-DEE2B351A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A15F53-2C2E-1171-C7F2-3F89A5C6E8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34EBBD-5CBD-ACDC-493A-FB90EB5DAE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MyNext</a:t>
            </a:r>
            <a:r>
              <a:rPr lang="en-US"/>
              <a:t> offers students insights into their work interests through the RIASEC model, which categorizes occupations into six main types based on their primary work tasks and environments. </a:t>
            </a:r>
          </a:p>
          <a:p>
            <a:endParaRPr lang="en-US"/>
          </a:p>
          <a:p>
            <a:r>
              <a:rPr lang="en-US"/>
              <a:t>By understanding which RIASEC types align with their preferences, students can gain clarity on potential career paths that resonate with their interests and strengths.</a:t>
            </a:r>
          </a:p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584D05-5164-2DB0-A485-FD89BB9C33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6CF111-A9E5-294B-9AA8-CC5C8B1D00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76225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So why is psychometric test is important? Psychological factors have some of the strongest relationships with overall success at work &amp; academic life. </a:t>
            </a:r>
          </a:p>
          <a:p>
            <a:endParaRPr lang="en-US"/>
          </a:p>
          <a:p>
            <a:r>
              <a:rPr lang="en-US"/>
              <a:t>The current evidence shows that the Big Five (OCEAN) Personality Traits provides predictions in overall job success &amp; academic performance. (Smith &amp; Robertson, 2001; John, John &amp; Rao, 2020)</a:t>
            </a:r>
          </a:p>
          <a:p>
            <a:endParaRPr lang="en-US"/>
          </a:p>
          <a:p>
            <a:r>
              <a:rPr lang="en-US"/>
              <a:t>Psychometric tests are being used more &amp; more in the workplace to enhance recruitment &amp; employee development.</a:t>
            </a:r>
            <a:endParaRPr lang="en-US">
              <a:cs typeface="Calibri"/>
            </a:endParaRPr>
          </a:p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6CF111-A9E5-294B-9AA8-CC5C8B1D00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0937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9B92510-11A5-430F-B6AF-81A12F6D879D}"/>
              </a:ext>
            </a:extLst>
          </p:cNvPr>
          <p:cNvSpPr/>
          <p:nvPr userDrawn="1"/>
        </p:nvSpPr>
        <p:spPr>
          <a:xfrm>
            <a:off x="0" y="0"/>
            <a:ext cx="265814" cy="6709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4E1B1E-ABFC-D50F-0D16-857DE2F85026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0338EB-29BD-8E18-F00C-7F3A2BAC31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63" r="21578"/>
          <a:stretch/>
        </p:blipFill>
        <p:spPr>
          <a:xfrm>
            <a:off x="-2171" y="0"/>
            <a:ext cx="5393271" cy="6732786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3ED74F9-4FC6-B37E-2EC8-ED42F8A38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57507" y="1120877"/>
            <a:ext cx="5393271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F8A9856-AC93-F8C7-24C9-E789EC94BE8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56970" y="243448"/>
            <a:ext cx="4384490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B9E3BF-92B3-3E3D-6CDE-1D9CE41E9EAB}"/>
              </a:ext>
            </a:extLst>
          </p:cNvPr>
          <p:cNvSpPr/>
          <p:nvPr userDrawn="1"/>
        </p:nvSpPr>
        <p:spPr>
          <a:xfrm rot="5400000">
            <a:off x="6602690" y="10042"/>
            <a:ext cx="28800" cy="1920240"/>
          </a:xfrm>
          <a:prstGeom prst="rect">
            <a:avLst/>
          </a:pr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D461E0B-5F2B-FBF4-263B-2E786B60E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8576" y="6356350"/>
            <a:ext cx="515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AB3D-644E-4AFE-875F-1F0B7B57C0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263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Al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E30E29-B470-4762-81AF-490220CC0CB8}"/>
              </a:ext>
            </a:extLst>
          </p:cNvPr>
          <p:cNvSpPr/>
          <p:nvPr userDrawn="1"/>
        </p:nvSpPr>
        <p:spPr>
          <a:xfrm>
            <a:off x="0" y="6381750"/>
            <a:ext cx="12192000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19197A-C066-42FE-9D0A-E5DBC784E225}"/>
              </a:ext>
            </a:extLst>
          </p:cNvPr>
          <p:cNvSpPr/>
          <p:nvPr userDrawn="1"/>
        </p:nvSpPr>
        <p:spPr>
          <a:xfrm>
            <a:off x="0" y="0"/>
            <a:ext cx="202019" cy="6741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435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1">
                <a:solidFill>
                  <a:srgbClr val="003E79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9407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950C957-D048-488B-AB03-246FBC1B38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748103"/>
            <a:ext cx="8984512" cy="681290"/>
          </a:xfrm>
          <a:prstGeom prst="rect">
            <a:avLst/>
          </a:prstGeom>
          <a:noFill/>
        </p:spPr>
        <p:txBody>
          <a:bodyPr/>
          <a:lstStyle>
            <a:lvl1pPr marL="627063" indent="0">
              <a:spcBef>
                <a:spcPts val="0"/>
              </a:spcBef>
              <a:buNone/>
              <a:defRPr sz="4000" b="1" spc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SECTION BREAKER TITLE</a:t>
            </a:r>
            <a:endParaRPr lang="en-MY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475A1D-BBC4-7AAC-4459-9769E34523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D17765-709A-3F48-BB0A-A0BE5B4A5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495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242">
          <p15:clr>
            <a:srgbClr val="FBAE40"/>
          </p15:clr>
        </p15:guide>
        <p15:guide id="4" pos="438">
          <p15:clr>
            <a:srgbClr val="FBAE40"/>
          </p15:clr>
        </p15:guide>
        <p15:guide id="5" orient="horz" pos="572">
          <p15:clr>
            <a:srgbClr val="FBAE40"/>
          </p15:clr>
        </p15:guide>
        <p15:guide id="6" orient="horz" pos="37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 without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6C2DF8-2422-4B43-B639-B4113F2A20A7}"/>
              </a:ext>
            </a:extLst>
          </p:cNvPr>
          <p:cNvSpPr/>
          <p:nvPr userDrawn="1"/>
        </p:nvSpPr>
        <p:spPr>
          <a:xfrm>
            <a:off x="0" y="0"/>
            <a:ext cx="567813" cy="67842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3FA779-A3DF-4938-9F87-A7BBBE24F20C}"/>
              </a:ext>
            </a:extLst>
          </p:cNvPr>
          <p:cNvSpPr/>
          <p:nvPr userDrawn="1"/>
        </p:nvSpPr>
        <p:spPr>
          <a:xfrm rot="5400000">
            <a:off x="6033936" y="640941"/>
            <a:ext cx="567813" cy="11748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7F901D-AB28-41E2-84B5-DACF214CC20C}"/>
              </a:ext>
            </a:extLst>
          </p:cNvPr>
          <p:cNvSpPr/>
          <p:nvPr userDrawn="1"/>
        </p:nvSpPr>
        <p:spPr>
          <a:xfrm>
            <a:off x="11624187" y="801330"/>
            <a:ext cx="567813" cy="60566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0"/>
          </a:p>
        </p:txBody>
      </p:sp>
      <p:pic>
        <p:nvPicPr>
          <p:cNvPr id="4" name="Picture 3" descr="A low angle view of a tall building&#10;&#10;Description automatically generated">
            <a:extLst>
              <a:ext uri="{FF2B5EF4-FFF2-40B4-BE49-F238E27FC236}">
                <a16:creationId xmlns:a16="http://schemas.microsoft.com/office/drawing/2014/main" id="{DFF295EB-CBEB-41B9-E563-1F37C13C3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586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4ABD2-4B43-47AF-9D25-78186FF62559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002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E0BA0-50B4-4F5E-8CDC-CB4068F717D8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920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F7F32-9A6B-4471-83EB-5F50B1D9755B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92413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037C-D62C-42C9-9C56-B2439C06F2DE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0463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81E83-FFEA-4415-AF6C-4D88D053AF93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239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3FD8C-E6EE-4E9E-89B3-E149F6E48D54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730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9B92510-11A5-430F-B6AF-81A12F6D879D}"/>
              </a:ext>
            </a:extLst>
          </p:cNvPr>
          <p:cNvSpPr/>
          <p:nvPr userDrawn="1"/>
        </p:nvSpPr>
        <p:spPr>
          <a:xfrm>
            <a:off x="0" y="0"/>
            <a:ext cx="265814" cy="6709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4E1B1E-ABFC-D50F-0D16-857DE2F85026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74F19C-9F92-FA77-0AA8-E19005BC0B2C}"/>
              </a:ext>
            </a:extLst>
          </p:cNvPr>
          <p:cNvSpPr/>
          <p:nvPr userDrawn="1"/>
        </p:nvSpPr>
        <p:spPr>
          <a:xfrm rot="5400000">
            <a:off x="2209253" y="419187"/>
            <a:ext cx="28800" cy="4464000"/>
          </a:xfrm>
          <a:prstGeom prst="rect">
            <a:avLst/>
          </a:prstGeom>
          <a:solidFill>
            <a:srgbClr val="FFE600"/>
          </a:solidFill>
          <a:ln>
            <a:solidFill>
              <a:srgbClr val="FFE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D5E1C42C-1C5E-132E-8CE5-D7048FC023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748103"/>
            <a:ext cx="8984512" cy="681290"/>
          </a:xfrm>
          <a:prstGeom prst="rect">
            <a:avLst/>
          </a:prstGeom>
          <a:noFill/>
        </p:spPr>
        <p:txBody>
          <a:bodyPr/>
          <a:lstStyle>
            <a:lvl1pPr marL="627063" indent="0">
              <a:spcBef>
                <a:spcPts val="0"/>
              </a:spcBef>
              <a:buNone/>
              <a:defRPr sz="4000" b="1" spc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SECTION BREAKER TITLE</a:t>
            </a:r>
            <a:endParaRPr lang="en-MY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CB64E7E-3F05-281F-3124-A1B86DD863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8576" y="6356350"/>
            <a:ext cx="515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AB3D-644E-4AFE-875F-1F0B7B57C0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8533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31E3E-F36D-481E-A1A8-B9ECA3966165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28468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DC019-A56C-493F-ACB5-E26F73AE6FF9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46713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9CBA2-B2FD-4BAF-B0D0-208540D31F79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1523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7CA67-5B35-4EE6-87F0-238B7DDC1672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8337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5"/>
            <a:ext cx="36576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5"/>
            <a:ext cx="10769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043B9-68C0-4EFE-9D07-BD6749AA8923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9383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1190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207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3159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1723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37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_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904A7A5-20DA-4B28-8F43-8381B2C034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B92510-11A5-430F-B6AF-81A12F6D879D}"/>
              </a:ext>
            </a:extLst>
          </p:cNvPr>
          <p:cNvSpPr/>
          <p:nvPr userDrawn="1"/>
        </p:nvSpPr>
        <p:spPr>
          <a:xfrm>
            <a:off x="0" y="0"/>
            <a:ext cx="265814" cy="6709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566E295-D44B-ECBB-ECD5-50A41D6BF0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4E1B1E-ABFC-D50F-0D16-857DE2F85026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BAEE6A-5819-33FD-89E4-A46E531BF4F5}"/>
              </a:ext>
            </a:extLst>
          </p:cNvPr>
          <p:cNvSpPr/>
          <p:nvPr userDrawn="1"/>
        </p:nvSpPr>
        <p:spPr>
          <a:xfrm rot="5400000">
            <a:off x="1319473" y="10042"/>
            <a:ext cx="28800" cy="1920240"/>
          </a:xfrm>
          <a:prstGeom prst="rect">
            <a:avLst/>
          </a:pr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EFAA73B-2C7E-9A6A-1655-DCEFD7EABC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8576" y="6356350"/>
            <a:ext cx="515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AB3D-644E-4AFE-875F-1F0B7B57C0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50EB23-92AC-21D5-E181-7D177C4A8BEC}"/>
              </a:ext>
            </a:extLst>
          </p:cNvPr>
          <p:cNvSpPr/>
          <p:nvPr userDrawn="1"/>
        </p:nvSpPr>
        <p:spPr>
          <a:xfrm>
            <a:off x="10003316" y="0"/>
            <a:ext cx="2016086" cy="683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4789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7633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7710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8325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7219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3088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5391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4B4747-D4B4-45AF-B27F-30751528E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96F4-D76C-4161-8DAF-F5146F225CFD}" type="slidenum">
              <a:rPr lang="en-MY" smtClean="0"/>
              <a:t>‹#›</a:t>
            </a:fld>
            <a:endParaRPr lang="en-MY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C1432AD8-0E39-4B87-A8B7-70817902F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938" y="356406"/>
            <a:ext cx="7884368" cy="3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900078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_With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59ECAA78-FD96-48AA-94AA-77237D9238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F933467-D588-4F45-B5DA-9C3581BBC8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8"/>
            <a:ext cx="10655710" cy="4970361"/>
          </a:xfrm>
          <a:prstGeom prst="rect">
            <a:avLst/>
          </a:prstGeom>
        </p:spPr>
        <p:txBody>
          <a:bodyPr/>
          <a:lstStyle>
            <a:lvl1pPr marL="265127" indent="-265127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99" indent="-258776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4387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242">
          <p15:clr>
            <a:srgbClr val="FBAE40"/>
          </p15:clr>
        </p15:guide>
        <p15:guide id="4" pos="438">
          <p15:clr>
            <a:srgbClr val="FBAE40"/>
          </p15:clr>
        </p15:guide>
        <p15:guide id="5" orient="horz" pos="572">
          <p15:clr>
            <a:srgbClr val="FBAE40"/>
          </p15:clr>
        </p15:guide>
        <p15:guide id="6" orient="horz" pos="374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_With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D827E91-7098-40E0-B374-2A443013B9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9"/>
            <a:ext cx="10655710" cy="4970361"/>
          </a:xfrm>
          <a:prstGeom prst="rect">
            <a:avLst/>
          </a:prstGeom>
        </p:spPr>
        <p:txBody>
          <a:bodyPr/>
          <a:lstStyle>
            <a:lvl1pPr marL="265141" indent="-26514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6035" indent="-258789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2896B4-E3ED-4D69-8A84-F483E366AAD0}"/>
              </a:ext>
            </a:extLst>
          </p:cNvPr>
          <p:cNvSpPr/>
          <p:nvPr userDrawn="1"/>
        </p:nvSpPr>
        <p:spPr>
          <a:xfrm>
            <a:off x="138225" y="6376426"/>
            <a:ext cx="12053777" cy="4815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E2401E-366B-4DBE-8C2B-A43D57F28B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42271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079EB-F068-451C-8707-DD9FE2BA4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96F4-D76C-4161-8DAF-F5146F225CFD}" type="slidenum">
              <a:rPr lang="en-MY" smtClean="0"/>
              <a:t>‹#›</a:t>
            </a:fld>
            <a:endParaRPr lang="en-MY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5BFF849E-2EBF-458B-BF50-3791A6EFB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938" y="356406"/>
            <a:ext cx="7884368" cy="3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rgbClr val="1E549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E6B09131-68AB-462A-95C6-B14EB12C2AA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46938" y="1160586"/>
            <a:ext cx="11605093" cy="4689230"/>
          </a:xfrm>
          <a:prstGeom prst="rect">
            <a:avLst/>
          </a:prstGeom>
        </p:spPr>
        <p:txBody>
          <a:bodyPr/>
          <a:lstStyle>
            <a:lvl1pPr marL="285764" indent="-285764">
              <a:buClr>
                <a:srgbClr val="1E5495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1pPr>
            <a:lvl2pPr marL="685834" indent="-228611">
              <a:buClr>
                <a:srgbClr val="1E5495"/>
              </a:buClr>
              <a:buFont typeface="Calibri" panose="020F0502020204030204" pitchFamily="34" charset="0"/>
              <a:buChar char="–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2pPr>
            <a:lvl3pPr>
              <a:buClr>
                <a:srgbClr val="1E5495"/>
              </a:buClr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3pPr>
            <a:lvl4pPr marL="1600280" indent="-228611">
              <a:buClr>
                <a:srgbClr val="1E5495"/>
              </a:buClr>
              <a:buFont typeface="Wingdings" panose="05000000000000000000" pitchFamily="2" charset="2"/>
              <a:buChar char="Ø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4pPr>
            <a:lvl5pPr marL="2057503" indent="-228611">
              <a:buClr>
                <a:srgbClr val="1E5495"/>
              </a:buClr>
              <a:buFont typeface="Courier New" panose="02070309020205020404" pitchFamily="49" charset="0"/>
              <a:buChar char="o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9143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885E828E-ED0B-7A3D-B2AA-6BEE67B0C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4766"/>
            <a:ext cx="12192000" cy="686276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EC3DFEA-DC2A-B05C-CA4F-EAC08D6EB830}"/>
              </a:ext>
            </a:extLst>
          </p:cNvPr>
          <p:cNvSpPr/>
          <p:nvPr userDrawn="1"/>
        </p:nvSpPr>
        <p:spPr>
          <a:xfrm>
            <a:off x="3677056" y="-4766"/>
            <a:ext cx="8514944" cy="6862766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54000"/>
                </a:schemeClr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56C561E-279F-35D9-B16B-2EDA2C4AFF1C}"/>
              </a:ext>
            </a:extLst>
          </p:cNvPr>
          <p:cNvSpPr/>
          <p:nvPr userDrawn="1"/>
        </p:nvSpPr>
        <p:spPr>
          <a:xfrm>
            <a:off x="0" y="0"/>
            <a:ext cx="12192000" cy="6862766"/>
          </a:xfrm>
          <a:prstGeom prst="rect">
            <a:avLst/>
          </a:prstGeom>
          <a:solidFill>
            <a:srgbClr val="00498A">
              <a:alpha val="2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en-US" sz="1100" err="1">
              <a:solidFill>
                <a:schemeClr val="tx1"/>
              </a:solidFill>
              <a:latin typeface="EYInterstate Light" panose="02000506000000020004" pitchFamily="2" charset="0"/>
            </a:endParaRPr>
          </a:p>
        </p:txBody>
      </p:sp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3BDA7E6-940B-0959-A3B0-26EE95F9B9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4" t="33546" r="11855" b="31695"/>
          <a:stretch/>
        </p:blipFill>
        <p:spPr>
          <a:xfrm>
            <a:off x="172208" y="5988427"/>
            <a:ext cx="2283202" cy="786325"/>
          </a:xfrm>
          <a:prstGeom prst="rect">
            <a:avLst/>
          </a:prstGeom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id="{D5650E56-0C91-C5F5-1F22-C640F9542B25}"/>
              </a:ext>
            </a:extLst>
          </p:cNvPr>
          <p:cNvSpPr txBox="1"/>
          <p:nvPr userDrawn="1"/>
        </p:nvSpPr>
        <p:spPr>
          <a:xfrm>
            <a:off x="263561" y="4081589"/>
            <a:ext cx="12127418" cy="4602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300" normalizeH="0" baseline="0" noProof="0">
                <a:ln>
                  <a:noFill/>
                </a:ln>
                <a:solidFill>
                  <a:srgbClr val="FE9901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Arial"/>
                <a:sym typeface="Arial"/>
              </a:rPr>
              <a:t>PREPARING THE WORKFORCE FOR THE FUTURE</a:t>
            </a:r>
            <a:endParaRPr kumimoji="0" lang="en-US" sz="3600" b="1" i="0" u="none" strike="noStrike" kern="0" cap="none" spc="3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logo on a black background&#10;&#10;Description automatically generated">
            <a:extLst>
              <a:ext uri="{FF2B5EF4-FFF2-40B4-BE49-F238E27FC236}">
                <a16:creationId xmlns:a16="http://schemas.microsoft.com/office/drawing/2014/main" id="{A88F202D-34F9-0FCF-E390-1AEF8AB29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6" t="32361" r="53644" b="40580"/>
          <a:stretch/>
        </p:blipFill>
        <p:spPr>
          <a:xfrm>
            <a:off x="6327270" y="0"/>
            <a:ext cx="3754532" cy="23519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0108FB-8374-9DCA-6E08-862A329D3977}"/>
              </a:ext>
            </a:extLst>
          </p:cNvPr>
          <p:cNvSpPr txBox="1"/>
          <p:nvPr userDrawn="1"/>
        </p:nvSpPr>
        <p:spPr>
          <a:xfrm>
            <a:off x="20320" y="3352800"/>
            <a:ext cx="11794043" cy="7287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Arial"/>
                <a:sym typeface="Arial"/>
              </a:rPr>
              <a:t>STRATEGIC . VISIONARY . LEADING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5236B9-7B16-ACA0-AC0E-474DAF050AA1}"/>
              </a:ext>
            </a:extLst>
          </p:cNvPr>
          <p:cNvSpPr txBox="1"/>
          <p:nvPr userDrawn="1"/>
        </p:nvSpPr>
        <p:spPr>
          <a:xfrm>
            <a:off x="6461080" y="2353096"/>
            <a:ext cx="33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MINISTRY OF HUMAN RESOURCES</a:t>
            </a:r>
            <a:endParaRPr kumimoji="0" lang="en-MY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4731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0C3856-1511-4FA5-9906-4C7D700A6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96F4-D76C-4161-8DAF-F5146F225CFD}" type="slidenum">
              <a:rPr lang="en-MY" smtClean="0"/>
              <a:t>‹#›</a:t>
            </a:fld>
            <a:endParaRPr lang="en-MY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4CE8D6-6607-4FF0-B5EF-77C4A80B8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938" y="356406"/>
            <a:ext cx="7884368" cy="3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6409045-9FC3-401A-A090-0ECE33E7060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6938" y="1160585"/>
            <a:ext cx="5708386" cy="381000"/>
          </a:xfrm>
          <a:prstGeom prst="rect">
            <a:avLst/>
          </a:prstGeom>
          <a:solidFill>
            <a:srgbClr val="1E5495"/>
          </a:solidFill>
        </p:spPr>
        <p:txBody>
          <a:bodyPr>
            <a:noAutofit/>
          </a:bodyPr>
          <a:lstStyle>
            <a:lvl1pPr marL="0" indent="0">
              <a:buClr>
                <a:schemeClr val="tx1"/>
              </a:buClr>
              <a:buNone/>
              <a:defRPr sz="2000" b="0">
                <a:solidFill>
                  <a:schemeClr val="bg1"/>
                </a:solidFill>
                <a:latin typeface="Montserrat" panose="00000500000000000000" pitchFamily="50" charset="0"/>
              </a:defRPr>
            </a:lvl1pPr>
            <a:extLst/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A8A494D5-475E-4E35-B87B-9275A13ECA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54616" y="1160585"/>
            <a:ext cx="5708386" cy="381000"/>
          </a:xfrm>
          <a:prstGeom prst="rect">
            <a:avLst/>
          </a:prstGeom>
          <a:solidFill>
            <a:srgbClr val="1E5495"/>
          </a:solidFill>
        </p:spPr>
        <p:txBody>
          <a:bodyPr>
            <a:noAutofit/>
          </a:bodyPr>
          <a:lstStyle>
            <a:lvl1pPr marL="0" indent="0">
              <a:buClr>
                <a:schemeClr val="tx1"/>
              </a:buClr>
              <a:buNone/>
              <a:defRPr sz="2000" b="0">
                <a:solidFill>
                  <a:schemeClr val="bg1"/>
                </a:solidFill>
                <a:latin typeface="Montserrat" panose="00000500000000000000" pitchFamily="50" charset="0"/>
              </a:defRPr>
            </a:lvl1pPr>
            <a:extLst/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B7AF5CE7-C4E8-4780-BFCB-4B535FABC28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54616" y="3727938"/>
            <a:ext cx="5708386" cy="381000"/>
          </a:xfrm>
          <a:prstGeom prst="rect">
            <a:avLst/>
          </a:prstGeom>
          <a:solidFill>
            <a:srgbClr val="1E5495"/>
          </a:solidFill>
        </p:spPr>
        <p:txBody>
          <a:bodyPr>
            <a:noAutofit/>
          </a:bodyPr>
          <a:lstStyle>
            <a:lvl1pPr marL="0" indent="0">
              <a:buClr>
                <a:schemeClr val="tx1"/>
              </a:buClr>
              <a:buNone/>
              <a:defRPr sz="2000" b="0">
                <a:solidFill>
                  <a:schemeClr val="bg1"/>
                </a:solidFill>
                <a:latin typeface="Montserrat" panose="00000500000000000000" pitchFamily="50" charset="0"/>
              </a:defRPr>
            </a:lvl1pPr>
            <a:extLst/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C2949C52-4CB4-4F12-8D87-B6D33ECB7B0D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246938" y="1641231"/>
            <a:ext cx="5708387" cy="4208584"/>
          </a:xfrm>
          <a:prstGeom prst="rect">
            <a:avLst/>
          </a:prstGeom>
        </p:spPr>
        <p:txBody>
          <a:bodyPr/>
          <a:lstStyle>
            <a:lvl1pPr marL="285764" indent="-285764">
              <a:buClr>
                <a:srgbClr val="1E5495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1pPr>
            <a:lvl2pPr marL="685834" indent="-228611">
              <a:buClr>
                <a:srgbClr val="1E5495"/>
              </a:buClr>
              <a:buFont typeface="Calibri" panose="020F0502020204030204" pitchFamily="34" charset="0"/>
              <a:buChar char="–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2pPr>
            <a:lvl3pPr>
              <a:buClr>
                <a:srgbClr val="1E5495"/>
              </a:buClr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3pPr>
            <a:lvl4pPr marL="1600280" indent="-228611">
              <a:buClr>
                <a:srgbClr val="1E5495"/>
              </a:buClr>
              <a:buFont typeface="Wingdings" panose="05000000000000000000" pitchFamily="2" charset="2"/>
              <a:buChar char="Ø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4pPr>
            <a:lvl5pPr marL="2057503" indent="-228611">
              <a:buClr>
                <a:srgbClr val="1E5495"/>
              </a:buClr>
              <a:buFont typeface="Courier New" panose="02070309020205020404" pitchFamily="49" charset="0"/>
              <a:buChar char="o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03A1A44B-9254-42AB-BE97-A6481A393BCD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6154615" y="1641232"/>
            <a:ext cx="5708387" cy="1641231"/>
          </a:xfrm>
          <a:prstGeom prst="rect">
            <a:avLst/>
          </a:prstGeom>
        </p:spPr>
        <p:txBody>
          <a:bodyPr/>
          <a:lstStyle>
            <a:lvl1pPr marL="285764" indent="-285764">
              <a:buClr>
                <a:srgbClr val="1E5495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1pPr>
            <a:lvl2pPr marL="685834" indent="-228611">
              <a:buClr>
                <a:srgbClr val="1E5495"/>
              </a:buClr>
              <a:buFont typeface="Calibri" panose="020F0502020204030204" pitchFamily="34" charset="0"/>
              <a:buChar char="–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2pPr>
            <a:lvl3pPr>
              <a:buClr>
                <a:srgbClr val="1E5495"/>
              </a:buClr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3pPr>
            <a:lvl4pPr marL="1600280" indent="-228611">
              <a:buClr>
                <a:srgbClr val="1E5495"/>
              </a:buClr>
              <a:buFont typeface="Wingdings" panose="05000000000000000000" pitchFamily="2" charset="2"/>
              <a:buChar char="Ø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4pPr>
            <a:lvl5pPr marL="2057503" indent="-228611">
              <a:buClr>
                <a:srgbClr val="1E5495"/>
              </a:buClr>
              <a:buFont typeface="Courier New" panose="02070309020205020404" pitchFamily="49" charset="0"/>
              <a:buChar char="o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19D72DFC-36CB-45A5-9D55-A135C140E1C0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154615" y="4208585"/>
            <a:ext cx="5708387" cy="1641231"/>
          </a:xfrm>
          <a:prstGeom prst="rect">
            <a:avLst/>
          </a:prstGeom>
        </p:spPr>
        <p:txBody>
          <a:bodyPr/>
          <a:lstStyle>
            <a:lvl1pPr marL="285764" indent="-285764">
              <a:buClr>
                <a:srgbClr val="1E5495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1pPr>
            <a:lvl2pPr marL="685834" indent="-228611">
              <a:buClr>
                <a:srgbClr val="1E5495"/>
              </a:buClr>
              <a:buFont typeface="Calibri" panose="020F0502020204030204" pitchFamily="34" charset="0"/>
              <a:buChar char="–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2pPr>
            <a:lvl3pPr>
              <a:buClr>
                <a:srgbClr val="1E5495"/>
              </a:buClr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3pPr>
            <a:lvl4pPr marL="1600280" indent="-228611">
              <a:buClr>
                <a:srgbClr val="1E5495"/>
              </a:buClr>
              <a:buFont typeface="Wingdings" panose="05000000000000000000" pitchFamily="2" charset="2"/>
              <a:buChar char="Ø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4pPr>
            <a:lvl5pPr marL="2057503" indent="-228611">
              <a:buClr>
                <a:srgbClr val="1E5495"/>
              </a:buClr>
              <a:buFont typeface="Courier New" panose="02070309020205020404" pitchFamily="49" charset="0"/>
              <a:buChar char="o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18361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9D36EA-14B8-4EBF-B5A1-FD0BD1632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96F4-D76C-4161-8DAF-F5146F225CFD}" type="slidenum">
              <a:rPr lang="en-MY" smtClean="0"/>
              <a:t>‹#›</a:t>
            </a:fld>
            <a:endParaRPr lang="en-MY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CC4BB107-8CFD-41B9-88E2-8E874EA35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938" y="356406"/>
            <a:ext cx="7884368" cy="3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71B04BCE-189D-4F6A-A1BD-7F67F0576F9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6938" y="1160585"/>
            <a:ext cx="5708386" cy="381000"/>
          </a:xfrm>
          <a:prstGeom prst="rect">
            <a:avLst/>
          </a:prstGeom>
          <a:solidFill>
            <a:srgbClr val="1E5495"/>
          </a:solidFill>
        </p:spPr>
        <p:txBody>
          <a:bodyPr>
            <a:noAutofit/>
          </a:bodyPr>
          <a:lstStyle>
            <a:lvl1pPr marL="0" indent="0">
              <a:buClr>
                <a:schemeClr val="tx1"/>
              </a:buClr>
              <a:buNone/>
              <a:defRPr sz="2000" b="0">
                <a:solidFill>
                  <a:schemeClr val="bg1"/>
                </a:solidFill>
                <a:latin typeface="Montserrat" panose="00000500000000000000" pitchFamily="50" charset="0"/>
              </a:defRPr>
            </a:lvl1pPr>
            <a:extLst/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5F7F634-4A1B-4DC6-8D72-6F80B275848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54616" y="1160585"/>
            <a:ext cx="5708386" cy="381000"/>
          </a:xfrm>
          <a:prstGeom prst="rect">
            <a:avLst/>
          </a:prstGeom>
          <a:solidFill>
            <a:srgbClr val="1E5495"/>
          </a:solidFill>
        </p:spPr>
        <p:txBody>
          <a:bodyPr>
            <a:noAutofit/>
          </a:bodyPr>
          <a:lstStyle>
            <a:lvl1pPr marL="0" indent="0">
              <a:buClr>
                <a:schemeClr val="tx1"/>
              </a:buClr>
              <a:buNone/>
              <a:defRPr sz="2000" b="0">
                <a:solidFill>
                  <a:schemeClr val="bg1"/>
                </a:solidFill>
                <a:latin typeface="Montserrat" panose="00000500000000000000" pitchFamily="50" charset="0"/>
              </a:defRPr>
            </a:lvl1pPr>
            <a:extLst/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A4D78B37-70E6-465A-AF69-666EBF593F5D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246938" y="1641231"/>
            <a:ext cx="5708387" cy="4208584"/>
          </a:xfrm>
          <a:prstGeom prst="rect">
            <a:avLst/>
          </a:prstGeom>
        </p:spPr>
        <p:txBody>
          <a:bodyPr/>
          <a:lstStyle>
            <a:lvl1pPr marL="285764" indent="-285764">
              <a:buClr>
                <a:srgbClr val="1E5495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1pPr>
            <a:lvl2pPr marL="685834" indent="-228611">
              <a:buClr>
                <a:srgbClr val="1E5495"/>
              </a:buClr>
              <a:buFont typeface="Calibri" panose="020F0502020204030204" pitchFamily="34" charset="0"/>
              <a:buChar char="–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2pPr>
            <a:lvl3pPr>
              <a:buClr>
                <a:srgbClr val="1E5495"/>
              </a:buClr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3pPr>
            <a:lvl4pPr marL="1600280" indent="-228611">
              <a:buClr>
                <a:srgbClr val="1E5495"/>
              </a:buClr>
              <a:buFont typeface="Wingdings" panose="05000000000000000000" pitchFamily="2" charset="2"/>
              <a:buChar char="Ø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4pPr>
            <a:lvl5pPr marL="2057503" indent="-228611">
              <a:buClr>
                <a:srgbClr val="1E5495"/>
              </a:buClr>
              <a:buFont typeface="Courier New" panose="02070309020205020404" pitchFamily="49" charset="0"/>
              <a:buChar char="o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92380C4A-7882-4BDE-92B0-72A325D70D1C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154616" y="1641231"/>
            <a:ext cx="5708387" cy="4208584"/>
          </a:xfrm>
          <a:prstGeom prst="rect">
            <a:avLst/>
          </a:prstGeom>
        </p:spPr>
        <p:txBody>
          <a:bodyPr/>
          <a:lstStyle>
            <a:lvl1pPr marL="285764" indent="-285764">
              <a:buClr>
                <a:srgbClr val="1E5495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1pPr>
            <a:lvl2pPr marL="685834" indent="-228611">
              <a:buClr>
                <a:srgbClr val="1E5495"/>
              </a:buClr>
              <a:buFont typeface="Calibri" panose="020F0502020204030204" pitchFamily="34" charset="0"/>
              <a:buChar char="–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2pPr>
            <a:lvl3pPr>
              <a:buClr>
                <a:srgbClr val="1E5495"/>
              </a:buClr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3pPr>
            <a:lvl4pPr marL="1600280" indent="-228611">
              <a:buClr>
                <a:srgbClr val="1E5495"/>
              </a:buClr>
              <a:buFont typeface="Wingdings" panose="05000000000000000000" pitchFamily="2" charset="2"/>
              <a:buChar char="Ø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4pPr>
            <a:lvl5pPr marL="2057503" indent="-228611">
              <a:buClr>
                <a:srgbClr val="1E5495"/>
              </a:buClr>
              <a:buFont typeface="Courier New" panose="02070309020205020404" pitchFamily="49" charset="0"/>
              <a:buChar char="o"/>
              <a:defRPr sz="1600">
                <a:solidFill>
                  <a:schemeClr val="tx1"/>
                </a:solidFill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5128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7F5A5-7E11-214D-D449-BF09B6CB36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BCA160-99A9-1442-BBC5-4A7D127B5D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F47272-E532-7054-8598-D69A272A8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4/5/2026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4D9441-F213-7669-B329-AC134A259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3F43D-886B-6BCD-912D-DE479CEC3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972514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1D988-3F22-73C9-9C84-8C1C234A9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15A21-4E46-DE59-13B1-C19F8145F1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2CC5A5-47D8-2D8D-1990-5E01C3E97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4/5/2026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57E06-4844-9C8D-6790-35FF7EEDF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0C48D8-5AD3-AFC9-B537-716D262B8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880658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DF626-0B50-2EF4-3D7E-3CBA89946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DDA24C-DF57-16A5-CB02-42BA8D30B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E967D-18F0-5EFA-4663-A565E3FE7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4/5/2026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410AFA-A69B-A3F1-DABE-7E118C25F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015B3-F67C-6E5F-615F-2DDA0DC7D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034330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7B873-801F-A761-56E6-6FDC62C03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7ECBC-CBE0-2D34-407D-5A9C465E5B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DF19E7-07A1-9542-28FB-5C95435E6B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74BD68-EC68-0186-B4C0-0B86F7809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4/5/2026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30D8A9-2DB0-8B1C-D162-68144B6AE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2A5433-DCAB-C785-210B-A24204CE0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60744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DEC3C-9285-6C92-E97C-9E1748286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1D8B0B-A7E3-E5D9-D055-522E14BDA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BA85BF-605D-6A22-040C-9757F70CB1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6E03EF-160F-7971-5B78-67DEF72D24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C3B6E1-F005-C4E9-227B-45850BCB17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C7A50B-5D61-F5B8-D691-9F5FF30E8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4/5/2026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25D170-3F33-6A31-413A-884D3976E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F493EE-6696-435B-8875-B13F7B7EF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6595063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30FF8-9E23-D16D-B971-2E8F619A7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25507A-74A8-D210-B512-4DD817B32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4/5/2026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BAD304-8D14-EABA-D17B-B8197FF61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E45BC8-AA3A-1E3D-6FFD-8D076AD5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547001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4B1774-27B5-EC4E-75D9-D77F502AB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4/5/2026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1D09A0-4533-A2C4-243F-40C776F5E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6AD018-706F-2550-05F7-73252DD01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276198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33E1F-C4C9-C7B2-0DB9-115A16A14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D9BC3-48F3-930B-B372-B3FC71ED7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D676D3-28A2-E409-0BAF-DF1384C435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7F504D-9DA5-B5F4-EDA3-F728F0DCF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4/5/2026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0D14AB-548F-EE39-8339-F66E24C5D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F5B74A-4191-A9D0-30D7-2CBA35B2E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17857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ith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59ECAA78-FD96-48AA-94AA-77237D9238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F933467-D588-4F45-B5DA-9C3581BBC8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36725411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242">
          <p15:clr>
            <a:srgbClr val="FBAE40"/>
          </p15:clr>
        </p15:guide>
        <p15:guide id="4" pos="438">
          <p15:clr>
            <a:srgbClr val="FBAE40"/>
          </p15:clr>
        </p15:guide>
        <p15:guide id="5" orient="horz" pos="572">
          <p15:clr>
            <a:srgbClr val="FBAE40"/>
          </p15:clr>
        </p15:guide>
        <p15:guide id="6" orient="horz" pos="3748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3E86B-0C64-9873-8310-6611D0DA4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CF177E-15A3-E996-FB86-125F82524F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B9A8F4-672F-A603-94AC-9E83D79DD8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4435EE-2E94-2218-4175-374B225D2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4/5/2026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DE8873-D8D6-C75D-21BC-432586D65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07A14D-8FB8-1928-F2D7-4BA184A6A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386248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DA06A-08F5-96AC-721B-1F8D958F3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CF244D-D894-54B9-4F18-2D0734F554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776EA-B922-B1F4-BD43-67D566BD1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4/5/2026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4C525C-2345-EDFD-9555-8986D3690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772F90-D6A2-8137-3EAF-63219D50B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528759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AC0D8A-E298-DC03-F0F7-68DB904944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E5B47-9731-C746-3EF2-E6FA3E3678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F63A8-1167-B794-C6DF-C6617AA9C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44706-6670-4CA9-A3F6-AAF743CC8CBC}" type="datetimeFigureOut">
              <a:rPr lang="en-MY" smtClean="0"/>
              <a:t>4/5/2026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4923C-1ECC-9AB6-6870-36D3A6BE9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6478D-D276-AB03-7942-09419C284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605473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 without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6C2DF8-2422-4B43-B639-B4113F2A20A7}"/>
              </a:ext>
            </a:extLst>
          </p:cNvPr>
          <p:cNvSpPr/>
          <p:nvPr userDrawn="1"/>
        </p:nvSpPr>
        <p:spPr>
          <a:xfrm>
            <a:off x="0" y="0"/>
            <a:ext cx="567813" cy="67842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3FA779-A3DF-4938-9F87-A7BBBE24F20C}"/>
              </a:ext>
            </a:extLst>
          </p:cNvPr>
          <p:cNvSpPr/>
          <p:nvPr userDrawn="1"/>
        </p:nvSpPr>
        <p:spPr>
          <a:xfrm rot="5400000">
            <a:off x="6033935" y="640940"/>
            <a:ext cx="567813" cy="11748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7F901D-AB28-41E2-84B5-DACF214CC20C}"/>
              </a:ext>
            </a:extLst>
          </p:cNvPr>
          <p:cNvSpPr/>
          <p:nvPr userDrawn="1"/>
        </p:nvSpPr>
        <p:spPr>
          <a:xfrm>
            <a:off x="11624186" y="801329"/>
            <a:ext cx="567813" cy="60566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4" name="Picture 3" descr="A low angle view of a tall building&#10;&#10;Description automatically generated">
            <a:extLst>
              <a:ext uri="{FF2B5EF4-FFF2-40B4-BE49-F238E27FC236}">
                <a16:creationId xmlns:a16="http://schemas.microsoft.com/office/drawing/2014/main" id="{DFF295EB-CBEB-41B9-E563-1F37C13C3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890282"/>
      </p:ext>
    </p:extLst>
  </p:cSld>
  <p:clrMapOvr>
    <a:masterClrMapping/>
  </p:clrMapOvr>
  <p:transition spd="slow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_With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59ECAA78-FD96-48AA-94AA-77237D9238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F933467-D588-4F45-B5DA-9C3581BBC8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93168094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242">
          <p15:clr>
            <a:srgbClr val="FBAE40"/>
          </p15:clr>
        </p15:guide>
        <p15:guide id="4" pos="438">
          <p15:clr>
            <a:srgbClr val="FBAE40"/>
          </p15:clr>
        </p15:guide>
        <p15:guide id="5" orient="horz" pos="572">
          <p15:clr>
            <a:srgbClr val="FBAE40"/>
          </p15:clr>
        </p15:guide>
        <p15:guide id="6" orient="horz" pos="3748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_With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D827E91-7098-40E0-B374-2A443013B9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2896B4-E3ED-4D69-8A84-F483E366AAD0}"/>
              </a:ext>
            </a:extLst>
          </p:cNvPr>
          <p:cNvSpPr/>
          <p:nvPr userDrawn="1"/>
        </p:nvSpPr>
        <p:spPr>
          <a:xfrm>
            <a:off x="138524" y="6439192"/>
            <a:ext cx="12053476" cy="4188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E2401E-366B-4DBE-8C2B-A43D57F28B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69672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_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904A7A5-20DA-4B28-8F43-8381B2C034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B92510-11A5-430F-B6AF-81A12F6D879D}"/>
              </a:ext>
            </a:extLst>
          </p:cNvPr>
          <p:cNvSpPr/>
          <p:nvPr userDrawn="1"/>
        </p:nvSpPr>
        <p:spPr>
          <a:xfrm>
            <a:off x="0" y="0"/>
            <a:ext cx="265814" cy="6709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566E295-D44B-ECBB-ECD5-50A41D6BF0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4E1B1E-ABFC-D50F-0D16-857DE2F85026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BAEE6A-5819-33FD-89E4-A46E531BF4F5}"/>
              </a:ext>
            </a:extLst>
          </p:cNvPr>
          <p:cNvSpPr/>
          <p:nvPr userDrawn="1"/>
        </p:nvSpPr>
        <p:spPr>
          <a:xfrm rot="5400000">
            <a:off x="1319473" y="10042"/>
            <a:ext cx="28800" cy="1920240"/>
          </a:xfrm>
          <a:prstGeom prst="rect">
            <a:avLst/>
          </a:pr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EFAA73B-2C7E-9A6A-1655-DCEFD7EABC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8576" y="6356350"/>
            <a:ext cx="515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AB3D-644E-4AFE-875F-1F0B7B57C0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50EB23-92AC-21D5-E181-7D177C4A8BEC}"/>
              </a:ext>
            </a:extLst>
          </p:cNvPr>
          <p:cNvSpPr/>
          <p:nvPr userDrawn="1"/>
        </p:nvSpPr>
        <p:spPr>
          <a:xfrm>
            <a:off x="10003316" y="11876"/>
            <a:ext cx="2016086" cy="683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066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_Al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E30E29-B470-4762-81AF-490220CC0CB8}"/>
              </a:ext>
            </a:extLst>
          </p:cNvPr>
          <p:cNvSpPr/>
          <p:nvPr userDrawn="1"/>
        </p:nvSpPr>
        <p:spPr>
          <a:xfrm>
            <a:off x="0" y="6381750"/>
            <a:ext cx="12192000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19197A-C066-42FE-9D0A-E5DBC784E225}"/>
              </a:ext>
            </a:extLst>
          </p:cNvPr>
          <p:cNvSpPr/>
          <p:nvPr userDrawn="1"/>
        </p:nvSpPr>
        <p:spPr>
          <a:xfrm>
            <a:off x="0" y="0"/>
            <a:ext cx="202019" cy="6741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159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ith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D827E91-7098-40E0-B374-2A443013B9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2896B4-E3ED-4D69-8A84-F483E366AAD0}"/>
              </a:ext>
            </a:extLst>
          </p:cNvPr>
          <p:cNvSpPr/>
          <p:nvPr userDrawn="1"/>
        </p:nvSpPr>
        <p:spPr>
          <a:xfrm>
            <a:off x="138223" y="6376426"/>
            <a:ext cx="12053777" cy="4815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E2401E-366B-4DBE-8C2B-A43D57F28B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60818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ith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59ECAA78-FD96-48AA-94AA-77237D9238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F933467-D588-4F45-B5DA-9C3581BBC8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3252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242">
          <p15:clr>
            <a:srgbClr val="FBAE40"/>
          </p15:clr>
        </p15:guide>
        <p15:guide id="4" pos="438">
          <p15:clr>
            <a:srgbClr val="FBAE40"/>
          </p15:clr>
        </p15:guide>
        <p15:guide id="5" orient="horz" pos="572">
          <p15:clr>
            <a:srgbClr val="FBAE40"/>
          </p15:clr>
        </p15:guide>
        <p15:guide id="6" orient="horz" pos="37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904A7A5-20DA-4B28-8F43-8381B2C034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B92510-11A5-430F-B6AF-81A12F6D879D}"/>
              </a:ext>
            </a:extLst>
          </p:cNvPr>
          <p:cNvSpPr/>
          <p:nvPr userDrawn="1"/>
        </p:nvSpPr>
        <p:spPr>
          <a:xfrm>
            <a:off x="0" y="0"/>
            <a:ext cx="265814" cy="6709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432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chart" Target="../charts/chart3.xml"/><Relationship Id="rId18" Type="http://schemas.openxmlformats.org/officeDocument/2006/relationships/chart" Target="../charts/chart8.x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chart" Target="../charts/chart2.xml"/><Relationship Id="rId17" Type="http://schemas.openxmlformats.org/officeDocument/2006/relationships/chart" Target="../charts/chart7.xml"/><Relationship Id="rId2" Type="http://schemas.openxmlformats.org/officeDocument/2006/relationships/slideLayout" Target="../slideLayouts/slideLayout2.xml"/><Relationship Id="rId16" Type="http://schemas.openxmlformats.org/officeDocument/2006/relationships/chart" Target="../charts/chart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chart" Target="../charts/chart1.xml"/><Relationship Id="rId5" Type="http://schemas.openxmlformats.org/officeDocument/2006/relationships/slideLayout" Target="../slideLayouts/slideLayout5.xml"/><Relationship Id="rId15" Type="http://schemas.openxmlformats.org/officeDocument/2006/relationships/chart" Target="../charts/char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microsoft.com/office/2007/relationships/hdphoto" Target="../media/hdphoto1.wdp"/><Relationship Id="rId14" Type="http://schemas.openxmlformats.org/officeDocument/2006/relationships/chart" Target="../charts/char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A2175C65-8B19-B996-D993-9A6579998B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74049" y="0"/>
            <a:ext cx="7917951" cy="6720838"/>
          </a:xfrm>
          <a:prstGeom prst="rect">
            <a:avLst/>
          </a:prstGeom>
        </p:spPr>
      </p:pic>
      <p:sp>
        <p:nvSpPr>
          <p:cNvPr id="5" name="Rectangle: Top Corners Snipped 4">
            <a:extLst>
              <a:ext uri="{FF2B5EF4-FFF2-40B4-BE49-F238E27FC236}">
                <a16:creationId xmlns:a16="http://schemas.microsoft.com/office/drawing/2014/main" id="{4D6E3758-5881-4E01-8803-1EC852079EB4}"/>
              </a:ext>
            </a:extLst>
          </p:cNvPr>
          <p:cNvSpPr/>
          <p:nvPr userDrawn="1"/>
        </p:nvSpPr>
        <p:spPr>
          <a:xfrm rot="5400000">
            <a:off x="10476231" y="5142235"/>
            <a:ext cx="137163" cy="3294370"/>
          </a:xfrm>
          <a:prstGeom prst="snip2SameRect">
            <a:avLst>
              <a:gd name="adj1" fmla="val 0"/>
              <a:gd name="adj2" fmla="val 0"/>
            </a:avLst>
          </a:pr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Top Corners Snipped 5">
            <a:extLst>
              <a:ext uri="{FF2B5EF4-FFF2-40B4-BE49-F238E27FC236}">
                <a16:creationId xmlns:a16="http://schemas.microsoft.com/office/drawing/2014/main" id="{9D2F21EE-FBA1-40A1-9106-F5873DD242DA}"/>
              </a:ext>
            </a:extLst>
          </p:cNvPr>
          <p:cNvSpPr/>
          <p:nvPr userDrawn="1"/>
        </p:nvSpPr>
        <p:spPr>
          <a:xfrm rot="5400000">
            <a:off x="9011962" y="5871421"/>
            <a:ext cx="137162" cy="1836000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Top Corners Snipped 6">
            <a:extLst>
              <a:ext uri="{FF2B5EF4-FFF2-40B4-BE49-F238E27FC236}">
                <a16:creationId xmlns:a16="http://schemas.microsoft.com/office/drawing/2014/main" id="{C20C7964-1002-4490-97ED-908EEF9AB469}"/>
              </a:ext>
            </a:extLst>
          </p:cNvPr>
          <p:cNvSpPr/>
          <p:nvPr userDrawn="1"/>
        </p:nvSpPr>
        <p:spPr>
          <a:xfrm rot="5400000">
            <a:off x="4824727" y="1896114"/>
            <a:ext cx="137160" cy="9786615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FAB877-9F32-49B2-8E58-1A23429848A9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ACDDF00-5CC8-0DD7-465F-1FA05769D4B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816" y="-330760"/>
            <a:ext cx="1880930" cy="1410415"/>
          </a:xfrm>
          <a:prstGeom prst="rect">
            <a:avLst/>
          </a:prstGeom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B133E2F-AA40-01F4-CA45-0FBFEF0F238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41169150"/>
              </p:ext>
            </p:extLst>
          </p:nvPr>
        </p:nvGraphicFramePr>
        <p:xfrm>
          <a:off x="-835662" y="806976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A6E2002-885B-6517-E741-15D9B5398F77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59130725"/>
              </p:ext>
            </p:extLst>
          </p:nvPr>
        </p:nvGraphicFramePr>
        <p:xfrm>
          <a:off x="-835662" y="1667115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BC2FD1DE-25E2-7374-7472-ED3C81684659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076444463"/>
              </p:ext>
            </p:extLst>
          </p:nvPr>
        </p:nvGraphicFramePr>
        <p:xfrm>
          <a:off x="-835662" y="2527254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C1C6E43-EC23-CECF-4067-05C060169D29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688248474"/>
              </p:ext>
            </p:extLst>
          </p:nvPr>
        </p:nvGraphicFramePr>
        <p:xfrm>
          <a:off x="-835662" y="3387393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8E75893-38D6-FD2B-36A4-332CE31124D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61114564"/>
              </p:ext>
            </p:extLst>
          </p:nvPr>
        </p:nvGraphicFramePr>
        <p:xfrm>
          <a:off x="-835662" y="4247532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62085F06-F2EB-E219-0B31-54FC2279791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085050994"/>
              </p:ext>
            </p:extLst>
          </p:nvPr>
        </p:nvGraphicFramePr>
        <p:xfrm>
          <a:off x="-835662" y="5107671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1CCF0A6A-C192-453B-AAEF-C90870DF5D3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807349143"/>
              </p:ext>
            </p:extLst>
          </p:nvPr>
        </p:nvGraphicFramePr>
        <p:xfrm>
          <a:off x="-835662" y="5967811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365D9C1F-B7C9-470A-0327-3A01DA06E75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555802296"/>
              </p:ext>
            </p:extLst>
          </p:nvPr>
        </p:nvGraphicFramePr>
        <p:xfrm>
          <a:off x="-835662" y="-53163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61189466-10DC-5BA1-8AEF-7CA429BF60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8576" y="6356350"/>
            <a:ext cx="515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AB3D-644E-4AFE-875F-1F0B7B57C0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223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724" r:id="rId4"/>
    <p:sldLayoutId id="2147483677" r:id="rId5"/>
    <p:sldLayoutId id="2147483692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Top Corners Snipped 4">
            <a:extLst>
              <a:ext uri="{FF2B5EF4-FFF2-40B4-BE49-F238E27FC236}">
                <a16:creationId xmlns:a16="http://schemas.microsoft.com/office/drawing/2014/main" id="{4D6E3758-5881-4E01-8803-1EC852079EB4}"/>
              </a:ext>
            </a:extLst>
          </p:cNvPr>
          <p:cNvSpPr/>
          <p:nvPr userDrawn="1"/>
        </p:nvSpPr>
        <p:spPr>
          <a:xfrm rot="5400000">
            <a:off x="10476231" y="5142235"/>
            <a:ext cx="137163" cy="3294370"/>
          </a:xfrm>
          <a:prstGeom prst="snip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Top Corners Snipped 5">
            <a:extLst>
              <a:ext uri="{FF2B5EF4-FFF2-40B4-BE49-F238E27FC236}">
                <a16:creationId xmlns:a16="http://schemas.microsoft.com/office/drawing/2014/main" id="{9D2F21EE-FBA1-40A1-9106-F5873DD242DA}"/>
              </a:ext>
            </a:extLst>
          </p:cNvPr>
          <p:cNvSpPr/>
          <p:nvPr userDrawn="1"/>
        </p:nvSpPr>
        <p:spPr>
          <a:xfrm rot="5400000">
            <a:off x="9011962" y="5871421"/>
            <a:ext cx="137162" cy="1836000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Top Corners Snipped 6">
            <a:extLst>
              <a:ext uri="{FF2B5EF4-FFF2-40B4-BE49-F238E27FC236}">
                <a16:creationId xmlns:a16="http://schemas.microsoft.com/office/drawing/2014/main" id="{C20C7964-1002-4490-97ED-908EEF9AB469}"/>
              </a:ext>
            </a:extLst>
          </p:cNvPr>
          <p:cNvSpPr/>
          <p:nvPr userDrawn="1"/>
        </p:nvSpPr>
        <p:spPr>
          <a:xfrm rot="5400000">
            <a:off x="4824727" y="1896114"/>
            <a:ext cx="137160" cy="9786615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FAB877-9F32-49B2-8E58-1A23429848A9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8CED95D3-B32F-56FF-E9C6-D768224D3D4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1731" y="-643544"/>
            <a:ext cx="2968808" cy="222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36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5" r:id="rId5"/>
    <p:sldLayoutId id="2147483800" r:id="rId6"/>
    <p:sldLayoutId id="2147483874" r:id="rId7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CCE91-AF5F-4A00-A85A-068D6E3D513B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116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628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9" r:id="rId12"/>
    <p:sldLayoutId id="2147483840" r:id="rId13"/>
    <p:sldLayoutId id="2147483841" r:id="rId14"/>
    <p:sldLayoutId id="2147483842" r:id="rId15"/>
    <p:sldLayoutId id="2147483843" r:id="rId16"/>
    <p:sldLayoutId id="2147483844" r:id="rId17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8DD3AD-D47D-A924-6665-784B01847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DAC85D-8DBD-E1DD-31A6-4B5593D53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5AACE-C1A5-BFEF-9478-A88124D678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144706-6670-4CA9-A3F6-AAF743CC8CBC}" type="datetimeFigureOut">
              <a:rPr lang="en-MY" smtClean="0"/>
              <a:t>4/5/2026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06B399-4808-DE45-6F04-AC3544BFFA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CC51D-ABB2-9400-9A40-5D68A3F5E1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C14DA3-AFD3-4BDF-9DE2-74821193A7F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74795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  <p:sldLayoutId id="2147483889" r:id="rId14"/>
    <p:sldLayoutId id="2147483890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6" Type="http://schemas.microsoft.com/office/2007/relationships/hdphoto" Target="../media/hdphoto7.wdp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sv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42.png"/><Relationship Id="rId4" Type="http://schemas.microsoft.com/office/2007/relationships/hdphoto" Target="../media/hdphoto8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0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5.wdp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4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6.gif"/><Relationship Id="rId5" Type="http://schemas.openxmlformats.org/officeDocument/2006/relationships/image" Target="../media/image2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13" Type="http://schemas.openxmlformats.org/officeDocument/2006/relationships/image" Target="../media/image66.gif"/><Relationship Id="rId3" Type="http://schemas.openxmlformats.org/officeDocument/2006/relationships/image" Target="../media/image57.png"/><Relationship Id="rId7" Type="http://schemas.openxmlformats.org/officeDocument/2006/relationships/image" Target="../media/image60.svg"/><Relationship Id="rId12" Type="http://schemas.openxmlformats.org/officeDocument/2006/relationships/image" Target="../media/image6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svg"/><Relationship Id="rId10" Type="http://schemas.openxmlformats.org/officeDocument/2006/relationships/image" Target="../media/image63.png"/><Relationship Id="rId4" Type="http://schemas.openxmlformats.org/officeDocument/2006/relationships/image" Target="../media/image30.png"/><Relationship Id="rId9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30.png"/><Relationship Id="rId7" Type="http://schemas.openxmlformats.org/officeDocument/2006/relationships/image" Target="../media/image70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43.svg"/><Relationship Id="rId9" Type="http://schemas.openxmlformats.org/officeDocument/2006/relationships/image" Target="../media/image7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3" Type="http://schemas.openxmlformats.org/officeDocument/2006/relationships/image" Target="../media/image39.svg"/><Relationship Id="rId21" Type="http://schemas.openxmlformats.org/officeDocument/2006/relationships/image" Target="../media/image90.gif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" Type="http://schemas.openxmlformats.org/officeDocument/2006/relationships/image" Target="../media/image73.png"/><Relationship Id="rId16" Type="http://schemas.openxmlformats.org/officeDocument/2006/relationships/image" Target="../media/image85.png"/><Relationship Id="rId20" Type="http://schemas.openxmlformats.org/officeDocument/2006/relationships/image" Target="../media/image89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30.png"/><Relationship Id="rId15" Type="http://schemas.openxmlformats.org/officeDocument/2006/relationships/image" Target="../media/image84.png"/><Relationship Id="rId23" Type="http://schemas.openxmlformats.org/officeDocument/2006/relationships/image" Target="../media/image92.png"/><Relationship Id="rId10" Type="http://schemas.openxmlformats.org/officeDocument/2006/relationships/image" Target="../media/image79.png"/><Relationship Id="rId19" Type="http://schemas.openxmlformats.org/officeDocument/2006/relationships/image" Target="../media/image88.png"/><Relationship Id="rId4" Type="http://schemas.openxmlformats.org/officeDocument/2006/relationships/image" Target="../media/image74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Relationship Id="rId22" Type="http://schemas.openxmlformats.org/officeDocument/2006/relationships/image" Target="../media/image91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95.png"/><Relationship Id="rId4" Type="http://schemas.openxmlformats.org/officeDocument/2006/relationships/image" Target="../media/image94.sv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3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3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18" Type="http://schemas.openxmlformats.org/officeDocument/2006/relationships/image" Target="../media/image114.png"/><Relationship Id="rId3" Type="http://schemas.openxmlformats.org/officeDocument/2006/relationships/image" Target="../media/image99.png"/><Relationship Id="rId21" Type="http://schemas.openxmlformats.org/officeDocument/2006/relationships/image" Target="../media/image117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17" Type="http://schemas.openxmlformats.org/officeDocument/2006/relationships/image" Target="../media/image113.png"/><Relationship Id="rId25" Type="http://schemas.openxmlformats.org/officeDocument/2006/relationships/image" Target="../media/image121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12.png"/><Relationship Id="rId20" Type="http://schemas.openxmlformats.org/officeDocument/2006/relationships/image" Target="../media/image11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24" Type="http://schemas.openxmlformats.org/officeDocument/2006/relationships/image" Target="../media/image120.png"/><Relationship Id="rId5" Type="http://schemas.openxmlformats.org/officeDocument/2006/relationships/image" Target="../media/image101.png"/><Relationship Id="rId15" Type="http://schemas.openxmlformats.org/officeDocument/2006/relationships/image" Target="../media/image111.png"/><Relationship Id="rId23" Type="http://schemas.openxmlformats.org/officeDocument/2006/relationships/image" Target="../media/image119.png"/><Relationship Id="rId10" Type="http://schemas.openxmlformats.org/officeDocument/2006/relationships/image" Target="../media/image106.png"/><Relationship Id="rId19" Type="http://schemas.openxmlformats.org/officeDocument/2006/relationships/image" Target="../media/image115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Relationship Id="rId14" Type="http://schemas.openxmlformats.org/officeDocument/2006/relationships/image" Target="../media/image110.png"/><Relationship Id="rId22" Type="http://schemas.openxmlformats.org/officeDocument/2006/relationships/image" Target="../media/image11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gi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0.png"/><Relationship Id="rId7" Type="http://schemas.openxmlformats.org/officeDocument/2006/relationships/image" Target="../media/image127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31.xml"/><Relationship Id="rId6" Type="http://schemas.microsoft.com/office/2007/relationships/hdphoto" Target="../media/hdphoto13.wdp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sv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jpe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65.png"/><Relationship Id="rId12" Type="http://schemas.openxmlformats.org/officeDocument/2006/relationships/image" Target="../media/image27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9.png"/><Relationship Id="rId11" Type="http://schemas.openxmlformats.org/officeDocument/2006/relationships/image" Target="../media/image141.png"/><Relationship Id="rId5" Type="http://schemas.openxmlformats.org/officeDocument/2006/relationships/image" Target="../media/image29.png"/><Relationship Id="rId10" Type="http://schemas.openxmlformats.org/officeDocument/2006/relationships/image" Target="../media/image140.svg"/><Relationship Id="rId4" Type="http://schemas.microsoft.com/office/2007/relationships/hdphoto" Target="../media/hdphoto7.wdp"/><Relationship Id="rId9" Type="http://schemas.openxmlformats.org/officeDocument/2006/relationships/image" Target="../media/image61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8.png"/><Relationship Id="rId7" Type="http://schemas.openxmlformats.org/officeDocument/2006/relationships/image" Target="../media/image65.png"/><Relationship Id="rId12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9.png"/><Relationship Id="rId11" Type="http://schemas.openxmlformats.org/officeDocument/2006/relationships/image" Target="../media/image141.png"/><Relationship Id="rId5" Type="http://schemas.openxmlformats.org/officeDocument/2006/relationships/image" Target="../media/image29.png"/><Relationship Id="rId10" Type="http://schemas.openxmlformats.org/officeDocument/2006/relationships/image" Target="../media/image140.svg"/><Relationship Id="rId4" Type="http://schemas.microsoft.com/office/2007/relationships/hdphoto" Target="../media/hdphoto7.wdp"/><Relationship Id="rId9" Type="http://schemas.openxmlformats.org/officeDocument/2006/relationships/image" Target="../media/image61.sv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svg"/><Relationship Id="rId7" Type="http://schemas.openxmlformats.org/officeDocument/2006/relationships/image" Target="../media/image148.png"/><Relationship Id="rId2" Type="http://schemas.openxmlformats.org/officeDocument/2006/relationships/image" Target="../media/image14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7.png"/><Relationship Id="rId5" Type="http://schemas.openxmlformats.org/officeDocument/2006/relationships/image" Target="../media/image146.svg"/><Relationship Id="rId4" Type="http://schemas.openxmlformats.org/officeDocument/2006/relationships/image" Target="../media/image14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7ABA509-4604-184C-DCBB-DDC72FEBDE61}"/>
              </a:ext>
            </a:extLst>
          </p:cNvPr>
          <p:cNvCxnSpPr>
            <a:cxnSpLocks/>
          </p:cNvCxnSpPr>
          <p:nvPr/>
        </p:nvCxnSpPr>
        <p:spPr>
          <a:xfrm flipH="1">
            <a:off x="4175475" y="3426789"/>
            <a:ext cx="384104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2697E50-4523-3FA3-58E7-729900A47ACB}"/>
              </a:ext>
            </a:extLst>
          </p:cNvPr>
          <p:cNvSpPr txBox="1">
            <a:spLocks/>
          </p:cNvSpPr>
          <p:nvPr/>
        </p:nvSpPr>
        <p:spPr>
          <a:xfrm>
            <a:off x="-7" y="3653585"/>
            <a:ext cx="12192000" cy="1017024"/>
          </a:xfrm>
          <a:prstGeom prst="rect">
            <a:avLst/>
          </a:prstGeom>
          <a:noFill/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46">
              <a:defRPr/>
            </a:pPr>
            <a:endParaRPr lang="en-MY" sz="2800" b="0">
              <a:solidFill>
                <a:srgbClr val="003F79"/>
              </a:solidFill>
              <a:latin typeface="Segoe U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28CAA9-4E4F-E308-8450-507BC5583D67}"/>
              </a:ext>
            </a:extLst>
          </p:cNvPr>
          <p:cNvSpPr txBox="1"/>
          <p:nvPr/>
        </p:nvSpPr>
        <p:spPr>
          <a:xfrm>
            <a:off x="1996743" y="3512721"/>
            <a:ext cx="8198500" cy="167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 fontAlgn="base">
              <a:lnSpc>
                <a:spcPct val="90000"/>
              </a:lnSpc>
              <a:defRPr/>
            </a:pPr>
            <a:r>
              <a:rPr lang="en-US" sz="3800" b="1">
                <a:solidFill>
                  <a:srgbClr val="002060"/>
                </a:solidFill>
                <a:latin typeface="Aptos Black" panose="020B0004020202020204" pitchFamily="34" charset="0"/>
              </a:rPr>
              <a:t>YOUNG EMPLOYABLE STUDENTS (YES!) </a:t>
            </a:r>
          </a:p>
          <a:p>
            <a:pPr algn="ctr" defTabSz="914446" fontAlgn="base">
              <a:lnSpc>
                <a:spcPct val="90000"/>
              </a:lnSpc>
              <a:defRPr/>
            </a:pPr>
            <a:r>
              <a:rPr lang="en-US" sz="3800" b="1">
                <a:solidFill>
                  <a:srgbClr val="002060"/>
                </a:solidFill>
                <a:latin typeface="Aptos Black" panose="020B0004020202020204" pitchFamily="34" charset="0"/>
              </a:rPr>
              <a:t>COUNSELLORS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76C068-3546-10C7-8E49-42637BD1E382}"/>
              </a:ext>
            </a:extLst>
          </p:cNvPr>
          <p:cNvSpPr txBox="1"/>
          <p:nvPr/>
        </p:nvSpPr>
        <p:spPr>
          <a:xfrm>
            <a:off x="1833873" y="5269325"/>
            <a:ext cx="852424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914446">
              <a:defRPr/>
            </a:pPr>
            <a:r>
              <a:rPr lang="en-MY" sz="1600" b="1" kern="0">
                <a:solidFill>
                  <a:srgbClr val="003F79"/>
                </a:solidFill>
                <a:latin typeface="Segoe UI"/>
              </a:rPr>
              <a:t>by TalentCorp </a:t>
            </a:r>
          </a:p>
        </p:txBody>
      </p:sp>
      <p:pic>
        <p:nvPicPr>
          <p:cNvPr id="2" name="Picture 1" descr="A white background with blue and orange text&#10;&#10;AI-generated content may be incorrect.">
            <a:extLst>
              <a:ext uri="{FF2B5EF4-FFF2-40B4-BE49-F238E27FC236}">
                <a16:creationId xmlns:a16="http://schemas.microsoft.com/office/drawing/2014/main" id="{39C16441-5935-B015-7A15-25FF1AF515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075" y="622305"/>
            <a:ext cx="6531849" cy="367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030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C4E16F-6475-2B6C-46EB-78AFBBD5CA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7832D8-ABB7-F74D-578A-C7C83BAFC6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93FBF5A-700D-C574-8379-57D75EA8B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185" y="0"/>
            <a:ext cx="12048781" cy="67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416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F187D-9486-00D3-34A8-47D34C0A1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road with trees and grass&#10;&#10;Description automatically generated">
            <a:extLst>
              <a:ext uri="{FF2B5EF4-FFF2-40B4-BE49-F238E27FC236}">
                <a16:creationId xmlns:a16="http://schemas.microsoft.com/office/drawing/2014/main" id="{1631255F-F473-A7BB-CAF8-7B07D1F313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3" r="4729" b="19366"/>
          <a:stretch/>
        </p:blipFill>
        <p:spPr>
          <a:xfrm>
            <a:off x="-52419" y="3178069"/>
            <a:ext cx="12192000" cy="3679931"/>
          </a:xfrm>
          <a:prstGeom prst="rect">
            <a:avLst/>
          </a:prstGeom>
        </p:spPr>
      </p:pic>
      <p:pic>
        <p:nvPicPr>
          <p:cNvPr id="56" name="Picture 55" descr="A paper pinned to a black background&#10;&#10;Description automatically generated">
            <a:extLst>
              <a:ext uri="{FF2B5EF4-FFF2-40B4-BE49-F238E27FC236}">
                <a16:creationId xmlns:a16="http://schemas.microsoft.com/office/drawing/2014/main" id="{E1C50900-8A64-B17D-A480-3383BC18B9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1818" y="-273045"/>
            <a:ext cx="2531386" cy="2531386"/>
          </a:xfrm>
          <a:prstGeom prst="rect">
            <a:avLst/>
          </a:prstGeom>
        </p:spPr>
      </p:pic>
      <p:pic>
        <p:nvPicPr>
          <p:cNvPr id="4" name="Picture 3" descr="A map of a road with different colored pins&#10;&#10;Description automatically generated">
            <a:extLst>
              <a:ext uri="{FF2B5EF4-FFF2-40B4-BE49-F238E27FC236}">
                <a16:creationId xmlns:a16="http://schemas.microsoft.com/office/drawing/2014/main" id="{B62EDA71-8C45-CFD6-CDE3-B12EF7C25EC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89" b="98578" l="10000" r="90000">
                        <a14:foregroundMark x1="17275" y1="90000" x2="17325" y2="98578"/>
                        <a14:foregroundMark x1="73725" y1="10133" x2="74075" y2="1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631"/>
          <a:stretch/>
        </p:blipFill>
        <p:spPr>
          <a:xfrm>
            <a:off x="2434086" y="-77639"/>
            <a:ext cx="7323828" cy="700464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B33195D-E44A-96BD-980D-9D43A48AF48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554" t="54308" r="67115" b="23423"/>
          <a:stretch/>
        </p:blipFill>
        <p:spPr>
          <a:xfrm>
            <a:off x="3007133" y="3981949"/>
            <a:ext cx="1417486" cy="1332000"/>
          </a:xfrm>
          <a:custGeom>
            <a:avLst/>
            <a:gdLst>
              <a:gd name="connsiteX0" fmla="*/ 0 w 1371601"/>
              <a:gd name="connsiteY0" fmla="*/ 0 h 1288881"/>
              <a:gd name="connsiteX1" fmla="*/ 1371601 w 1371601"/>
              <a:gd name="connsiteY1" fmla="*/ 0 h 1288881"/>
              <a:gd name="connsiteX2" fmla="*/ 1371601 w 1371601"/>
              <a:gd name="connsiteY2" fmla="*/ 1288881 h 1288881"/>
              <a:gd name="connsiteX3" fmla="*/ 251637 w 1371601"/>
              <a:gd name="connsiteY3" fmla="*/ 1288881 h 1288881"/>
              <a:gd name="connsiteX4" fmla="*/ 258515 w 1371601"/>
              <a:gd name="connsiteY4" fmla="*/ 1278680 h 1288881"/>
              <a:gd name="connsiteX5" fmla="*/ 263526 w 1371601"/>
              <a:gd name="connsiteY5" fmla="*/ 1253859 h 1288881"/>
              <a:gd name="connsiteX6" fmla="*/ 263526 w 1371601"/>
              <a:gd name="connsiteY6" fmla="*/ 641616 h 1288881"/>
              <a:gd name="connsiteX7" fmla="*/ 199760 w 1371601"/>
              <a:gd name="connsiteY7" fmla="*/ 577850 h 1288881"/>
              <a:gd name="connsiteX8" fmla="*/ 0 w 1371601"/>
              <a:gd name="connsiteY8" fmla="*/ 577850 h 128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71601" h="1288881">
                <a:moveTo>
                  <a:pt x="0" y="0"/>
                </a:moveTo>
                <a:lnTo>
                  <a:pt x="1371601" y="0"/>
                </a:lnTo>
                <a:lnTo>
                  <a:pt x="1371601" y="1288881"/>
                </a:lnTo>
                <a:lnTo>
                  <a:pt x="251637" y="1288881"/>
                </a:lnTo>
                <a:lnTo>
                  <a:pt x="258515" y="1278680"/>
                </a:lnTo>
                <a:cubicBezTo>
                  <a:pt x="261742" y="1271051"/>
                  <a:pt x="263526" y="1262663"/>
                  <a:pt x="263526" y="1253859"/>
                </a:cubicBezTo>
                <a:lnTo>
                  <a:pt x="263526" y="641616"/>
                </a:lnTo>
                <a:cubicBezTo>
                  <a:pt x="263526" y="606399"/>
                  <a:pt x="234977" y="577850"/>
                  <a:pt x="199760" y="577850"/>
                </a:cubicBezTo>
                <a:lnTo>
                  <a:pt x="0" y="577850"/>
                </a:lnTo>
                <a:close/>
              </a:path>
            </a:pathLst>
          </a:custGeom>
          <a:effectLst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570080-8471-DA42-EC34-E77029DA4EF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381" t="48297" r="24185" b="30010"/>
          <a:stretch/>
        </p:blipFill>
        <p:spPr>
          <a:xfrm>
            <a:off x="7733877" y="3530243"/>
            <a:ext cx="1793964" cy="1332000"/>
          </a:xfrm>
          <a:custGeom>
            <a:avLst/>
            <a:gdLst>
              <a:gd name="connsiteX0" fmla="*/ 0 w 1690914"/>
              <a:gd name="connsiteY0" fmla="*/ 0 h 1255485"/>
              <a:gd name="connsiteX1" fmla="*/ 1690914 w 1690914"/>
              <a:gd name="connsiteY1" fmla="*/ 0 h 1255485"/>
              <a:gd name="connsiteX2" fmla="*/ 1690914 w 1690914"/>
              <a:gd name="connsiteY2" fmla="*/ 308202 h 1255485"/>
              <a:gd name="connsiteX3" fmla="*/ 1321822 w 1690914"/>
              <a:gd name="connsiteY3" fmla="*/ 308202 h 1255485"/>
              <a:gd name="connsiteX4" fmla="*/ 1213076 w 1690914"/>
              <a:gd name="connsiteY4" fmla="*/ 416948 h 1255485"/>
              <a:gd name="connsiteX5" fmla="*/ 1213076 w 1690914"/>
              <a:gd name="connsiteY5" fmla="*/ 1230537 h 1255485"/>
              <a:gd name="connsiteX6" fmla="*/ 1218113 w 1690914"/>
              <a:gd name="connsiteY6" fmla="*/ 1255485 h 1255485"/>
              <a:gd name="connsiteX7" fmla="*/ 472802 w 1690914"/>
              <a:gd name="connsiteY7" fmla="*/ 1255485 h 1255485"/>
              <a:gd name="connsiteX8" fmla="*/ 477838 w 1690914"/>
              <a:gd name="connsiteY8" fmla="*/ 1230537 h 1255485"/>
              <a:gd name="connsiteX9" fmla="*/ 477838 w 1690914"/>
              <a:gd name="connsiteY9" fmla="*/ 416948 h 1255485"/>
              <a:gd name="connsiteX10" fmla="*/ 369092 w 1690914"/>
              <a:gd name="connsiteY10" fmla="*/ 308202 h 1255485"/>
              <a:gd name="connsiteX11" fmla="*/ 0 w 1690914"/>
              <a:gd name="connsiteY11" fmla="*/ 308202 h 1255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90914" h="1255485">
                <a:moveTo>
                  <a:pt x="0" y="0"/>
                </a:moveTo>
                <a:lnTo>
                  <a:pt x="1690914" y="0"/>
                </a:lnTo>
                <a:lnTo>
                  <a:pt x="1690914" y="308202"/>
                </a:lnTo>
                <a:lnTo>
                  <a:pt x="1321822" y="308202"/>
                </a:lnTo>
                <a:cubicBezTo>
                  <a:pt x="1261763" y="308202"/>
                  <a:pt x="1213076" y="356889"/>
                  <a:pt x="1213076" y="416948"/>
                </a:cubicBezTo>
                <a:lnTo>
                  <a:pt x="1213076" y="1230537"/>
                </a:lnTo>
                <a:lnTo>
                  <a:pt x="1218113" y="1255485"/>
                </a:lnTo>
                <a:lnTo>
                  <a:pt x="472802" y="1255485"/>
                </a:lnTo>
                <a:lnTo>
                  <a:pt x="477838" y="1230537"/>
                </a:lnTo>
                <a:lnTo>
                  <a:pt x="477838" y="416948"/>
                </a:lnTo>
                <a:cubicBezTo>
                  <a:pt x="477838" y="356889"/>
                  <a:pt x="429151" y="308202"/>
                  <a:pt x="369092" y="308202"/>
                </a:cubicBezTo>
                <a:lnTo>
                  <a:pt x="0" y="308202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AD6351-176D-DE44-BAFB-CB01830D116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225" t="24599" r="63858" b="54072"/>
          <a:stretch/>
        </p:blipFill>
        <p:spPr>
          <a:xfrm>
            <a:off x="2896492" y="1362961"/>
            <a:ext cx="2100182" cy="1332000"/>
          </a:xfrm>
          <a:custGeom>
            <a:avLst/>
            <a:gdLst>
              <a:gd name="connsiteX0" fmla="*/ 0 w 1946365"/>
              <a:gd name="connsiteY0" fmla="*/ 0 h 1234440"/>
              <a:gd name="connsiteX1" fmla="*/ 1946365 w 1946365"/>
              <a:gd name="connsiteY1" fmla="*/ 0 h 1234440"/>
              <a:gd name="connsiteX2" fmla="*/ 1946365 w 1946365"/>
              <a:gd name="connsiteY2" fmla="*/ 274319 h 1234440"/>
              <a:gd name="connsiteX3" fmla="*/ 1505769 w 1946365"/>
              <a:gd name="connsiteY3" fmla="*/ 274319 h 1234440"/>
              <a:gd name="connsiteX4" fmla="*/ 1322885 w 1946365"/>
              <a:gd name="connsiteY4" fmla="*/ 457203 h 1234440"/>
              <a:gd name="connsiteX5" fmla="*/ 1322885 w 1946365"/>
              <a:gd name="connsiteY5" fmla="*/ 1234440 h 1234440"/>
              <a:gd name="connsiteX6" fmla="*/ 0 w 1946365"/>
              <a:gd name="connsiteY6" fmla="*/ 1234440 h 123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6365" h="1234440">
                <a:moveTo>
                  <a:pt x="0" y="0"/>
                </a:moveTo>
                <a:lnTo>
                  <a:pt x="1946365" y="0"/>
                </a:lnTo>
                <a:lnTo>
                  <a:pt x="1946365" y="274319"/>
                </a:lnTo>
                <a:lnTo>
                  <a:pt x="1505769" y="274319"/>
                </a:lnTo>
                <a:cubicBezTo>
                  <a:pt x="1404765" y="274319"/>
                  <a:pt x="1322885" y="356199"/>
                  <a:pt x="1322885" y="457203"/>
                </a:cubicBezTo>
                <a:lnTo>
                  <a:pt x="1322885" y="1234440"/>
                </a:lnTo>
                <a:lnTo>
                  <a:pt x="0" y="1234440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16A55E-7755-C118-7573-B0D00EAFC55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168" t="7219" r="33200" b="70436"/>
          <a:stretch/>
        </p:blipFill>
        <p:spPr>
          <a:xfrm>
            <a:off x="5689499" y="623315"/>
            <a:ext cx="1338726" cy="1332000"/>
          </a:xfrm>
          <a:custGeom>
            <a:avLst/>
            <a:gdLst>
              <a:gd name="connsiteX0" fmla="*/ 0 w 1299755"/>
              <a:gd name="connsiteY0" fmla="*/ 0 h 1293223"/>
              <a:gd name="connsiteX1" fmla="*/ 1299755 w 1299755"/>
              <a:gd name="connsiteY1" fmla="*/ 0 h 1293223"/>
              <a:gd name="connsiteX2" fmla="*/ 1299755 w 1299755"/>
              <a:gd name="connsiteY2" fmla="*/ 398553 h 1293223"/>
              <a:gd name="connsiteX3" fmla="*/ 1099357 w 1299755"/>
              <a:gd name="connsiteY3" fmla="*/ 398553 h 1293223"/>
              <a:gd name="connsiteX4" fmla="*/ 1014821 w 1299755"/>
              <a:gd name="connsiteY4" fmla="*/ 483089 h 1293223"/>
              <a:gd name="connsiteX5" fmla="*/ 1014821 w 1299755"/>
              <a:gd name="connsiteY5" fmla="*/ 1128404 h 1293223"/>
              <a:gd name="connsiteX6" fmla="*/ 1099357 w 1299755"/>
              <a:gd name="connsiteY6" fmla="*/ 1212940 h 1293223"/>
              <a:gd name="connsiteX7" fmla="*/ 1299755 w 1299755"/>
              <a:gd name="connsiteY7" fmla="*/ 1212940 h 1293223"/>
              <a:gd name="connsiteX8" fmla="*/ 1299755 w 1299755"/>
              <a:gd name="connsiteY8" fmla="*/ 1293223 h 1293223"/>
              <a:gd name="connsiteX9" fmla="*/ 0 w 1299755"/>
              <a:gd name="connsiteY9" fmla="*/ 1293223 h 1293223"/>
              <a:gd name="connsiteX10" fmla="*/ 0 w 1299755"/>
              <a:gd name="connsiteY10" fmla="*/ 1212940 h 1293223"/>
              <a:gd name="connsiteX11" fmla="*/ 200398 w 1299755"/>
              <a:gd name="connsiteY11" fmla="*/ 1212940 h 1293223"/>
              <a:gd name="connsiteX12" fmla="*/ 284934 w 1299755"/>
              <a:gd name="connsiteY12" fmla="*/ 1128404 h 1293223"/>
              <a:gd name="connsiteX13" fmla="*/ 284934 w 1299755"/>
              <a:gd name="connsiteY13" fmla="*/ 483089 h 1293223"/>
              <a:gd name="connsiteX14" fmla="*/ 200398 w 1299755"/>
              <a:gd name="connsiteY14" fmla="*/ 398553 h 1293223"/>
              <a:gd name="connsiteX15" fmla="*/ 0 w 1299755"/>
              <a:gd name="connsiteY15" fmla="*/ 398553 h 129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99755" h="1293223">
                <a:moveTo>
                  <a:pt x="0" y="0"/>
                </a:moveTo>
                <a:lnTo>
                  <a:pt x="1299755" y="0"/>
                </a:lnTo>
                <a:lnTo>
                  <a:pt x="1299755" y="398553"/>
                </a:lnTo>
                <a:lnTo>
                  <a:pt x="1099357" y="398553"/>
                </a:lnTo>
                <a:cubicBezTo>
                  <a:pt x="1052669" y="398553"/>
                  <a:pt x="1014821" y="436401"/>
                  <a:pt x="1014821" y="483089"/>
                </a:cubicBezTo>
                <a:lnTo>
                  <a:pt x="1014821" y="1128404"/>
                </a:lnTo>
                <a:cubicBezTo>
                  <a:pt x="1014821" y="1175092"/>
                  <a:pt x="1052669" y="1212940"/>
                  <a:pt x="1099357" y="1212940"/>
                </a:cubicBezTo>
                <a:lnTo>
                  <a:pt x="1299755" y="1212940"/>
                </a:lnTo>
                <a:lnTo>
                  <a:pt x="1299755" y="1293223"/>
                </a:lnTo>
                <a:lnTo>
                  <a:pt x="0" y="1293223"/>
                </a:lnTo>
                <a:lnTo>
                  <a:pt x="0" y="1212940"/>
                </a:lnTo>
                <a:lnTo>
                  <a:pt x="200398" y="1212940"/>
                </a:lnTo>
                <a:cubicBezTo>
                  <a:pt x="247086" y="1212940"/>
                  <a:pt x="284934" y="1175092"/>
                  <a:pt x="284934" y="1128404"/>
                </a:cubicBezTo>
                <a:lnTo>
                  <a:pt x="284934" y="483089"/>
                </a:lnTo>
                <a:cubicBezTo>
                  <a:pt x="284934" y="436401"/>
                  <a:pt x="247086" y="398553"/>
                  <a:pt x="200398" y="398553"/>
                </a:cubicBezTo>
                <a:lnTo>
                  <a:pt x="0" y="398553"/>
                </a:lnTo>
                <a:close/>
              </a:path>
            </a:pathLst>
          </a:custGeom>
        </p:spPr>
      </p:pic>
      <p:sp>
        <p:nvSpPr>
          <p:cNvPr id="22" name="Freeform 3">
            <a:extLst>
              <a:ext uri="{FF2B5EF4-FFF2-40B4-BE49-F238E27FC236}">
                <a16:creationId xmlns:a16="http://schemas.microsoft.com/office/drawing/2014/main" id="{A4DB3B34-1678-631F-6132-2A5BA11B25DF}"/>
              </a:ext>
            </a:extLst>
          </p:cNvPr>
          <p:cNvSpPr>
            <a:spLocks noChangeAspect="1"/>
          </p:cNvSpPr>
          <p:nvPr/>
        </p:nvSpPr>
        <p:spPr>
          <a:xfrm>
            <a:off x="77318" y="84726"/>
            <a:ext cx="2087051" cy="629910"/>
          </a:xfrm>
          <a:custGeom>
            <a:avLst/>
            <a:gdLst/>
            <a:ahLst/>
            <a:cxnLst/>
            <a:rect l="l" t="t" r="r" b="b"/>
            <a:pathLst>
              <a:path w="2800045" h="845105">
                <a:moveTo>
                  <a:pt x="0" y="0"/>
                </a:moveTo>
                <a:lnTo>
                  <a:pt x="2800045" y="0"/>
                </a:lnTo>
                <a:lnTo>
                  <a:pt x="2800045" y="845105"/>
                </a:lnTo>
                <a:lnTo>
                  <a:pt x="0" y="84510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8824" t="-120163" r="-18945" b="-121995"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2" name="Picture 51" descr="A hands holding money and coins&#10;&#10;Description automatically generated with medium confidence">
            <a:extLst>
              <a:ext uri="{FF2B5EF4-FFF2-40B4-BE49-F238E27FC236}">
                <a16:creationId xmlns:a16="http://schemas.microsoft.com/office/drawing/2014/main" id="{29DC7B87-1385-B43D-C5BB-0983744D783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7" t="5661" r="5048" b="48714"/>
          <a:stretch/>
        </p:blipFill>
        <p:spPr>
          <a:xfrm>
            <a:off x="9107455" y="4299445"/>
            <a:ext cx="765495" cy="671970"/>
          </a:xfrm>
          <a:prstGeom prst="rect">
            <a:avLst/>
          </a:prstGeom>
        </p:spPr>
      </p:pic>
      <p:pic>
        <p:nvPicPr>
          <p:cNvPr id="53" name="Picture 52" descr="A map of a road with different colored pins&#10;&#10;Description automatically generated">
            <a:extLst>
              <a:ext uri="{FF2B5EF4-FFF2-40B4-BE49-F238E27FC236}">
                <a16:creationId xmlns:a16="http://schemas.microsoft.com/office/drawing/2014/main" id="{BBFA5D9F-A95E-A1E7-316E-E5945939DCD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84" b="11720" l="76687" r="81695">
                        <a14:foregroundMark x1="77050" y1="6267" x2="77125" y2="7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061" t="2229" r="17679" b="87226"/>
          <a:stretch/>
        </p:blipFill>
        <p:spPr>
          <a:xfrm>
            <a:off x="9616858" y="1"/>
            <a:ext cx="1039044" cy="992647"/>
          </a:xfrm>
          <a:prstGeom prst="rect">
            <a:avLst/>
          </a:prstGeom>
        </p:spPr>
      </p:pic>
      <p:pic>
        <p:nvPicPr>
          <p:cNvPr id="54" name="Picture 53" descr="A map of a road with different colored pins&#10;&#10;Description automatically generated">
            <a:extLst>
              <a:ext uri="{FF2B5EF4-FFF2-40B4-BE49-F238E27FC236}">
                <a16:creationId xmlns:a16="http://schemas.microsoft.com/office/drawing/2014/main" id="{C602F37B-4BD2-CCA2-A02E-03DB84DE8AE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30" t="88360" r="1368" b="2283"/>
          <a:stretch/>
        </p:blipFill>
        <p:spPr>
          <a:xfrm>
            <a:off x="7821410" y="5874103"/>
            <a:ext cx="3844549" cy="569844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415185A9-4562-64BA-E854-BB05ED389E72}"/>
              </a:ext>
            </a:extLst>
          </p:cNvPr>
          <p:cNvSpPr txBox="1"/>
          <p:nvPr/>
        </p:nvSpPr>
        <p:spPr>
          <a:xfrm>
            <a:off x="10250846" y="613022"/>
            <a:ext cx="1529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>
              <a:defRPr/>
            </a:pPr>
            <a:r>
              <a:rPr lang="en-MY" b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KERJAYA IMPIAN</a:t>
            </a: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121A01A8-182E-8891-25E4-0A609E7078F5}"/>
              </a:ext>
            </a:extLst>
          </p:cNvPr>
          <p:cNvSpPr/>
          <p:nvPr/>
        </p:nvSpPr>
        <p:spPr>
          <a:xfrm>
            <a:off x="650309" y="3530243"/>
            <a:ext cx="2171012" cy="1229044"/>
          </a:xfrm>
          <a:prstGeom prst="wedgeRoundRectCallout">
            <a:avLst>
              <a:gd name="adj1" fmla="val 72292"/>
              <a:gd name="adj2" fmla="val 88112"/>
              <a:gd name="adj3" fmla="val 16667"/>
            </a:avLst>
          </a:prstGeom>
          <a:noFill/>
          <a:ln w="38100">
            <a:solidFill>
              <a:srgbClr val="73000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90510" indent="-190510" defTabSz="609630">
              <a:buFont typeface="Arial" panose="020B0604020202020204" pitchFamily="34" charset="0"/>
              <a:buChar char="•"/>
            </a:pPr>
            <a:r>
              <a:rPr lang="en-MY" sz="1333" b="1" err="1">
                <a:solidFill>
                  <a:prstClr val="black"/>
                </a:solidFill>
                <a:latin typeface="Calibri"/>
              </a:rPr>
              <a:t>Minat</a:t>
            </a:r>
            <a:r>
              <a:rPr lang="en-MY" sz="1333" b="1">
                <a:solidFill>
                  <a:prstClr val="black"/>
                </a:solidFill>
                <a:latin typeface="Calibri"/>
              </a:rPr>
              <a:t> &amp; </a:t>
            </a:r>
            <a:r>
              <a:rPr lang="en-MY" sz="1333" b="1" err="1">
                <a:solidFill>
                  <a:prstClr val="black"/>
                </a:solidFill>
                <a:latin typeface="Calibri"/>
              </a:rPr>
              <a:t>Hobi</a:t>
            </a:r>
            <a:endParaRPr lang="en-MY" sz="1333" b="1">
              <a:solidFill>
                <a:prstClr val="black"/>
              </a:solidFill>
              <a:latin typeface="Calibri"/>
            </a:endParaRPr>
          </a:p>
          <a:p>
            <a:pPr marL="190510" indent="-190510" defTabSz="609630">
              <a:buFont typeface="Arial" panose="020B0604020202020204" pitchFamily="34" charset="0"/>
              <a:buChar char="•"/>
            </a:pPr>
            <a:r>
              <a:rPr lang="en-MY" sz="1333" b="1" err="1">
                <a:solidFill>
                  <a:prstClr val="black"/>
                </a:solidFill>
                <a:latin typeface="Calibri"/>
              </a:rPr>
              <a:t>Kekuatan</a:t>
            </a:r>
            <a:r>
              <a:rPr lang="en-MY" sz="1333" b="1">
                <a:solidFill>
                  <a:prstClr val="black"/>
                </a:solidFill>
                <a:latin typeface="Calibri"/>
              </a:rPr>
              <a:t> &amp; </a:t>
            </a:r>
            <a:r>
              <a:rPr lang="en-MY" sz="1333" b="1" err="1">
                <a:solidFill>
                  <a:prstClr val="black"/>
                </a:solidFill>
                <a:latin typeface="Calibri"/>
              </a:rPr>
              <a:t>Kelemahan</a:t>
            </a:r>
            <a:endParaRPr lang="en-MY" sz="1333" b="1">
              <a:solidFill>
                <a:prstClr val="black"/>
              </a:solidFill>
              <a:latin typeface="Calibri"/>
            </a:endParaRPr>
          </a:p>
          <a:p>
            <a:pPr marL="190510" indent="-190510" defTabSz="609630">
              <a:buFont typeface="Arial" panose="020B0604020202020204" pitchFamily="34" charset="0"/>
              <a:buChar char="•"/>
            </a:pPr>
            <a:r>
              <a:rPr lang="en-MY" sz="1333" b="1" err="1">
                <a:solidFill>
                  <a:prstClr val="black"/>
                </a:solidFill>
                <a:latin typeface="Calibri"/>
              </a:rPr>
              <a:t>Minat</a:t>
            </a:r>
            <a:endParaRPr lang="en-MY" sz="1333" b="1">
              <a:solidFill>
                <a:prstClr val="black"/>
              </a:solidFill>
              <a:latin typeface="Calibri"/>
            </a:endParaRPr>
          </a:p>
          <a:p>
            <a:pPr marL="190510" indent="-190510" defTabSz="609630">
              <a:buFont typeface="Arial" panose="020B0604020202020204" pitchFamily="34" charset="0"/>
              <a:buChar char="•"/>
            </a:pPr>
            <a:r>
              <a:rPr lang="en-MY" sz="1333" b="1" err="1">
                <a:solidFill>
                  <a:prstClr val="black"/>
                </a:solidFill>
                <a:latin typeface="Calibri"/>
              </a:rPr>
              <a:t>Personaliti</a:t>
            </a:r>
            <a:endParaRPr lang="en-MY" sz="1333" b="1">
              <a:solidFill>
                <a:prstClr val="black"/>
              </a:solidFill>
              <a:latin typeface="Calibri"/>
            </a:endParaRPr>
          </a:p>
          <a:p>
            <a:pPr marL="190510" indent="-190510" defTabSz="609630">
              <a:buFont typeface="Arial" panose="020B0604020202020204" pitchFamily="34" charset="0"/>
              <a:buChar char="•"/>
            </a:pPr>
            <a:r>
              <a:rPr lang="en-MY" sz="1333" b="1" err="1">
                <a:solidFill>
                  <a:prstClr val="black"/>
                </a:solidFill>
                <a:latin typeface="Calibri"/>
              </a:rPr>
              <a:t>Matapelajaran</a:t>
            </a:r>
            <a:r>
              <a:rPr lang="en-MY" sz="1333" b="1">
                <a:solidFill>
                  <a:prstClr val="black"/>
                </a:solidFill>
                <a:latin typeface="Calibri"/>
              </a:rPr>
              <a:t> </a:t>
            </a:r>
            <a:r>
              <a:rPr lang="en-MY" sz="1333" b="1" err="1">
                <a:solidFill>
                  <a:prstClr val="black"/>
                </a:solidFill>
                <a:latin typeface="Calibri"/>
              </a:rPr>
              <a:t>Kegemaran</a:t>
            </a:r>
            <a:endParaRPr lang="en-MY" sz="1333" b="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F469D298-6652-35AD-7AFC-002386C0B51D}"/>
              </a:ext>
            </a:extLst>
          </p:cNvPr>
          <p:cNvSpPr/>
          <p:nvPr/>
        </p:nvSpPr>
        <p:spPr>
          <a:xfrm>
            <a:off x="540053" y="1150189"/>
            <a:ext cx="2148885" cy="721666"/>
          </a:xfrm>
          <a:prstGeom prst="wedgeRoundRectCallout">
            <a:avLst>
              <a:gd name="adj1" fmla="val 72292"/>
              <a:gd name="adj2" fmla="val 88112"/>
              <a:gd name="adj3" fmla="val 16667"/>
            </a:avLst>
          </a:prstGeom>
          <a:noFill/>
          <a:ln w="38100">
            <a:solidFill>
              <a:srgbClr val="1553B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90510" indent="-190510" defTabSz="609630">
              <a:buFont typeface="Arial" panose="020B0604020202020204" pitchFamily="34" charset="0"/>
              <a:buChar char="•"/>
            </a:pPr>
            <a:r>
              <a:rPr lang="en-MY" sz="1333" b="1" err="1">
                <a:solidFill>
                  <a:prstClr val="black"/>
                </a:solidFill>
                <a:latin typeface="Calibri"/>
              </a:rPr>
              <a:t>Jenama</a:t>
            </a:r>
            <a:r>
              <a:rPr lang="en-MY" sz="1333" b="1">
                <a:solidFill>
                  <a:prstClr val="black"/>
                </a:solidFill>
                <a:latin typeface="Calibri"/>
              </a:rPr>
              <a:t> </a:t>
            </a:r>
            <a:r>
              <a:rPr lang="en-MY" sz="1333" b="1" err="1">
                <a:solidFill>
                  <a:prstClr val="black"/>
                </a:solidFill>
                <a:latin typeface="Calibri"/>
              </a:rPr>
              <a:t>Peribadi</a:t>
            </a:r>
            <a:endParaRPr lang="en-MY" sz="1333" b="1">
              <a:solidFill>
                <a:prstClr val="black"/>
              </a:solidFill>
              <a:latin typeface="Calibri"/>
            </a:endParaRPr>
          </a:p>
          <a:p>
            <a:pPr marL="190510" indent="-190510" defTabSz="609630">
              <a:buFont typeface="Arial" panose="020B0604020202020204" pitchFamily="34" charset="0"/>
              <a:buChar char="•"/>
            </a:pPr>
            <a:r>
              <a:rPr lang="en-MY" sz="1333" b="1" err="1">
                <a:solidFill>
                  <a:prstClr val="black"/>
                </a:solidFill>
                <a:latin typeface="Calibri"/>
              </a:rPr>
              <a:t>Rangkaian</a:t>
            </a:r>
            <a:r>
              <a:rPr lang="en-MY" sz="1333" b="1">
                <a:solidFill>
                  <a:prstClr val="black"/>
                </a:solidFill>
                <a:latin typeface="Calibri"/>
              </a:rPr>
              <a:t> </a:t>
            </a:r>
            <a:r>
              <a:rPr lang="en-MY" sz="1333" b="1" err="1">
                <a:solidFill>
                  <a:prstClr val="black"/>
                </a:solidFill>
                <a:latin typeface="Calibri"/>
              </a:rPr>
              <a:t>Perhubungan</a:t>
            </a:r>
            <a:endParaRPr lang="en-MY" sz="1333" b="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A7DFB110-62FB-BBC2-C02B-AFEA9F7C6043}"/>
              </a:ext>
            </a:extLst>
          </p:cNvPr>
          <p:cNvSpPr/>
          <p:nvPr/>
        </p:nvSpPr>
        <p:spPr>
          <a:xfrm>
            <a:off x="7101569" y="279064"/>
            <a:ext cx="2148885" cy="1062637"/>
          </a:xfrm>
          <a:prstGeom prst="wedgeRoundRectCallout">
            <a:avLst>
              <a:gd name="adj1" fmla="val -65715"/>
              <a:gd name="adj2" fmla="val 95240"/>
              <a:gd name="adj3" fmla="val 16667"/>
            </a:avLst>
          </a:prstGeom>
          <a:noFill/>
          <a:ln w="381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90510" indent="-190510" defTabSz="609630">
              <a:buFont typeface="Arial" panose="020B0604020202020204" pitchFamily="34" charset="0"/>
              <a:buChar char="•"/>
            </a:pPr>
            <a:r>
              <a:rPr lang="en-MY" sz="1333" b="1">
                <a:solidFill>
                  <a:prstClr val="black"/>
                </a:solidFill>
                <a:latin typeface="Calibri"/>
              </a:rPr>
              <a:t>Kemahiran </a:t>
            </a:r>
            <a:r>
              <a:rPr lang="en-MY" sz="1333" b="1" err="1">
                <a:solidFill>
                  <a:prstClr val="black"/>
                </a:solidFill>
                <a:latin typeface="Calibri"/>
              </a:rPr>
              <a:t>Teknikal</a:t>
            </a:r>
            <a:endParaRPr lang="en-MY" sz="1333" b="1">
              <a:solidFill>
                <a:prstClr val="black"/>
              </a:solidFill>
              <a:latin typeface="Calibri"/>
            </a:endParaRPr>
          </a:p>
          <a:p>
            <a:pPr marL="190510" indent="-190510" defTabSz="609630">
              <a:buFont typeface="Arial" panose="020B0604020202020204" pitchFamily="34" charset="0"/>
              <a:buChar char="•"/>
            </a:pPr>
            <a:r>
              <a:rPr lang="en-MY" sz="1333" b="1">
                <a:solidFill>
                  <a:prstClr val="black"/>
                </a:solidFill>
                <a:latin typeface="Calibri"/>
              </a:rPr>
              <a:t>Kemahiran </a:t>
            </a:r>
            <a:r>
              <a:rPr lang="en-MY" sz="1333" b="1" err="1">
                <a:solidFill>
                  <a:prstClr val="black"/>
                </a:solidFill>
                <a:latin typeface="Calibri"/>
              </a:rPr>
              <a:t>Insaniah</a:t>
            </a:r>
            <a:endParaRPr lang="en-MY" sz="1333" b="1">
              <a:solidFill>
                <a:prstClr val="black"/>
              </a:solidFill>
              <a:latin typeface="Calibri"/>
            </a:endParaRPr>
          </a:p>
          <a:p>
            <a:pPr marL="190510" indent="-190510" defTabSz="609630">
              <a:buFont typeface="Arial" panose="020B0604020202020204" pitchFamily="34" charset="0"/>
              <a:buChar char="•"/>
            </a:pPr>
            <a:r>
              <a:rPr lang="en-MY" sz="1333" b="1">
                <a:solidFill>
                  <a:prstClr val="black"/>
                </a:solidFill>
                <a:latin typeface="Calibri"/>
              </a:rPr>
              <a:t>Ko-</a:t>
            </a:r>
            <a:r>
              <a:rPr lang="en-MY" sz="1333" b="1" err="1">
                <a:solidFill>
                  <a:prstClr val="black"/>
                </a:solidFill>
                <a:latin typeface="Calibri"/>
              </a:rPr>
              <a:t>kurikulum</a:t>
            </a:r>
            <a:endParaRPr lang="en-MY" sz="1333" b="1">
              <a:solidFill>
                <a:prstClr val="black"/>
              </a:solidFill>
              <a:latin typeface="Calibri"/>
            </a:endParaRPr>
          </a:p>
          <a:p>
            <a:pPr marL="190510" indent="-190510" defTabSz="609630">
              <a:buFont typeface="Arial" panose="020B0604020202020204" pitchFamily="34" charset="0"/>
              <a:buChar char="•"/>
            </a:pPr>
            <a:r>
              <a:rPr lang="en-MY" sz="1333" b="1" err="1">
                <a:solidFill>
                  <a:prstClr val="black"/>
                </a:solidFill>
                <a:latin typeface="Calibri"/>
              </a:rPr>
              <a:t>Pengalaman</a:t>
            </a:r>
            <a:r>
              <a:rPr lang="en-MY" sz="1333" b="1">
                <a:solidFill>
                  <a:prstClr val="black"/>
                </a:solidFill>
                <a:latin typeface="Calibri"/>
              </a:rPr>
              <a:t> </a:t>
            </a:r>
            <a:r>
              <a:rPr lang="en-MY" sz="1333" b="1" err="1">
                <a:solidFill>
                  <a:prstClr val="black"/>
                </a:solidFill>
                <a:latin typeface="Calibri"/>
              </a:rPr>
              <a:t>Kerja</a:t>
            </a:r>
            <a:endParaRPr lang="en-MY" sz="1333" b="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7F9FD3E9-BDE1-0B94-E045-9AA1B6EE2AD2}"/>
              </a:ext>
            </a:extLst>
          </p:cNvPr>
          <p:cNvSpPr/>
          <p:nvPr/>
        </p:nvSpPr>
        <p:spPr>
          <a:xfrm>
            <a:off x="9587834" y="2594581"/>
            <a:ext cx="2148885" cy="935662"/>
          </a:xfrm>
          <a:prstGeom prst="wedgeRoundRectCallout">
            <a:avLst>
              <a:gd name="adj1" fmla="val -51819"/>
              <a:gd name="adj2" fmla="val 89000"/>
              <a:gd name="adj3" fmla="val 16667"/>
            </a:avLst>
          </a:prstGeom>
          <a:noFill/>
          <a:ln w="38100">
            <a:solidFill>
              <a:srgbClr val="00924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90510" indent="-190510" defTabSz="609630">
              <a:buFont typeface="Arial" panose="020B0604020202020204" pitchFamily="34" charset="0"/>
              <a:buChar char="•"/>
            </a:pPr>
            <a:r>
              <a:rPr lang="en-MY" sz="1333" b="1">
                <a:solidFill>
                  <a:prstClr val="black"/>
                </a:solidFill>
                <a:latin typeface="Calibri"/>
              </a:rPr>
              <a:t>Laluan Pendidikan</a:t>
            </a:r>
          </a:p>
          <a:p>
            <a:pPr marL="190510" indent="-190510" defTabSz="609630">
              <a:buFont typeface="Arial" panose="020B0604020202020204" pitchFamily="34" charset="0"/>
              <a:buChar char="•"/>
            </a:pPr>
            <a:r>
              <a:rPr lang="en-MY" sz="1333" b="1">
                <a:solidFill>
                  <a:prstClr val="black"/>
                </a:solidFill>
                <a:latin typeface="Calibri"/>
              </a:rPr>
              <a:t>Maklumat </a:t>
            </a:r>
            <a:r>
              <a:rPr lang="en-MY" sz="1333" b="1" err="1">
                <a:solidFill>
                  <a:prstClr val="black"/>
                </a:solidFill>
                <a:latin typeface="Calibri"/>
              </a:rPr>
              <a:t>Kerjaya</a:t>
            </a:r>
            <a:endParaRPr lang="en-MY" sz="1333" b="1">
              <a:solidFill>
                <a:prstClr val="black"/>
              </a:solidFill>
              <a:latin typeface="Calibri"/>
            </a:endParaRPr>
          </a:p>
          <a:p>
            <a:pPr marL="190510" indent="-190510" defTabSz="609630">
              <a:buFont typeface="Arial" panose="020B0604020202020204" pitchFamily="34" charset="0"/>
              <a:buChar char="•"/>
            </a:pPr>
            <a:r>
              <a:rPr lang="en-MY" sz="1333" b="1" err="1">
                <a:solidFill>
                  <a:prstClr val="black"/>
                </a:solidFill>
                <a:latin typeface="Calibri"/>
              </a:rPr>
              <a:t>Kerjaya</a:t>
            </a:r>
            <a:r>
              <a:rPr lang="en-MY" sz="1333" b="1">
                <a:solidFill>
                  <a:prstClr val="black"/>
                </a:solidFill>
                <a:latin typeface="Calibri"/>
              </a:rPr>
              <a:t> yang </a:t>
            </a:r>
            <a:r>
              <a:rPr lang="en-MY" sz="1333" b="1" err="1">
                <a:solidFill>
                  <a:prstClr val="black"/>
                </a:solidFill>
                <a:latin typeface="Calibri"/>
              </a:rPr>
              <a:t>mendapat</a:t>
            </a:r>
            <a:r>
              <a:rPr lang="en-MY" sz="1333" b="1">
                <a:solidFill>
                  <a:prstClr val="black"/>
                </a:solidFill>
                <a:latin typeface="Calibri"/>
              </a:rPr>
              <a:t> </a:t>
            </a:r>
            <a:r>
              <a:rPr lang="en-MY" sz="1333" b="1" err="1">
                <a:solidFill>
                  <a:prstClr val="black"/>
                </a:solidFill>
                <a:latin typeface="Calibri"/>
              </a:rPr>
              <a:t>permintaan</a:t>
            </a:r>
            <a:endParaRPr lang="en-MY" sz="1333" b="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49BEFF95-79FE-423F-9715-044F2CCAAC0E}"/>
              </a:ext>
            </a:extLst>
          </p:cNvPr>
          <p:cNvSpPr/>
          <p:nvPr/>
        </p:nvSpPr>
        <p:spPr>
          <a:xfrm>
            <a:off x="285201" y="5511800"/>
            <a:ext cx="2148885" cy="1346200"/>
          </a:xfrm>
          <a:custGeom>
            <a:avLst/>
            <a:gdLst/>
            <a:ahLst/>
            <a:cxnLst/>
            <a:rect l="l" t="t" r="r" b="b"/>
            <a:pathLst>
              <a:path w="6171595" h="4374118">
                <a:moveTo>
                  <a:pt x="0" y="0"/>
                </a:moveTo>
                <a:lnTo>
                  <a:pt x="6171595" y="0"/>
                </a:lnTo>
                <a:lnTo>
                  <a:pt x="6171595" y="4374118"/>
                </a:lnTo>
                <a:lnTo>
                  <a:pt x="0" y="437411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9A098619-E016-9793-6C81-6D486E4040E8}"/>
              </a:ext>
            </a:extLst>
          </p:cNvPr>
          <p:cNvSpPr/>
          <p:nvPr/>
        </p:nvSpPr>
        <p:spPr>
          <a:xfrm>
            <a:off x="11054668" y="1277013"/>
            <a:ext cx="974048" cy="963422"/>
          </a:xfrm>
          <a:custGeom>
            <a:avLst/>
            <a:gdLst/>
            <a:ahLst/>
            <a:cxnLst/>
            <a:rect l="l" t="t" r="r" b="b"/>
            <a:pathLst>
              <a:path w="1461072" h="1445133">
                <a:moveTo>
                  <a:pt x="0" y="0"/>
                </a:moveTo>
                <a:lnTo>
                  <a:pt x="1461072" y="0"/>
                </a:lnTo>
                <a:lnTo>
                  <a:pt x="1461072" y="1445133"/>
                </a:lnTo>
                <a:lnTo>
                  <a:pt x="0" y="14451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7E1DB6-AB90-4AEC-3B1A-C32094F6A20B}"/>
              </a:ext>
            </a:extLst>
          </p:cNvPr>
          <p:cNvSpPr txBox="1"/>
          <p:nvPr/>
        </p:nvSpPr>
        <p:spPr>
          <a:xfrm>
            <a:off x="2964150" y="3617277"/>
            <a:ext cx="1417486" cy="6669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09630"/>
            <a:r>
              <a:rPr lang="en-MY" sz="1867" b="1">
                <a:solidFill>
                  <a:srgbClr val="5F000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KENAL DIRI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717A56-7386-D874-AB57-6B84B96A68F4}"/>
              </a:ext>
            </a:extLst>
          </p:cNvPr>
          <p:cNvSpPr txBox="1"/>
          <p:nvPr/>
        </p:nvSpPr>
        <p:spPr>
          <a:xfrm>
            <a:off x="7724265" y="3131916"/>
            <a:ext cx="1847836" cy="6669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09630"/>
            <a:r>
              <a:rPr lang="en-MY" sz="1867" b="1">
                <a:solidFill>
                  <a:srgbClr val="007E3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MAKLUMAT KERJAYA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75FCD0-874E-DE20-306C-A003BA2760C5}"/>
              </a:ext>
            </a:extLst>
          </p:cNvPr>
          <p:cNvSpPr txBox="1"/>
          <p:nvPr/>
        </p:nvSpPr>
        <p:spPr>
          <a:xfrm>
            <a:off x="2853572" y="1228575"/>
            <a:ext cx="2148885" cy="379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09630"/>
            <a:r>
              <a:rPr lang="en-MY" sz="1867" b="1">
                <a:solidFill>
                  <a:srgbClr val="0F41A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IDENTITI DIRI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B56C85-0E20-CF52-0628-24F5C33D0C62}"/>
              </a:ext>
            </a:extLst>
          </p:cNvPr>
          <p:cNvSpPr txBox="1"/>
          <p:nvPr/>
        </p:nvSpPr>
        <p:spPr>
          <a:xfrm>
            <a:off x="5180797" y="588905"/>
            <a:ext cx="1909140" cy="379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09630"/>
            <a:r>
              <a:rPr lang="en-MY" sz="1867" b="1">
                <a:solidFill>
                  <a:srgbClr val="FA9F2C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PENGALAMAN</a:t>
            </a:r>
          </a:p>
        </p:txBody>
      </p:sp>
      <p:pic>
        <p:nvPicPr>
          <p:cNvPr id="16" name="Picture 2" descr="MyMAHIR Future Skills Talent Council">
            <a:extLst>
              <a:ext uri="{FF2B5EF4-FFF2-40B4-BE49-F238E27FC236}">
                <a16:creationId xmlns:a16="http://schemas.microsoft.com/office/drawing/2014/main" id="{F72739E7-B36E-9F2A-2F2D-6BD4B0CC4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841" y="3720185"/>
            <a:ext cx="2629407" cy="85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82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84E12-B4BE-E489-AD7F-BB7DC0E5B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road with trees and grass&#10;&#10;Description automatically generated">
            <a:extLst>
              <a:ext uri="{FF2B5EF4-FFF2-40B4-BE49-F238E27FC236}">
                <a16:creationId xmlns:a16="http://schemas.microsoft.com/office/drawing/2014/main" id="{9282889C-18D7-7983-3C09-2000BCC2CD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3" r="4729" b="19366"/>
          <a:stretch/>
        </p:blipFill>
        <p:spPr>
          <a:xfrm>
            <a:off x="0" y="2321667"/>
            <a:ext cx="12192000" cy="4536333"/>
          </a:xfrm>
          <a:prstGeom prst="rect">
            <a:avLst/>
          </a:prstGeom>
        </p:spPr>
      </p:pic>
      <p:sp>
        <p:nvSpPr>
          <p:cNvPr id="5" name="Freeform 11">
            <a:extLst>
              <a:ext uri="{FF2B5EF4-FFF2-40B4-BE49-F238E27FC236}">
                <a16:creationId xmlns:a16="http://schemas.microsoft.com/office/drawing/2014/main" id="{082D4FB8-1E88-A960-DD69-5C0336E2FAE0}"/>
              </a:ext>
            </a:extLst>
          </p:cNvPr>
          <p:cNvSpPr/>
          <p:nvPr/>
        </p:nvSpPr>
        <p:spPr>
          <a:xfrm>
            <a:off x="9956800" y="127000"/>
            <a:ext cx="2163197" cy="713946"/>
          </a:xfrm>
          <a:custGeom>
            <a:avLst/>
            <a:gdLst/>
            <a:ahLst/>
            <a:cxnLst/>
            <a:rect l="l" t="t" r="r" b="b"/>
            <a:pathLst>
              <a:path w="5026248" h="1511159">
                <a:moveTo>
                  <a:pt x="0" y="0"/>
                </a:moveTo>
                <a:lnTo>
                  <a:pt x="5026248" y="0"/>
                </a:lnTo>
                <a:lnTo>
                  <a:pt x="5026248" y="1511159"/>
                </a:lnTo>
                <a:lnTo>
                  <a:pt x="0" y="15111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EBF4AE5-ECBC-348B-DA1E-832764D3A987}"/>
              </a:ext>
            </a:extLst>
          </p:cNvPr>
          <p:cNvGrpSpPr/>
          <p:nvPr/>
        </p:nvGrpSpPr>
        <p:grpSpPr>
          <a:xfrm>
            <a:off x="4293971" y="1741577"/>
            <a:ext cx="3604060" cy="3098415"/>
            <a:chOff x="4408833" y="6467792"/>
            <a:chExt cx="2475334" cy="2128048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E8B2EE6-D91F-5165-CABF-444D095974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9554" t="54308" r="67115" b="23423"/>
            <a:stretch/>
          </p:blipFill>
          <p:spPr>
            <a:xfrm>
              <a:off x="4583386" y="6597840"/>
              <a:ext cx="2126229" cy="1998000"/>
            </a:xfrm>
            <a:custGeom>
              <a:avLst/>
              <a:gdLst>
                <a:gd name="connsiteX0" fmla="*/ 0 w 1371601"/>
                <a:gd name="connsiteY0" fmla="*/ 0 h 1288881"/>
                <a:gd name="connsiteX1" fmla="*/ 1371601 w 1371601"/>
                <a:gd name="connsiteY1" fmla="*/ 0 h 1288881"/>
                <a:gd name="connsiteX2" fmla="*/ 1371601 w 1371601"/>
                <a:gd name="connsiteY2" fmla="*/ 1288881 h 1288881"/>
                <a:gd name="connsiteX3" fmla="*/ 251637 w 1371601"/>
                <a:gd name="connsiteY3" fmla="*/ 1288881 h 1288881"/>
                <a:gd name="connsiteX4" fmla="*/ 258515 w 1371601"/>
                <a:gd name="connsiteY4" fmla="*/ 1278680 h 1288881"/>
                <a:gd name="connsiteX5" fmla="*/ 263526 w 1371601"/>
                <a:gd name="connsiteY5" fmla="*/ 1253859 h 1288881"/>
                <a:gd name="connsiteX6" fmla="*/ 263526 w 1371601"/>
                <a:gd name="connsiteY6" fmla="*/ 641616 h 1288881"/>
                <a:gd name="connsiteX7" fmla="*/ 199760 w 1371601"/>
                <a:gd name="connsiteY7" fmla="*/ 577850 h 1288881"/>
                <a:gd name="connsiteX8" fmla="*/ 0 w 1371601"/>
                <a:gd name="connsiteY8" fmla="*/ 577850 h 1288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1601" h="1288881">
                  <a:moveTo>
                    <a:pt x="0" y="0"/>
                  </a:moveTo>
                  <a:lnTo>
                    <a:pt x="1371601" y="0"/>
                  </a:lnTo>
                  <a:lnTo>
                    <a:pt x="1371601" y="1288881"/>
                  </a:lnTo>
                  <a:lnTo>
                    <a:pt x="251637" y="1288881"/>
                  </a:lnTo>
                  <a:lnTo>
                    <a:pt x="258515" y="1278680"/>
                  </a:lnTo>
                  <a:cubicBezTo>
                    <a:pt x="261742" y="1271051"/>
                    <a:pt x="263526" y="1262663"/>
                    <a:pt x="263526" y="1253859"/>
                  </a:cubicBezTo>
                  <a:lnTo>
                    <a:pt x="263526" y="641616"/>
                  </a:lnTo>
                  <a:cubicBezTo>
                    <a:pt x="263526" y="606399"/>
                    <a:pt x="234977" y="577850"/>
                    <a:pt x="199760" y="577850"/>
                  </a:cubicBezTo>
                  <a:lnTo>
                    <a:pt x="0" y="577850"/>
                  </a:lnTo>
                  <a:close/>
                </a:path>
              </a:pathLst>
            </a:custGeom>
            <a:effectLst/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E8E495F-C0F3-550D-CD5C-8F2C681ACA7B}"/>
                </a:ext>
              </a:extLst>
            </p:cNvPr>
            <p:cNvSpPr txBox="1"/>
            <p:nvPr/>
          </p:nvSpPr>
          <p:spPr>
            <a:xfrm>
              <a:off x="4408833" y="6467792"/>
              <a:ext cx="2475334" cy="5284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 defTabSz="609630"/>
              <a:r>
                <a:rPr lang="en-MY" sz="4400" b="1">
                  <a:solidFill>
                    <a:srgbClr val="5F0002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KENAL DIRI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9164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3800F-F2B0-9E81-0754-6F5D1CA26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55523732-F9ED-6A97-B52A-5C92BED3E927}"/>
              </a:ext>
            </a:extLst>
          </p:cNvPr>
          <p:cNvSpPr/>
          <p:nvPr/>
        </p:nvSpPr>
        <p:spPr>
          <a:xfrm>
            <a:off x="1307279" y="1590085"/>
            <a:ext cx="9577443" cy="4144421"/>
          </a:xfrm>
          <a:custGeom>
            <a:avLst/>
            <a:gdLst/>
            <a:ahLst/>
            <a:cxnLst/>
            <a:rect l="l" t="t" r="r" b="b"/>
            <a:pathLst>
              <a:path w="14366164" h="6216631">
                <a:moveTo>
                  <a:pt x="0" y="0"/>
                </a:moveTo>
                <a:lnTo>
                  <a:pt x="14366164" y="0"/>
                </a:lnTo>
                <a:lnTo>
                  <a:pt x="14366164" y="6216631"/>
                </a:lnTo>
                <a:lnTo>
                  <a:pt x="0" y="62166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6DC27C9E-BBFC-D759-2602-4FE945CCCE71}"/>
              </a:ext>
            </a:extLst>
          </p:cNvPr>
          <p:cNvGrpSpPr/>
          <p:nvPr/>
        </p:nvGrpSpPr>
        <p:grpSpPr>
          <a:xfrm>
            <a:off x="4023733" y="1123495"/>
            <a:ext cx="4144535" cy="933179"/>
            <a:chOff x="0" y="0"/>
            <a:chExt cx="8289070" cy="1866359"/>
          </a:xfrm>
        </p:grpSpPr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112B812D-7879-87CF-653E-E4501B9C0B25}"/>
                </a:ext>
              </a:extLst>
            </p:cNvPr>
            <p:cNvGrpSpPr/>
            <p:nvPr/>
          </p:nvGrpSpPr>
          <p:grpSpPr>
            <a:xfrm>
              <a:off x="0" y="0"/>
              <a:ext cx="8289070" cy="1866359"/>
              <a:chOff x="0" y="0"/>
              <a:chExt cx="386561" cy="87038"/>
            </a:xfrm>
          </p:grpSpPr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F200F334-6223-14D4-8F59-050D26183F2A}"/>
                  </a:ext>
                </a:extLst>
              </p:cNvPr>
              <p:cNvSpPr/>
              <p:nvPr/>
            </p:nvSpPr>
            <p:spPr>
              <a:xfrm>
                <a:off x="0" y="0"/>
                <a:ext cx="386561" cy="87038"/>
              </a:xfrm>
              <a:custGeom>
                <a:avLst/>
                <a:gdLst/>
                <a:ahLst/>
                <a:cxnLst/>
                <a:rect l="l" t="t" r="r" b="b"/>
                <a:pathLst>
                  <a:path w="386561" h="87038">
                    <a:moveTo>
                      <a:pt x="43519" y="0"/>
                    </a:moveTo>
                    <a:lnTo>
                      <a:pt x="343042" y="0"/>
                    </a:lnTo>
                    <a:cubicBezTo>
                      <a:pt x="354584" y="0"/>
                      <a:pt x="365653" y="4585"/>
                      <a:pt x="373815" y="12746"/>
                    </a:cubicBezTo>
                    <a:cubicBezTo>
                      <a:pt x="381976" y="20908"/>
                      <a:pt x="386561" y="31977"/>
                      <a:pt x="386561" y="43519"/>
                    </a:cubicBezTo>
                    <a:lnTo>
                      <a:pt x="386561" y="43519"/>
                    </a:lnTo>
                    <a:cubicBezTo>
                      <a:pt x="386561" y="55061"/>
                      <a:pt x="381976" y="66130"/>
                      <a:pt x="373815" y="74291"/>
                    </a:cubicBezTo>
                    <a:cubicBezTo>
                      <a:pt x="365653" y="82453"/>
                      <a:pt x="354584" y="87038"/>
                      <a:pt x="343042" y="87038"/>
                    </a:cubicBezTo>
                    <a:lnTo>
                      <a:pt x="43519" y="87038"/>
                    </a:lnTo>
                    <a:cubicBezTo>
                      <a:pt x="31977" y="87038"/>
                      <a:pt x="20908" y="82453"/>
                      <a:pt x="12746" y="74291"/>
                    </a:cubicBezTo>
                    <a:cubicBezTo>
                      <a:pt x="4585" y="66130"/>
                      <a:pt x="0" y="55061"/>
                      <a:pt x="0" y="43519"/>
                    </a:cubicBezTo>
                    <a:lnTo>
                      <a:pt x="0" y="43519"/>
                    </a:lnTo>
                    <a:cubicBezTo>
                      <a:pt x="0" y="31977"/>
                      <a:pt x="4585" y="20908"/>
                      <a:pt x="12746" y="12746"/>
                    </a:cubicBezTo>
                    <a:cubicBezTo>
                      <a:pt x="20908" y="4585"/>
                      <a:pt x="31977" y="0"/>
                      <a:pt x="43519" y="0"/>
                    </a:cubicBezTo>
                    <a:close/>
                  </a:path>
                </a:pathLst>
              </a:custGeom>
              <a:solidFill>
                <a:srgbClr val="F95C32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defTabSz="609630"/>
                <a:endParaRPr lang="en-MY" sz="12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" name="TextBox 7">
                <a:extLst>
                  <a:ext uri="{FF2B5EF4-FFF2-40B4-BE49-F238E27FC236}">
                    <a16:creationId xmlns:a16="http://schemas.microsoft.com/office/drawing/2014/main" id="{7FB40504-6EC4-B785-4DB6-12F0DDD5D560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386561" cy="144188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>
                  <a:lnSpc>
                    <a:spcPts val="2333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58A767E4-CB59-1DDF-81D6-5D409FB98997}"/>
                </a:ext>
              </a:extLst>
            </p:cNvPr>
            <p:cNvSpPr txBox="1"/>
            <p:nvPr/>
          </p:nvSpPr>
          <p:spPr>
            <a:xfrm>
              <a:off x="784590" y="214380"/>
              <a:ext cx="6719892" cy="13488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5585"/>
                </a:lnSpc>
              </a:pPr>
              <a:r>
                <a:rPr lang="en-US" sz="4654">
                  <a:solidFill>
                    <a:srgbClr val="000000"/>
                  </a:solidFill>
                  <a:latin typeface="Chewy"/>
                  <a:ea typeface="Chewy"/>
                  <a:cs typeface="Chewy"/>
                  <a:sym typeface="Chewy"/>
                </a:rPr>
                <a:t>KENAL DIRI</a:t>
              </a: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FCD55F77-E63A-246A-44DA-EE2445333319}"/>
              </a:ext>
            </a:extLst>
          </p:cNvPr>
          <p:cNvSpPr txBox="1"/>
          <p:nvPr/>
        </p:nvSpPr>
        <p:spPr>
          <a:xfrm>
            <a:off x="3021332" y="2248699"/>
            <a:ext cx="3950291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5248"/>
              </a:lnSpc>
            </a:pPr>
            <a:r>
              <a:rPr lang="en-US" sz="437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MINAT &amp; HOBI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2FB010A-AB05-CA78-5651-E43E16E28920}"/>
              </a:ext>
            </a:extLst>
          </p:cNvPr>
          <p:cNvSpPr txBox="1"/>
          <p:nvPr/>
        </p:nvSpPr>
        <p:spPr>
          <a:xfrm>
            <a:off x="3021332" y="4483200"/>
            <a:ext cx="5360669" cy="1333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248"/>
              </a:lnSpc>
            </a:pPr>
            <a:r>
              <a:rPr lang="en-US" sz="437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BAKAT &amp; PERSONALITI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1416DCC7-53F2-0D4A-012E-F8BD70231837}"/>
              </a:ext>
            </a:extLst>
          </p:cNvPr>
          <p:cNvSpPr txBox="1"/>
          <p:nvPr/>
        </p:nvSpPr>
        <p:spPr>
          <a:xfrm>
            <a:off x="3021331" y="3340542"/>
            <a:ext cx="6914755" cy="1333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5248"/>
              </a:lnSpc>
            </a:pPr>
            <a:r>
              <a:rPr lang="en-US" sz="437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KELEBIHAN &amp; KEKURANGAN</a:t>
            </a:r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23DC774E-99B2-ED06-B50E-BB7A796CE2FE}"/>
              </a:ext>
            </a:extLst>
          </p:cNvPr>
          <p:cNvSpPr/>
          <p:nvPr/>
        </p:nvSpPr>
        <p:spPr>
          <a:xfrm>
            <a:off x="1836239" y="2075013"/>
            <a:ext cx="985987" cy="843019"/>
          </a:xfrm>
          <a:custGeom>
            <a:avLst/>
            <a:gdLst/>
            <a:ahLst/>
            <a:cxnLst/>
            <a:rect l="l" t="t" r="r" b="b"/>
            <a:pathLst>
              <a:path w="1478980" h="1264528">
                <a:moveTo>
                  <a:pt x="0" y="0"/>
                </a:moveTo>
                <a:lnTo>
                  <a:pt x="1478980" y="0"/>
                </a:lnTo>
                <a:lnTo>
                  <a:pt x="1478980" y="1264527"/>
                </a:lnTo>
                <a:lnTo>
                  <a:pt x="0" y="12645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652BFE63-B1CA-50AB-7205-46FCEA677FC2}"/>
              </a:ext>
            </a:extLst>
          </p:cNvPr>
          <p:cNvSpPr/>
          <p:nvPr/>
        </p:nvSpPr>
        <p:spPr>
          <a:xfrm>
            <a:off x="1836239" y="3240786"/>
            <a:ext cx="985987" cy="843019"/>
          </a:xfrm>
          <a:custGeom>
            <a:avLst/>
            <a:gdLst/>
            <a:ahLst/>
            <a:cxnLst/>
            <a:rect l="l" t="t" r="r" b="b"/>
            <a:pathLst>
              <a:path w="1478980" h="1264528">
                <a:moveTo>
                  <a:pt x="0" y="0"/>
                </a:moveTo>
                <a:lnTo>
                  <a:pt x="1478980" y="0"/>
                </a:lnTo>
                <a:lnTo>
                  <a:pt x="1478980" y="1264527"/>
                </a:lnTo>
                <a:lnTo>
                  <a:pt x="0" y="12645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F2B7117A-7578-1625-CB84-1953105680D3}"/>
              </a:ext>
            </a:extLst>
          </p:cNvPr>
          <p:cNvSpPr/>
          <p:nvPr/>
        </p:nvSpPr>
        <p:spPr>
          <a:xfrm>
            <a:off x="1836239" y="4349358"/>
            <a:ext cx="985987" cy="843019"/>
          </a:xfrm>
          <a:custGeom>
            <a:avLst/>
            <a:gdLst/>
            <a:ahLst/>
            <a:cxnLst/>
            <a:rect l="l" t="t" r="r" b="b"/>
            <a:pathLst>
              <a:path w="1478980" h="1264528">
                <a:moveTo>
                  <a:pt x="0" y="0"/>
                </a:moveTo>
                <a:lnTo>
                  <a:pt x="1478980" y="0"/>
                </a:lnTo>
                <a:lnTo>
                  <a:pt x="1478980" y="1264528"/>
                </a:lnTo>
                <a:lnTo>
                  <a:pt x="0" y="12645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DFE6E073-FB87-D8A8-0774-B7BCC22ADB7D}"/>
              </a:ext>
            </a:extLst>
          </p:cNvPr>
          <p:cNvSpPr/>
          <p:nvPr/>
        </p:nvSpPr>
        <p:spPr>
          <a:xfrm>
            <a:off x="10028804" y="18526"/>
            <a:ext cx="2163197" cy="713946"/>
          </a:xfrm>
          <a:custGeom>
            <a:avLst/>
            <a:gdLst/>
            <a:ahLst/>
            <a:cxnLst/>
            <a:rect l="l" t="t" r="r" b="b"/>
            <a:pathLst>
              <a:path w="5026248" h="1511159">
                <a:moveTo>
                  <a:pt x="0" y="0"/>
                </a:moveTo>
                <a:lnTo>
                  <a:pt x="5026248" y="0"/>
                </a:lnTo>
                <a:lnTo>
                  <a:pt x="5026248" y="1511159"/>
                </a:lnTo>
                <a:lnTo>
                  <a:pt x="0" y="15111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3724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BBAFE-5DD5-130B-DF5B-77500FF8A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90F7452-4B93-A074-CC33-AC25A23D92B9}"/>
              </a:ext>
            </a:extLst>
          </p:cNvPr>
          <p:cNvSpPr/>
          <p:nvPr/>
        </p:nvSpPr>
        <p:spPr>
          <a:xfrm>
            <a:off x="738292" y="1311115"/>
            <a:ext cx="3827530" cy="3556004"/>
          </a:xfrm>
          <a:prstGeom prst="roundRect">
            <a:avLst>
              <a:gd name="adj" fmla="val 10460"/>
            </a:avLst>
          </a:prstGeom>
          <a:gradFill>
            <a:gsLst>
              <a:gs pos="30000">
                <a:srgbClr val="EF476F"/>
              </a:gs>
              <a:gs pos="69000">
                <a:srgbClr val="FDBF01"/>
              </a:gs>
              <a:gs pos="0">
                <a:srgbClr val="1D5495"/>
              </a:gs>
              <a:gs pos="100000">
                <a:srgbClr val="C8599A"/>
              </a:gs>
            </a:gsLst>
            <a:lin ang="0" scaled="1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CC1DDBC-16E6-A365-5261-DAF785182DFB}"/>
              </a:ext>
            </a:extLst>
          </p:cNvPr>
          <p:cNvSpPr/>
          <p:nvPr/>
        </p:nvSpPr>
        <p:spPr>
          <a:xfrm>
            <a:off x="955204" y="1169021"/>
            <a:ext cx="3591973" cy="3643707"/>
          </a:xfrm>
          <a:prstGeom prst="roundRect">
            <a:avLst>
              <a:gd name="adj" fmla="val 8333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5400000" algn="t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3" name="Picture 12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E8148EEB-AC79-0A5F-9BBF-43E27ACE9D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" t="4863" r="6830" b="6207"/>
          <a:stretch/>
        </p:blipFill>
        <p:spPr>
          <a:xfrm>
            <a:off x="1259958" y="1540450"/>
            <a:ext cx="2975581" cy="3018466"/>
          </a:xfrm>
          <a:prstGeom prst="rect">
            <a:avLst/>
          </a:prstGeom>
          <a:effectLst/>
        </p:spPr>
      </p:pic>
      <p:pic>
        <p:nvPicPr>
          <p:cNvPr id="15" name="Picture 14" descr="A hand holding a cell phone&#10;&#10;Description automatically generated">
            <a:extLst>
              <a:ext uri="{FF2B5EF4-FFF2-40B4-BE49-F238E27FC236}">
                <a16:creationId xmlns:a16="http://schemas.microsoft.com/office/drawing/2014/main" id="{1AA29F01-A075-C4C9-36FD-B9075D77D9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0" t="14817" b="14815"/>
          <a:stretch/>
        </p:blipFill>
        <p:spPr>
          <a:xfrm>
            <a:off x="4403889" y="-85824"/>
            <a:ext cx="11022677" cy="685800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C74AA79-4B89-9480-3929-352542F5926C}"/>
              </a:ext>
            </a:extLst>
          </p:cNvPr>
          <p:cNvSpPr txBox="1"/>
          <p:nvPr/>
        </p:nvSpPr>
        <p:spPr>
          <a:xfrm>
            <a:off x="447378" y="350860"/>
            <a:ext cx="448111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446">
              <a:defRPr/>
            </a:pPr>
            <a:r>
              <a:rPr lang="en-US" sz="4000" b="1" err="1">
                <a:solidFill>
                  <a:srgbClr val="2A5495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rPr>
              <a:t>MyNext</a:t>
            </a:r>
            <a:r>
              <a:rPr lang="en-US" sz="4000" b="1">
                <a:solidFill>
                  <a:srgbClr val="2A5495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rPr>
              <a:t> Profiling</a:t>
            </a:r>
          </a:p>
        </p:txBody>
      </p:sp>
      <p:sp>
        <p:nvSpPr>
          <p:cNvPr id="18" name="Rectangle: Rounded Corners 37">
            <a:extLst>
              <a:ext uri="{FF2B5EF4-FFF2-40B4-BE49-F238E27FC236}">
                <a16:creationId xmlns:a16="http://schemas.microsoft.com/office/drawing/2014/main" id="{6902EC05-6A8F-0759-7230-6E6F247B4BBE}"/>
              </a:ext>
            </a:extLst>
          </p:cNvPr>
          <p:cNvSpPr>
            <a:spLocks/>
          </p:cNvSpPr>
          <p:nvPr/>
        </p:nvSpPr>
        <p:spPr>
          <a:xfrm>
            <a:off x="542346" y="4820026"/>
            <a:ext cx="4369851" cy="1504692"/>
          </a:xfrm>
          <a:prstGeom prst="roundRect">
            <a:avLst>
              <a:gd name="adj" fmla="val 0"/>
            </a:avLst>
          </a:prstGeom>
          <a:gradFill flip="none" rotWithShape="1">
            <a:gsLst>
              <a:gs pos="30000">
                <a:srgbClr val="EF476F"/>
              </a:gs>
              <a:gs pos="69000">
                <a:srgbClr val="00A6FB"/>
              </a:gs>
              <a:gs pos="0">
                <a:srgbClr val="FF9770"/>
              </a:gs>
              <a:gs pos="100000">
                <a:srgbClr val="06D6A0"/>
              </a:gs>
            </a:gsLst>
            <a:lin ang="0" scaled="1"/>
            <a:tileRect/>
          </a:gra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: Rounded Corners 37">
            <a:extLst>
              <a:ext uri="{FF2B5EF4-FFF2-40B4-BE49-F238E27FC236}">
                <a16:creationId xmlns:a16="http://schemas.microsoft.com/office/drawing/2014/main" id="{0BCE1F7A-6536-8E37-04A3-7C06F6A99EAD}"/>
              </a:ext>
            </a:extLst>
          </p:cNvPr>
          <p:cNvSpPr>
            <a:spLocks/>
          </p:cNvSpPr>
          <p:nvPr/>
        </p:nvSpPr>
        <p:spPr>
          <a:xfrm>
            <a:off x="693500" y="5039914"/>
            <a:ext cx="4016054" cy="1147294"/>
          </a:xfrm>
          <a:prstGeom prst="roundRect">
            <a:avLst>
              <a:gd name="adj" fmla="val 15250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5400000" algn="t" rotWithShape="0">
              <a:schemeClr val="accent6">
                <a:lumMod val="50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B35118-3692-6160-1B00-7C99F7DFE27E}"/>
              </a:ext>
            </a:extLst>
          </p:cNvPr>
          <p:cNvSpPr txBox="1"/>
          <p:nvPr/>
        </p:nvSpPr>
        <p:spPr>
          <a:xfrm>
            <a:off x="645461" y="5210434"/>
            <a:ext cx="4154825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914446">
              <a:defRPr/>
            </a:pPr>
            <a:r>
              <a:rPr lang="en-MY" sz="1600" b="1">
                <a:solidFill>
                  <a:srgbClr val="002060"/>
                </a:solidFill>
                <a:latin typeface="Segoe UI "/>
                <a:cs typeface="Poppins"/>
              </a:rPr>
              <a:t>PERGI KE PELAYAR INTERNET DAN TAIP: </a:t>
            </a:r>
          </a:p>
          <a:p>
            <a:pPr algn="ctr" defTabSz="914446">
              <a:defRPr/>
            </a:pPr>
            <a:r>
              <a:rPr lang="en-MY" sz="2800" b="1">
                <a:solidFill>
                  <a:srgbClr val="002060"/>
                </a:solidFill>
                <a:latin typeface="Segoe UI "/>
                <a:cs typeface="Poppins"/>
              </a:rPr>
              <a:t>talent.mynext.my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FACAAB-D991-E51A-885E-65369971DCC8}"/>
              </a:ext>
            </a:extLst>
          </p:cNvPr>
          <p:cNvSpPr txBox="1"/>
          <p:nvPr/>
        </p:nvSpPr>
        <p:spPr>
          <a:xfrm>
            <a:off x="1279220" y="1314730"/>
            <a:ext cx="299951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446">
              <a:defRPr/>
            </a:pPr>
            <a:r>
              <a:rPr lang="en-US" sz="2400" b="1">
                <a:solidFill>
                  <a:prstClr val="black">
                    <a:lumMod val="95000"/>
                    <a:lumOff val="5000"/>
                  </a:prstClr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rPr>
              <a:t>SCAN THE QR CODE</a:t>
            </a:r>
          </a:p>
        </p:txBody>
      </p:sp>
      <p:sp>
        <p:nvSpPr>
          <p:cNvPr id="2" name="Rectangle: Rounded Corners 37">
            <a:extLst>
              <a:ext uri="{FF2B5EF4-FFF2-40B4-BE49-F238E27FC236}">
                <a16:creationId xmlns:a16="http://schemas.microsoft.com/office/drawing/2014/main" id="{02C86484-ED05-7657-72FB-85C930D2612C}"/>
              </a:ext>
            </a:extLst>
          </p:cNvPr>
          <p:cNvSpPr>
            <a:spLocks/>
          </p:cNvSpPr>
          <p:nvPr/>
        </p:nvSpPr>
        <p:spPr>
          <a:xfrm>
            <a:off x="5915733" y="4943593"/>
            <a:ext cx="4369851" cy="1504692"/>
          </a:xfrm>
          <a:prstGeom prst="roundRect">
            <a:avLst>
              <a:gd name="adj" fmla="val 0"/>
            </a:avLst>
          </a:prstGeom>
          <a:gradFill flip="none" rotWithShape="1">
            <a:gsLst>
              <a:gs pos="30000">
                <a:srgbClr val="EF476F"/>
              </a:gs>
              <a:gs pos="69000">
                <a:srgbClr val="00A6FB"/>
              </a:gs>
              <a:gs pos="0">
                <a:srgbClr val="FF9770"/>
              </a:gs>
              <a:gs pos="100000">
                <a:srgbClr val="06D6A0"/>
              </a:gs>
            </a:gsLst>
            <a:lin ang="0" scaled="1"/>
            <a:tileRect/>
          </a:gra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Rectangle: Rounded Corners 37">
            <a:extLst>
              <a:ext uri="{FF2B5EF4-FFF2-40B4-BE49-F238E27FC236}">
                <a16:creationId xmlns:a16="http://schemas.microsoft.com/office/drawing/2014/main" id="{1D23CF00-226F-7593-CF25-527F02A15AED}"/>
              </a:ext>
            </a:extLst>
          </p:cNvPr>
          <p:cNvSpPr>
            <a:spLocks/>
          </p:cNvSpPr>
          <p:nvPr/>
        </p:nvSpPr>
        <p:spPr>
          <a:xfrm>
            <a:off x="6066888" y="5163482"/>
            <a:ext cx="4016054" cy="1147294"/>
          </a:xfrm>
          <a:prstGeom prst="roundRect">
            <a:avLst>
              <a:gd name="adj" fmla="val 15250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5400000" algn="t" rotWithShape="0">
              <a:schemeClr val="accent6">
                <a:lumMod val="50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BF1DB3-9F0C-42D3-18B6-04BFE529252E}"/>
              </a:ext>
            </a:extLst>
          </p:cNvPr>
          <p:cNvSpPr txBox="1"/>
          <p:nvPr/>
        </p:nvSpPr>
        <p:spPr>
          <a:xfrm>
            <a:off x="6255915" y="5334001"/>
            <a:ext cx="3659313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914446">
              <a:defRPr/>
            </a:pPr>
            <a:r>
              <a:rPr lang="en-US" sz="1600" b="1">
                <a:solidFill>
                  <a:srgbClr val="002060"/>
                </a:solidFill>
                <a:latin typeface="Segoe UI "/>
                <a:cs typeface="Poppins"/>
              </a:rPr>
              <a:t>DIGALAK MENGGUNAKAN</a:t>
            </a:r>
            <a:endParaRPr lang="en-US">
              <a:solidFill>
                <a:prstClr val="black"/>
              </a:solidFill>
              <a:latin typeface="Calibri" panose="020F0502020204030204"/>
            </a:endParaRPr>
          </a:p>
          <a:p>
            <a:pPr algn="ctr" defTabSz="914446">
              <a:defRPr/>
            </a:pPr>
            <a:r>
              <a:rPr lang="en-MY" sz="2800" b="1">
                <a:solidFill>
                  <a:srgbClr val="002060"/>
                </a:solidFill>
                <a:latin typeface="Segoe UI "/>
                <a:cs typeface="Poppins"/>
              </a:rPr>
              <a:t>CHROME/SAFARI</a:t>
            </a:r>
            <a:endParaRPr lang="en-MY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77F5C6-2B6A-304D-92DA-9ACCBABAABDF}"/>
              </a:ext>
            </a:extLst>
          </p:cNvPr>
          <p:cNvSpPr/>
          <p:nvPr/>
        </p:nvSpPr>
        <p:spPr>
          <a:xfrm>
            <a:off x="6655594" y="4167188"/>
            <a:ext cx="2512218" cy="880417"/>
          </a:xfrm>
          <a:prstGeom prst="rect">
            <a:avLst/>
          </a:prstGeom>
          <a:noFill/>
          <a:ln w="38100">
            <a:solidFill>
              <a:srgbClr val="FDEA6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2E29249-53FB-7825-6252-3704F66C9221}"/>
              </a:ext>
            </a:extLst>
          </p:cNvPr>
          <p:cNvGrpSpPr/>
          <p:nvPr/>
        </p:nvGrpSpPr>
        <p:grpSpPr>
          <a:xfrm>
            <a:off x="8996206" y="653899"/>
            <a:ext cx="2934142" cy="1615811"/>
            <a:chOff x="8996205" y="653898"/>
            <a:chExt cx="2934142" cy="1281225"/>
          </a:xfrm>
        </p:grpSpPr>
        <p:sp>
          <p:nvSpPr>
            <p:cNvPr id="6" name="Rectangle: Rounded Corners 37">
              <a:extLst>
                <a:ext uri="{FF2B5EF4-FFF2-40B4-BE49-F238E27FC236}">
                  <a16:creationId xmlns:a16="http://schemas.microsoft.com/office/drawing/2014/main" id="{43D51D8B-691D-7079-8DDA-A86687AAABC8}"/>
                </a:ext>
              </a:extLst>
            </p:cNvPr>
            <p:cNvSpPr>
              <a:spLocks/>
            </p:cNvSpPr>
            <p:nvPr/>
          </p:nvSpPr>
          <p:spPr>
            <a:xfrm>
              <a:off x="8996205" y="653898"/>
              <a:ext cx="2934142" cy="128122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30000">
                  <a:srgbClr val="EF476F"/>
                </a:gs>
                <a:gs pos="69000">
                  <a:srgbClr val="00A6FB"/>
                </a:gs>
                <a:gs pos="0">
                  <a:srgbClr val="FF9770"/>
                </a:gs>
                <a:gs pos="100000">
                  <a:srgbClr val="06D6A0"/>
                </a:gs>
              </a:gsLst>
              <a:lin ang="0" scaled="1"/>
              <a:tileRect/>
            </a:gradFill>
            <a:ln>
              <a:noFill/>
            </a:ln>
            <a:effectLst>
              <a:softEdge rad="215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" name="Rectangle: Rounded Corners 37">
              <a:extLst>
                <a:ext uri="{FF2B5EF4-FFF2-40B4-BE49-F238E27FC236}">
                  <a16:creationId xmlns:a16="http://schemas.microsoft.com/office/drawing/2014/main" id="{EFFB4335-72A9-3B24-6860-A47B534190D9}"/>
                </a:ext>
              </a:extLst>
            </p:cNvPr>
            <p:cNvSpPr>
              <a:spLocks/>
            </p:cNvSpPr>
            <p:nvPr/>
          </p:nvSpPr>
          <p:spPr>
            <a:xfrm>
              <a:off x="9039224" y="809991"/>
              <a:ext cx="2751459" cy="976905"/>
            </a:xfrm>
            <a:prstGeom prst="roundRect">
              <a:avLst>
                <a:gd name="adj" fmla="val 15250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63500" dir="5400000" algn="t" rotWithShape="0">
                <a:schemeClr val="accent6">
                  <a:lumMod val="50000"/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CACB539-37B1-546E-2B51-12F310926B6F}"/>
                </a:ext>
              </a:extLst>
            </p:cNvPr>
            <p:cNvSpPr txBox="1"/>
            <p:nvPr/>
          </p:nvSpPr>
          <p:spPr>
            <a:xfrm>
              <a:off x="9039225" y="845625"/>
              <a:ext cx="2768786" cy="92737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 defTabSz="914446">
                <a:defRPr/>
              </a:pPr>
              <a:r>
                <a:rPr lang="en-US" sz="1600" b="1">
                  <a:solidFill>
                    <a:srgbClr val="002060"/>
                  </a:solidFill>
                  <a:latin typeface="Segoe UI "/>
                  <a:cs typeface="Poppins"/>
                </a:rPr>
                <a:t>PENDAFTARAN PANTAS: </a:t>
              </a:r>
            </a:p>
            <a:p>
              <a:pPr algn="ctr" defTabSz="914446">
                <a:defRPr/>
              </a:pPr>
              <a:r>
                <a:rPr lang="en-US" b="1">
                  <a:solidFill>
                    <a:srgbClr val="002060"/>
                  </a:solidFill>
                  <a:latin typeface="Segoe UI "/>
                  <a:cs typeface="Poppins"/>
                </a:rPr>
                <a:t>LOG MASUK DENGAN</a:t>
              </a:r>
            </a:p>
            <a:p>
              <a:pPr algn="ctr" defTabSz="914446">
                <a:defRPr/>
              </a:pPr>
              <a:r>
                <a:rPr lang="en-US" b="1">
                  <a:solidFill>
                    <a:srgbClr val="002060"/>
                  </a:solidFill>
                  <a:latin typeface="Segoe UI "/>
                  <a:cs typeface="Poppins"/>
                </a:rPr>
                <a:t>GOOGLE ACCOUNT ATAU APPLE ID</a:t>
              </a:r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42B8BB7-3866-AC9C-4870-231D7148C455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8184310" y="2082774"/>
            <a:ext cx="2230645" cy="2084414"/>
          </a:xfrm>
          <a:prstGeom prst="straightConnector1">
            <a:avLst/>
          </a:prstGeom>
          <a:ln w="38100">
            <a:solidFill>
              <a:srgbClr val="52ABCE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782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FF586-BC16-0FAC-8B38-E319B0FDF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Arrow: Right 25">
            <a:extLst>
              <a:ext uri="{FF2B5EF4-FFF2-40B4-BE49-F238E27FC236}">
                <a16:creationId xmlns:a16="http://schemas.microsoft.com/office/drawing/2014/main" id="{82BDF78C-5821-CDF0-B388-6E3ABD27E84C}"/>
              </a:ext>
            </a:extLst>
          </p:cNvPr>
          <p:cNvSpPr/>
          <p:nvPr/>
        </p:nvSpPr>
        <p:spPr>
          <a:xfrm>
            <a:off x="511630" y="2859472"/>
            <a:ext cx="11680370" cy="1292086"/>
          </a:xfrm>
          <a:prstGeom prst="rightArrow">
            <a:avLst/>
          </a:prstGeom>
          <a:gradFill flip="none" rotWithShape="1">
            <a:gsLst>
              <a:gs pos="100000">
                <a:srgbClr val="715797"/>
              </a:gs>
              <a:gs pos="0">
                <a:srgbClr val="CC5A9A"/>
              </a:gs>
            </a:gsLst>
            <a:lin ang="108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CECE3A76-72AA-DAC6-9F82-4C75F6673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3816" y="160362"/>
            <a:ext cx="7884368" cy="392088"/>
          </a:xfrm>
        </p:spPr>
        <p:txBody>
          <a:bodyPr/>
          <a:lstStyle/>
          <a:p>
            <a:pPr algn="ctr"/>
            <a:r>
              <a:rPr lang="en-US"/>
              <a:t>talent.mynext.my</a:t>
            </a:r>
          </a:p>
        </p:txBody>
      </p:sp>
      <p:pic>
        <p:nvPicPr>
          <p:cNvPr id="5" name="Picture 4" descr="A screenshot of a phone&#10;&#10;Description automatically generated">
            <a:extLst>
              <a:ext uri="{FF2B5EF4-FFF2-40B4-BE49-F238E27FC236}">
                <a16:creationId xmlns:a16="http://schemas.microsoft.com/office/drawing/2014/main" id="{76455B7F-F8B7-21D3-E0E9-825954B7B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89" b="89980" l="614" r="90000">
                        <a14:foregroundMark x1="1432" y1="8646" x2="11955" y2="5414"/>
                        <a14:foregroundMark x1="11955" y1="5414" x2="17932" y2="9414"/>
                        <a14:foregroundMark x1="17932" y1="9414" x2="18727" y2="12727"/>
                        <a14:foregroundMark x1="4091" y1="7354" x2="6659" y2="62949"/>
                        <a14:foregroundMark x1="6659" y1="62949" x2="12136" y2="76727"/>
                        <a14:foregroundMark x1="12136" y1="76727" x2="17432" y2="83071"/>
                        <a14:foregroundMark x1="17432" y1="83071" x2="3773" y2="82586"/>
                        <a14:foregroundMark x1="3773" y1="82586" x2="5818" y2="39556"/>
                        <a14:foregroundMark x1="5818" y1="39556" x2="10909" y2="28929"/>
                        <a14:foregroundMark x1="10909" y1="28929" x2="11659" y2="58545"/>
                        <a14:foregroundMark x1="11659" y1="58545" x2="13909" y2="19879"/>
                        <a14:foregroundMark x1="13909" y1="19879" x2="17750" y2="11475"/>
                        <a14:foregroundMark x1="17750" y1="11475" x2="14773" y2="5980"/>
                        <a14:foregroundMark x1="14773" y1="5980" x2="7568" y2="5737"/>
                        <a14:foregroundMark x1="49455" y1="75313" x2="52432" y2="82222"/>
                        <a14:foregroundMark x1="52432" y1="82222" x2="63136" y2="83434"/>
                        <a14:foregroundMark x1="63136" y1="83434" x2="67136" y2="82990"/>
                        <a14:foregroundMark x1="67136" y1="82990" x2="65659" y2="70949"/>
                        <a14:foregroundMark x1="65659" y1="70949" x2="62273" y2="75556"/>
                        <a14:foregroundMark x1="62273" y1="75556" x2="67432" y2="72727"/>
                        <a14:foregroundMark x1="67432" y1="72727" x2="62523" y2="74263"/>
                        <a14:foregroundMark x1="62523" y1="74263" x2="58523" y2="80202"/>
                        <a14:foregroundMark x1="58523" y1="80202" x2="58182" y2="25091"/>
                        <a14:foregroundMark x1="58182" y1="25091" x2="53636" y2="5212"/>
                        <a14:foregroundMark x1="53636" y1="5212" x2="63477" y2="4889"/>
                        <a14:foregroundMark x1="63477" y1="4889" x2="67523" y2="5859"/>
                        <a14:foregroundMark x1="67523" y1="5859" x2="61841" y2="8727"/>
                        <a14:foregroundMark x1="61841" y1="8727" x2="63000" y2="7838"/>
                        <a14:foregroundMark x1="48364" y1="34990" x2="48091" y2="19879"/>
                        <a14:foregroundMark x1="70409" y1="13697" x2="70227" y2="79394"/>
                        <a14:foregroundMark x1="2636" y1="4242" x2="705" y2="10909"/>
                        <a14:foregroundMark x1="705" y1="10909" x2="1432" y2="80929"/>
                        <a14:foregroundMark x1="1432" y1="80929" x2="5220" y2="85113"/>
                        <a14:foregroundMark x1="17818" y1="85455" x2="21864" y2="82788"/>
                        <a14:foregroundMark x1="21864" y1="82788" x2="21409" y2="9293"/>
                        <a14:foregroundMark x1="21409" y1="9293" x2="17977" y2="5414"/>
                        <a14:foregroundMark x1="17977" y1="5414" x2="7250" y2="10101"/>
                        <a14:foregroundMark x1="7250" y1="10101" x2="3682" y2="5576"/>
                        <a14:foregroundMark x1="3682" y1="5576" x2="2477" y2="58222"/>
                        <a14:foregroundMark x1="2477" y1="58222" x2="3682" y2="72848"/>
                        <a14:foregroundMark x1="3682" y1="72848" x2="5045" y2="61737"/>
                        <a14:foregroundMark x1="5045" y1="61737" x2="4318" y2="38869"/>
                        <a14:foregroundMark x1="4318" y1="38869" x2="9091" y2="20525"/>
                        <a14:foregroundMark x1="9091" y1="20525" x2="9500" y2="10707"/>
                        <a14:foregroundMark x1="9500" y1="10707" x2="4773" y2="25374"/>
                        <a14:foregroundMark x1="4773" y1="25374" x2="5909" y2="81737"/>
                        <a14:foregroundMark x1="5909" y1="81737" x2="1841" y2="68364"/>
                        <a14:foregroundMark x1="1841" y1="68364" x2="2364" y2="65374"/>
                        <a14:foregroundMark x1="4818" y1="85212" x2="1000" y2="82828"/>
                        <a14:foregroundMark x1="1000" y1="82828" x2="886" y2="49778"/>
                        <a14:foregroundMark x1="614" y1="39717" x2="977" y2="9293"/>
                        <a14:backgroundMark x1="4636" y1="87192" x2="13818" y2="86545"/>
                        <a14:backgroundMark x1="13818" y1="86545" x2="16818" y2="88162"/>
                        <a14:backgroundMark x1="5386" y1="86586" x2="10023" y2="86828"/>
                        <a14:backgroundMark x1="10023" y1="86828" x2="11364" y2="86707"/>
                        <a14:backgroundMark x1="52977" y1="86949" x2="58500" y2="87152"/>
                        <a14:backgroundMark x1="58500" y1="87152" x2="63432" y2="86949"/>
                        <a14:backgroundMark x1="63432" y1="86949" x2="66568" y2="86949"/>
                        <a14:backgroundMark x1="53045" y1="86465" x2="64136" y2="86949"/>
                        <a14:backgroundMark x1="18250" y1="86222" x2="5295" y2="85980"/>
                        <a14:backgroundMark x1="5295" y1="85980" x2="14841" y2="868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39" r="76456" b="13773"/>
          <a:stretch/>
        </p:blipFill>
        <p:spPr>
          <a:xfrm>
            <a:off x="1150824" y="552450"/>
            <a:ext cx="2870458" cy="5753100"/>
          </a:xfrm>
          <a:prstGeom prst="rect">
            <a:avLst/>
          </a:prstGeom>
        </p:spPr>
      </p:pic>
      <p:pic>
        <p:nvPicPr>
          <p:cNvPr id="6" name="Picture 5" descr="A screenshot of a phone&#10;&#10;Description automatically generated">
            <a:extLst>
              <a:ext uri="{FF2B5EF4-FFF2-40B4-BE49-F238E27FC236}">
                <a16:creationId xmlns:a16="http://schemas.microsoft.com/office/drawing/2014/main" id="{299BAB83-D3AE-C5C5-6662-3A1211F30B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89" b="89980" l="614" r="90000">
                        <a14:foregroundMark x1="1432" y1="8646" x2="11955" y2="5414"/>
                        <a14:foregroundMark x1="11955" y1="5414" x2="17932" y2="9414"/>
                        <a14:foregroundMark x1="17932" y1="9414" x2="18727" y2="12727"/>
                        <a14:foregroundMark x1="4091" y1="7354" x2="6659" y2="62949"/>
                        <a14:foregroundMark x1="6659" y1="62949" x2="12136" y2="76727"/>
                        <a14:foregroundMark x1="12136" y1="76727" x2="17432" y2="83071"/>
                        <a14:foregroundMark x1="17432" y1="83071" x2="3773" y2="82586"/>
                        <a14:foregroundMark x1="3773" y1="82586" x2="5818" y2="39556"/>
                        <a14:foregroundMark x1="5818" y1="39556" x2="10909" y2="28929"/>
                        <a14:foregroundMark x1="10909" y1="28929" x2="11659" y2="58545"/>
                        <a14:foregroundMark x1="11659" y1="58545" x2="13909" y2="19879"/>
                        <a14:foregroundMark x1="13909" y1="19879" x2="17750" y2="11475"/>
                        <a14:foregroundMark x1="17750" y1="11475" x2="14773" y2="5980"/>
                        <a14:foregroundMark x1="14773" y1="5980" x2="7568" y2="5737"/>
                        <a14:foregroundMark x1="49455" y1="75313" x2="52432" y2="82222"/>
                        <a14:foregroundMark x1="52432" y1="82222" x2="63136" y2="83434"/>
                        <a14:foregroundMark x1="63136" y1="83434" x2="67136" y2="82990"/>
                        <a14:foregroundMark x1="67136" y1="82990" x2="65659" y2="70949"/>
                        <a14:foregroundMark x1="65659" y1="70949" x2="62273" y2="75556"/>
                        <a14:foregroundMark x1="62273" y1="75556" x2="67432" y2="72727"/>
                        <a14:foregroundMark x1="67432" y1="72727" x2="62523" y2="74263"/>
                        <a14:foregroundMark x1="62523" y1="74263" x2="58523" y2="80202"/>
                        <a14:foregroundMark x1="58523" y1="80202" x2="58182" y2="25091"/>
                        <a14:foregroundMark x1="58182" y1="25091" x2="53636" y2="5212"/>
                        <a14:foregroundMark x1="53636" y1="5212" x2="63477" y2="4889"/>
                        <a14:foregroundMark x1="63477" y1="4889" x2="67523" y2="5859"/>
                        <a14:foregroundMark x1="67523" y1="5859" x2="61841" y2="8727"/>
                        <a14:foregroundMark x1="61841" y1="8727" x2="63000" y2="7838"/>
                        <a14:foregroundMark x1="48364" y1="34990" x2="48091" y2="19879"/>
                        <a14:foregroundMark x1="70409" y1="13697" x2="70227" y2="79394"/>
                        <a14:foregroundMark x1="2636" y1="4242" x2="705" y2="10909"/>
                        <a14:foregroundMark x1="705" y1="10909" x2="1432" y2="80929"/>
                        <a14:foregroundMark x1="1432" y1="80929" x2="5220" y2="85113"/>
                        <a14:foregroundMark x1="17818" y1="85455" x2="21864" y2="82788"/>
                        <a14:foregroundMark x1="21864" y1="82788" x2="21409" y2="9293"/>
                        <a14:foregroundMark x1="21409" y1="9293" x2="17977" y2="5414"/>
                        <a14:foregroundMark x1="17977" y1="5414" x2="7250" y2="10101"/>
                        <a14:foregroundMark x1="7250" y1="10101" x2="3682" y2="5576"/>
                        <a14:foregroundMark x1="3682" y1="5576" x2="2477" y2="58222"/>
                        <a14:foregroundMark x1="2477" y1="58222" x2="3682" y2="72848"/>
                        <a14:foregroundMark x1="3682" y1="72848" x2="5045" y2="61737"/>
                        <a14:foregroundMark x1="5045" y1="61737" x2="4318" y2="38869"/>
                        <a14:foregroundMark x1="4318" y1="38869" x2="9091" y2="20525"/>
                        <a14:foregroundMark x1="9091" y1="20525" x2="9500" y2="10707"/>
                        <a14:foregroundMark x1="9500" y1="10707" x2="4773" y2="25374"/>
                        <a14:foregroundMark x1="4773" y1="25374" x2="5909" y2="81737"/>
                        <a14:foregroundMark x1="5909" y1="81737" x2="1841" y2="68364"/>
                        <a14:foregroundMark x1="1841" y1="68364" x2="2364" y2="65374"/>
                        <a14:foregroundMark x1="4818" y1="85212" x2="1000" y2="82828"/>
                        <a14:foregroundMark x1="1000" y1="82828" x2="886" y2="49778"/>
                        <a14:foregroundMark x1="614" y1="39717" x2="977" y2="9293"/>
                        <a14:backgroundMark x1="4636" y1="87192" x2="13818" y2="86545"/>
                        <a14:backgroundMark x1="13818" y1="86545" x2="16818" y2="88162"/>
                        <a14:backgroundMark x1="5386" y1="86586" x2="10023" y2="86828"/>
                        <a14:backgroundMark x1="10023" y1="86828" x2="11364" y2="86707"/>
                        <a14:backgroundMark x1="52977" y1="86949" x2="58500" y2="87152"/>
                        <a14:backgroundMark x1="58500" y1="87152" x2="63432" y2="86949"/>
                        <a14:backgroundMark x1="63432" y1="86949" x2="66568" y2="86949"/>
                        <a14:backgroundMark x1="53045" y1="86465" x2="64136" y2="86949"/>
                        <a14:backgroundMark x1="18250" y1="86222" x2="5295" y2="85980"/>
                        <a14:backgroundMark x1="5295" y1="85980" x2="14841" y2="868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229" t="2455" r="28664" b="13656"/>
          <a:stretch/>
        </p:blipFill>
        <p:spPr>
          <a:xfrm>
            <a:off x="4626429" y="479151"/>
            <a:ext cx="2939143" cy="5753100"/>
          </a:xfrm>
          <a:prstGeom prst="rect">
            <a:avLst/>
          </a:prstGeom>
        </p:spPr>
      </p:pic>
      <p:pic>
        <p:nvPicPr>
          <p:cNvPr id="4" name="Picture 3" descr="A screenshot of a phone&#10;&#10;Description automatically generated">
            <a:extLst>
              <a:ext uri="{FF2B5EF4-FFF2-40B4-BE49-F238E27FC236}">
                <a16:creationId xmlns:a16="http://schemas.microsoft.com/office/drawing/2014/main" id="{E1B22E08-F5AC-85A7-BB1D-0542A2E2B2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17" t="8056" r="8673" b="8056"/>
          <a:stretch/>
        </p:blipFill>
        <p:spPr>
          <a:xfrm>
            <a:off x="8365787" y="552450"/>
            <a:ext cx="2768787" cy="57531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B83947B-B3D2-9DF4-1D09-217FEC8BD447}"/>
              </a:ext>
            </a:extLst>
          </p:cNvPr>
          <p:cNvSpPr/>
          <p:nvPr/>
        </p:nvSpPr>
        <p:spPr>
          <a:xfrm>
            <a:off x="8255040" y="3006432"/>
            <a:ext cx="2939142" cy="1921169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815A1A1-E1D3-DCF6-4EA1-5B97566D217B}"/>
              </a:ext>
            </a:extLst>
          </p:cNvPr>
          <p:cNvCxnSpPr>
            <a:cxnSpLocks/>
          </p:cNvCxnSpPr>
          <p:nvPr/>
        </p:nvCxnSpPr>
        <p:spPr>
          <a:xfrm flipV="1">
            <a:off x="7614090" y="4960078"/>
            <a:ext cx="590814" cy="853060"/>
          </a:xfrm>
          <a:prstGeom prst="straightConnector1">
            <a:avLst/>
          </a:prstGeom>
          <a:ln w="38100">
            <a:solidFill>
              <a:srgbClr val="52ABCE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angle: Rounded Corners 37">
            <a:extLst>
              <a:ext uri="{FF2B5EF4-FFF2-40B4-BE49-F238E27FC236}">
                <a16:creationId xmlns:a16="http://schemas.microsoft.com/office/drawing/2014/main" id="{4F4305DE-71BF-6187-FD0D-B8AD78D1C02A}"/>
              </a:ext>
            </a:extLst>
          </p:cNvPr>
          <p:cNvSpPr>
            <a:spLocks/>
          </p:cNvSpPr>
          <p:nvPr/>
        </p:nvSpPr>
        <p:spPr>
          <a:xfrm>
            <a:off x="6011065" y="5586304"/>
            <a:ext cx="2922769" cy="974151"/>
          </a:xfrm>
          <a:prstGeom prst="roundRect">
            <a:avLst>
              <a:gd name="adj" fmla="val 0"/>
            </a:avLst>
          </a:prstGeom>
          <a:gradFill flip="none" rotWithShape="1">
            <a:gsLst>
              <a:gs pos="30000">
                <a:srgbClr val="EF476F"/>
              </a:gs>
              <a:gs pos="69000">
                <a:srgbClr val="00A6FB"/>
              </a:gs>
              <a:gs pos="0">
                <a:srgbClr val="FF9770"/>
              </a:gs>
              <a:gs pos="100000">
                <a:srgbClr val="06D6A0"/>
              </a:gs>
            </a:gsLst>
            <a:lin ang="0" scaled="1"/>
            <a:tileRect/>
          </a:gra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Rectangle: Rounded Corners 37">
            <a:extLst>
              <a:ext uri="{FF2B5EF4-FFF2-40B4-BE49-F238E27FC236}">
                <a16:creationId xmlns:a16="http://schemas.microsoft.com/office/drawing/2014/main" id="{B994C2B2-A4B2-7727-D01F-5D714DB672A4}"/>
              </a:ext>
            </a:extLst>
          </p:cNvPr>
          <p:cNvSpPr>
            <a:spLocks/>
          </p:cNvSpPr>
          <p:nvPr/>
        </p:nvSpPr>
        <p:spPr>
          <a:xfrm>
            <a:off x="6008592" y="5765143"/>
            <a:ext cx="2796951" cy="612965"/>
          </a:xfrm>
          <a:prstGeom prst="roundRect">
            <a:avLst>
              <a:gd name="adj" fmla="val 15250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5400000" algn="t" rotWithShape="0">
              <a:schemeClr val="accent6">
                <a:lumMod val="50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FE7534-8DDA-0038-B82A-BBA5FD9BEA17}"/>
              </a:ext>
            </a:extLst>
          </p:cNvPr>
          <p:cNvSpPr txBox="1"/>
          <p:nvPr/>
        </p:nvSpPr>
        <p:spPr>
          <a:xfrm>
            <a:off x="6042712" y="5778031"/>
            <a:ext cx="2768786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609630">
              <a:defRPr/>
            </a:pPr>
            <a:r>
              <a:rPr lang="en-US" sz="1600" b="1">
                <a:solidFill>
                  <a:srgbClr val="002060"/>
                </a:solidFill>
                <a:latin typeface="Segoe UI "/>
                <a:cs typeface="Poppins"/>
              </a:rPr>
              <a:t>WORK INTEREST ASSESMENT</a:t>
            </a:r>
          </a:p>
        </p:txBody>
      </p:sp>
    </p:spTree>
    <p:extLst>
      <p:ext uri="{BB962C8B-B14F-4D97-AF65-F5344CB8AC3E}">
        <p14:creationId xmlns:p14="http://schemas.microsoft.com/office/powerpoint/2010/main" val="2353726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1D914-2CD3-1116-E6DD-981B4FDB0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AC37D5D-7AAC-137D-C70B-738681B72C87}"/>
              </a:ext>
            </a:extLst>
          </p:cNvPr>
          <p:cNvSpPr/>
          <p:nvPr/>
        </p:nvSpPr>
        <p:spPr>
          <a:xfrm>
            <a:off x="639199" y="2753393"/>
            <a:ext cx="3141968" cy="711200"/>
          </a:xfrm>
          <a:prstGeom prst="roundRect">
            <a:avLst/>
          </a:prstGeom>
          <a:solidFill>
            <a:srgbClr val="FFFFFF"/>
          </a:solidFill>
          <a:ln w="571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MY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35" name="Freeform 3">
            <a:extLst>
              <a:ext uri="{FF2B5EF4-FFF2-40B4-BE49-F238E27FC236}">
                <a16:creationId xmlns:a16="http://schemas.microsoft.com/office/drawing/2014/main" id="{AD13B120-4E06-9DE3-6920-2613C5CED9FD}"/>
              </a:ext>
            </a:extLst>
          </p:cNvPr>
          <p:cNvSpPr/>
          <p:nvPr/>
        </p:nvSpPr>
        <p:spPr>
          <a:xfrm>
            <a:off x="10261805" y="59541"/>
            <a:ext cx="1866697" cy="563403"/>
          </a:xfrm>
          <a:custGeom>
            <a:avLst/>
            <a:gdLst/>
            <a:ahLst/>
            <a:cxnLst/>
            <a:rect l="l" t="t" r="r" b="b"/>
            <a:pathLst>
              <a:path w="2800045" h="845105">
                <a:moveTo>
                  <a:pt x="0" y="0"/>
                </a:moveTo>
                <a:lnTo>
                  <a:pt x="2800045" y="0"/>
                </a:lnTo>
                <a:lnTo>
                  <a:pt x="2800045" y="845105"/>
                </a:lnTo>
                <a:lnTo>
                  <a:pt x="0" y="8451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824" t="-120163" r="-18945" b="-121995"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533C2166-B98E-EB97-F7EB-FB5456BC41C8}"/>
              </a:ext>
            </a:extLst>
          </p:cNvPr>
          <p:cNvSpPr/>
          <p:nvPr/>
        </p:nvSpPr>
        <p:spPr>
          <a:xfrm>
            <a:off x="630733" y="419943"/>
            <a:ext cx="4953203" cy="1216352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924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MY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25" name="TextBox 25">
            <a:extLst>
              <a:ext uri="{FF2B5EF4-FFF2-40B4-BE49-F238E27FC236}">
                <a16:creationId xmlns:a16="http://schemas.microsoft.com/office/drawing/2014/main" id="{99832921-1D3D-52C7-FDCF-D62F1E3FFABE}"/>
              </a:ext>
            </a:extLst>
          </p:cNvPr>
          <p:cNvSpPr txBox="1"/>
          <p:nvPr/>
        </p:nvSpPr>
        <p:spPr>
          <a:xfrm>
            <a:off x="724539" y="521543"/>
            <a:ext cx="4953203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6">
              <a:defRPr/>
            </a:pPr>
            <a:r>
              <a:rPr lang="en-US" sz="3200" b="1">
                <a:solidFill>
                  <a:srgbClr val="44546A"/>
                </a:solidFill>
                <a:latin typeface="Segoe UI"/>
              </a:rPr>
              <a:t>MINAT KERJAYA ANDA DALAM STEM?</a:t>
            </a:r>
          </a:p>
        </p:txBody>
      </p:sp>
      <p:sp>
        <p:nvSpPr>
          <p:cNvPr id="4" name="Freeform 13">
            <a:extLst>
              <a:ext uri="{FF2B5EF4-FFF2-40B4-BE49-F238E27FC236}">
                <a16:creationId xmlns:a16="http://schemas.microsoft.com/office/drawing/2014/main" id="{8038AF55-E7D7-8B28-B60A-538901B98931}"/>
              </a:ext>
            </a:extLst>
          </p:cNvPr>
          <p:cNvSpPr/>
          <p:nvPr/>
        </p:nvSpPr>
        <p:spPr>
          <a:xfrm>
            <a:off x="3962400" y="3188489"/>
            <a:ext cx="983309" cy="618255"/>
          </a:xfrm>
          <a:custGeom>
            <a:avLst/>
            <a:gdLst/>
            <a:ahLst/>
            <a:cxnLst/>
            <a:rect l="l" t="t" r="r" b="b"/>
            <a:pathLst>
              <a:path w="1474964" h="927383">
                <a:moveTo>
                  <a:pt x="0" y="0"/>
                </a:moveTo>
                <a:lnTo>
                  <a:pt x="1474963" y="0"/>
                </a:lnTo>
                <a:lnTo>
                  <a:pt x="1474963" y="927384"/>
                </a:lnTo>
                <a:lnTo>
                  <a:pt x="0" y="9273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>
              <a:defRPr/>
            </a:pPr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Riasec Hexagon (5)">
            <a:extLst>
              <a:ext uri="{FF2B5EF4-FFF2-40B4-BE49-F238E27FC236}">
                <a16:creationId xmlns:a16="http://schemas.microsoft.com/office/drawing/2014/main" id="{8789DE25-6970-B42E-7C24-365AD5F81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742" y="521542"/>
            <a:ext cx="6158658" cy="615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25">
            <a:extLst>
              <a:ext uri="{FF2B5EF4-FFF2-40B4-BE49-F238E27FC236}">
                <a16:creationId xmlns:a16="http://schemas.microsoft.com/office/drawing/2014/main" id="{A2206D67-43CD-9E18-6B6E-AA22525B2300}"/>
              </a:ext>
            </a:extLst>
          </p:cNvPr>
          <p:cNvSpPr txBox="1"/>
          <p:nvPr/>
        </p:nvSpPr>
        <p:spPr>
          <a:xfrm>
            <a:off x="852393" y="2673201"/>
            <a:ext cx="3048000" cy="2462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6">
              <a:defRPr/>
            </a:pPr>
            <a:r>
              <a:rPr lang="en-US" sz="2667" b="1">
                <a:solidFill>
                  <a:srgbClr val="44546A"/>
                </a:solidFill>
                <a:latin typeface="Segoe UI"/>
              </a:rPr>
              <a:t>R= </a:t>
            </a:r>
            <a:r>
              <a:rPr lang="en-US" sz="2667" b="1" err="1">
                <a:solidFill>
                  <a:srgbClr val="44546A"/>
                </a:solidFill>
                <a:latin typeface="Segoe UI"/>
              </a:rPr>
              <a:t>Realistik</a:t>
            </a:r>
            <a:endParaRPr lang="en-US" sz="2667" b="1">
              <a:solidFill>
                <a:srgbClr val="44546A"/>
              </a:solidFill>
              <a:latin typeface="Segoe UI"/>
            </a:endParaRPr>
          </a:p>
          <a:p>
            <a:pPr defTabSz="914446">
              <a:defRPr/>
            </a:pPr>
            <a:r>
              <a:rPr lang="en-US" sz="2667" b="1">
                <a:solidFill>
                  <a:srgbClr val="44546A"/>
                </a:solidFill>
                <a:latin typeface="Segoe UI"/>
              </a:rPr>
              <a:t>I= </a:t>
            </a:r>
            <a:r>
              <a:rPr lang="en-US" sz="2667" b="1" err="1">
                <a:solidFill>
                  <a:srgbClr val="44546A"/>
                </a:solidFill>
                <a:latin typeface="Segoe UI"/>
              </a:rPr>
              <a:t>Penyelidikan</a:t>
            </a:r>
            <a:endParaRPr lang="en-US" sz="2667" b="1">
              <a:solidFill>
                <a:srgbClr val="44546A"/>
              </a:solidFill>
              <a:latin typeface="Segoe UI"/>
            </a:endParaRPr>
          </a:p>
          <a:p>
            <a:pPr defTabSz="914446">
              <a:defRPr/>
            </a:pPr>
            <a:r>
              <a:rPr lang="en-US" sz="2667" b="1">
                <a:solidFill>
                  <a:srgbClr val="44546A"/>
                </a:solidFill>
                <a:latin typeface="Segoe UI"/>
              </a:rPr>
              <a:t>A= </a:t>
            </a:r>
            <a:r>
              <a:rPr lang="en-US" sz="2667" b="1" err="1">
                <a:solidFill>
                  <a:srgbClr val="44546A"/>
                </a:solidFill>
                <a:latin typeface="Segoe UI"/>
              </a:rPr>
              <a:t>Artistik</a:t>
            </a:r>
            <a:endParaRPr lang="en-US" sz="2667" b="1">
              <a:solidFill>
                <a:srgbClr val="44546A"/>
              </a:solidFill>
              <a:latin typeface="Segoe UI"/>
            </a:endParaRPr>
          </a:p>
          <a:p>
            <a:pPr defTabSz="914446">
              <a:defRPr/>
            </a:pPr>
            <a:r>
              <a:rPr lang="en-US" sz="2667" b="1">
                <a:solidFill>
                  <a:srgbClr val="44546A"/>
                </a:solidFill>
                <a:latin typeface="Segoe UI"/>
              </a:rPr>
              <a:t>S= </a:t>
            </a:r>
            <a:r>
              <a:rPr lang="en-US" sz="2667" b="1" err="1">
                <a:solidFill>
                  <a:srgbClr val="44546A"/>
                </a:solidFill>
                <a:latin typeface="Segoe UI"/>
              </a:rPr>
              <a:t>Sosial</a:t>
            </a:r>
            <a:endParaRPr lang="en-US" sz="2667" b="1">
              <a:solidFill>
                <a:srgbClr val="44546A"/>
              </a:solidFill>
              <a:latin typeface="Segoe UI"/>
            </a:endParaRPr>
          </a:p>
          <a:p>
            <a:pPr defTabSz="914446">
              <a:defRPr/>
            </a:pPr>
            <a:r>
              <a:rPr lang="en-US" sz="2667" b="1">
                <a:solidFill>
                  <a:srgbClr val="44546A"/>
                </a:solidFill>
                <a:latin typeface="Segoe UI"/>
              </a:rPr>
              <a:t>E= </a:t>
            </a:r>
            <a:r>
              <a:rPr lang="en-US" sz="2667" b="1" err="1">
                <a:solidFill>
                  <a:srgbClr val="44546A"/>
                </a:solidFill>
                <a:latin typeface="Segoe UI"/>
              </a:rPr>
              <a:t>Entreprising</a:t>
            </a:r>
            <a:endParaRPr lang="en-US" sz="2667" b="1">
              <a:solidFill>
                <a:srgbClr val="44546A"/>
              </a:solidFill>
              <a:latin typeface="Segoe UI"/>
            </a:endParaRPr>
          </a:p>
          <a:p>
            <a:pPr defTabSz="914446">
              <a:defRPr/>
            </a:pPr>
            <a:r>
              <a:rPr lang="en-US" sz="2667" b="1">
                <a:solidFill>
                  <a:srgbClr val="44546A"/>
                </a:solidFill>
                <a:latin typeface="Segoe UI"/>
              </a:rPr>
              <a:t>K= </a:t>
            </a:r>
            <a:r>
              <a:rPr lang="en-US" sz="2667" b="1" err="1">
                <a:solidFill>
                  <a:srgbClr val="44546A"/>
                </a:solidFill>
                <a:latin typeface="Segoe UI"/>
              </a:rPr>
              <a:t>Konvensional</a:t>
            </a:r>
            <a:endParaRPr lang="en-US" sz="2667" b="1">
              <a:solidFill>
                <a:srgbClr val="44546A"/>
              </a:solidFill>
              <a:latin typeface="Segoe UI"/>
            </a:endParaRP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42BD9FE4-FFC1-52F6-43D1-45894A6E4613}"/>
              </a:ext>
            </a:extLst>
          </p:cNvPr>
          <p:cNvSpPr/>
          <p:nvPr/>
        </p:nvSpPr>
        <p:spPr>
          <a:xfrm>
            <a:off x="0" y="5494712"/>
            <a:ext cx="3048000" cy="1363289"/>
          </a:xfrm>
          <a:custGeom>
            <a:avLst/>
            <a:gdLst/>
            <a:ahLst/>
            <a:cxnLst/>
            <a:rect l="l" t="t" r="r" b="b"/>
            <a:pathLst>
              <a:path w="7315200" h="3145536">
                <a:moveTo>
                  <a:pt x="0" y="0"/>
                </a:moveTo>
                <a:lnTo>
                  <a:pt x="7315200" y="0"/>
                </a:lnTo>
                <a:lnTo>
                  <a:pt x="7315200" y="3145536"/>
                </a:lnTo>
                <a:lnTo>
                  <a:pt x="0" y="31455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336947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55AD3-6D2B-AD06-F5F5-1413A0277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6C9FB08-9A27-F183-A3D6-4B1C43ED2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938" y="356406"/>
            <a:ext cx="7884368" cy="392088"/>
          </a:xfrm>
        </p:spPr>
        <p:txBody>
          <a:bodyPr anchor="ctr">
            <a:normAutofit fontScale="90000"/>
          </a:bodyPr>
          <a:lstStyle/>
          <a:p>
            <a:r>
              <a:rPr lang="en-US" b="1"/>
              <a:t>Work Interest - RIASEC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D98D3781-BB0C-F56A-B929-1CAE2916A2B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87614" y="794184"/>
            <a:ext cx="5708386" cy="381000"/>
          </a:xfrm>
        </p:spPr>
        <p:txBody>
          <a:bodyPr/>
          <a:lstStyle/>
          <a:p>
            <a:pPr algn="ctr"/>
            <a:r>
              <a:rPr lang="pt-BR" sz="1600" b="1"/>
              <a:t>Paparan RIASEC dalam Bentuk Carta Pai</a:t>
            </a:r>
            <a:endParaRPr lang="en-US" sz="1600" b="1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A7FB6557-9857-DD81-AB7C-E4C46C1041C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53904" y="794184"/>
            <a:ext cx="5708386" cy="381000"/>
          </a:xfrm>
        </p:spPr>
        <p:txBody>
          <a:bodyPr/>
          <a:lstStyle/>
          <a:p>
            <a:pPr algn="ctr"/>
            <a:r>
              <a:rPr lang="en-US" sz="1600" b="1"/>
              <a:t>Ciri-Ciri dan </a:t>
            </a:r>
            <a:r>
              <a:rPr lang="en-US" sz="1600" b="1" err="1"/>
              <a:t>Kerjaya</a:t>
            </a:r>
            <a:r>
              <a:rPr lang="en-US" sz="1600" b="1"/>
              <a:t> </a:t>
            </a:r>
            <a:r>
              <a:rPr lang="en-US" sz="1600" b="1" err="1"/>
              <a:t>Berdasarkan</a:t>
            </a:r>
            <a:r>
              <a:rPr lang="en-US" sz="1600" b="1"/>
              <a:t> </a:t>
            </a:r>
            <a:r>
              <a:rPr lang="en-US" sz="1600" b="1" err="1"/>
              <a:t>Kod</a:t>
            </a:r>
            <a:r>
              <a:rPr lang="en-US" sz="1600" b="1"/>
              <a:t> RIASEC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46320E8-45B2-B785-5054-B6C457B986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99" b="7253"/>
          <a:stretch/>
        </p:blipFill>
        <p:spPr>
          <a:xfrm>
            <a:off x="597421" y="1371156"/>
            <a:ext cx="5240676" cy="4692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3F5EEED-CF40-8E15-1DB4-81124A3F99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8303" b="-1553"/>
          <a:stretch/>
        </p:blipFill>
        <p:spPr>
          <a:xfrm>
            <a:off x="6353904" y="1124406"/>
            <a:ext cx="5708387" cy="46091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825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C3D43E16-3E49-7C2C-559C-39C0BE545DAA}"/>
              </a:ext>
            </a:extLst>
          </p:cNvPr>
          <p:cNvGrpSpPr/>
          <p:nvPr/>
        </p:nvGrpSpPr>
        <p:grpSpPr>
          <a:xfrm>
            <a:off x="6332018" y="1449185"/>
            <a:ext cx="2791814" cy="2088143"/>
            <a:chOff x="9244230" y="691851"/>
            <a:chExt cx="2791814" cy="2088143"/>
          </a:xfrm>
        </p:grpSpPr>
        <p:sp>
          <p:nvSpPr>
            <p:cNvPr id="39" name="Rectangle: Rounded Corners 49">
              <a:extLst>
                <a:ext uri="{FF2B5EF4-FFF2-40B4-BE49-F238E27FC236}">
                  <a16:creationId xmlns:a16="http://schemas.microsoft.com/office/drawing/2014/main" id="{0D1896B8-5C28-3B1B-ABFF-24F8CFDAE522}"/>
                </a:ext>
              </a:extLst>
            </p:cNvPr>
            <p:cNvSpPr>
              <a:spLocks/>
            </p:cNvSpPr>
            <p:nvPr/>
          </p:nvSpPr>
          <p:spPr>
            <a:xfrm>
              <a:off x="9244230" y="691851"/>
              <a:ext cx="2791814" cy="2088143"/>
            </a:xfrm>
            <a:prstGeom prst="roundRect">
              <a:avLst>
                <a:gd name="adj" fmla="val 10680"/>
              </a:avLst>
            </a:prstGeom>
            <a:gradFill>
              <a:gsLst>
                <a:gs pos="30000">
                  <a:srgbClr val="EF476F"/>
                </a:gs>
                <a:gs pos="69000">
                  <a:srgbClr val="FDBF01"/>
                </a:gs>
                <a:gs pos="0">
                  <a:srgbClr val="1D5495"/>
                </a:gs>
                <a:gs pos="100000">
                  <a:srgbClr val="C8599A"/>
                </a:gs>
              </a:gsLst>
              <a:lin ang="0" scaled="1"/>
            </a:gra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0" name="Rectangle: Rounded Corners 49">
              <a:extLst>
                <a:ext uri="{FF2B5EF4-FFF2-40B4-BE49-F238E27FC236}">
                  <a16:creationId xmlns:a16="http://schemas.microsoft.com/office/drawing/2014/main" id="{F0315646-F5EB-45EA-CAEC-E40A946AFC83}"/>
                </a:ext>
              </a:extLst>
            </p:cNvPr>
            <p:cNvSpPr>
              <a:spLocks/>
            </p:cNvSpPr>
            <p:nvPr/>
          </p:nvSpPr>
          <p:spPr>
            <a:xfrm>
              <a:off x="9465427" y="889426"/>
              <a:ext cx="2320270" cy="1604143"/>
            </a:xfrm>
            <a:prstGeom prst="roundRect">
              <a:avLst>
                <a:gd name="adj" fmla="val 10680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63500" dir="5400000" algn="t" rotWithShape="0">
                <a:schemeClr val="accent6">
                  <a:lumMod val="50000"/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9A68141F-07A3-58F6-1C89-8C54CAAF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389" y="1232174"/>
            <a:ext cx="5957979" cy="1336346"/>
          </a:xfrm>
        </p:spPr>
        <p:txBody>
          <a:bodyPr>
            <a:noAutofit/>
          </a:bodyPr>
          <a:lstStyle/>
          <a:p>
            <a:r>
              <a:rPr lang="en-US" sz="3200" b="1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Ujian</a:t>
            </a:r>
            <a:r>
              <a:rPr lang="en-US" sz="3200" b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3200" b="1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Psikometrik</a:t>
            </a:r>
            <a:br>
              <a:rPr lang="en-US" sz="3200" b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3200" b="1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Personaliti</a:t>
            </a:r>
            <a:r>
              <a:rPr lang="en-US" sz="3200" b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&amp; </a:t>
            </a:r>
            <a:r>
              <a:rPr lang="en-US" sz="3200" b="1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Motivasi</a:t>
            </a:r>
            <a:r>
              <a:rPr lang="en-US" sz="3200" b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 OCEAN </a:t>
            </a:r>
            <a:br>
              <a:rPr lang="en-US" sz="320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320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A776A4-6CFA-0F81-7FDE-9203C6E5FD46}"/>
              </a:ext>
            </a:extLst>
          </p:cNvPr>
          <p:cNvSpPr txBox="1"/>
          <p:nvPr/>
        </p:nvSpPr>
        <p:spPr>
          <a:xfrm>
            <a:off x="842747" y="2789022"/>
            <a:ext cx="5253207" cy="33746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09630"/>
            <a:r>
              <a:rPr lang="en-US" sz="2133" b="1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MyNext</a:t>
            </a:r>
            <a:r>
              <a:rPr lang="en-US" sz="2133" b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133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menggunakan</a:t>
            </a:r>
            <a:r>
              <a:rPr lang="en-US" sz="2133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133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penilaian</a:t>
            </a:r>
            <a:r>
              <a:rPr lang="en-US" sz="2133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133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psikometrik</a:t>
            </a:r>
            <a:r>
              <a:rPr lang="en-US" sz="2133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133" b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OCEAN</a:t>
            </a:r>
            <a:r>
              <a:rPr lang="en-US" sz="2133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133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untuk</a:t>
            </a:r>
            <a:r>
              <a:rPr lang="en-US" sz="2133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133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menilai</a:t>
            </a:r>
            <a:r>
              <a:rPr lang="en-US" sz="2133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133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ciri-ciri</a:t>
            </a:r>
            <a:r>
              <a:rPr lang="en-US" sz="2133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133" b="1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personaliti</a:t>
            </a:r>
            <a:r>
              <a:rPr lang="en-US" sz="2133" b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n-US" sz="2133" b="1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motivasi</a:t>
            </a:r>
            <a:r>
              <a:rPr lang="en-US" sz="2133" b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dan </a:t>
            </a:r>
            <a:r>
              <a:rPr lang="en-US" sz="2133" b="1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tingkah</a:t>
            </a:r>
            <a:r>
              <a:rPr lang="en-US" sz="2133" b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133" b="1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laku</a:t>
            </a:r>
            <a:r>
              <a:rPr lang="en-US" sz="2133" b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133" b="1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pelajar</a:t>
            </a:r>
            <a:r>
              <a:rPr lang="en-US" sz="2133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defTabSz="609630"/>
            <a:endParaRPr lang="en-US" sz="2133">
              <a:solidFill>
                <a:srgbClr val="2A549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defTabSz="609630"/>
            <a:r>
              <a:rPr lang="en-US" sz="2133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Maklumat </a:t>
            </a:r>
            <a:r>
              <a:rPr lang="en-US" sz="2133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ini</a:t>
            </a:r>
            <a:r>
              <a:rPr lang="en-US" sz="2133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133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memberikan</a:t>
            </a:r>
            <a:r>
              <a:rPr lang="en-US" sz="2133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133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gambaran</a:t>
            </a:r>
            <a:r>
              <a:rPr lang="en-US" sz="2133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133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tentang</a:t>
            </a:r>
            <a:r>
              <a:rPr lang="en-US" sz="2133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133" b="1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keutamaan</a:t>
            </a:r>
            <a:r>
              <a:rPr lang="en-US" sz="2133" b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133" b="1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kerja</a:t>
            </a:r>
            <a:r>
              <a:rPr lang="en-US" sz="2133" b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n-US" sz="2133" b="1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gaya</a:t>
            </a:r>
            <a:r>
              <a:rPr lang="en-US" sz="2133" b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133" b="1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komunikasi</a:t>
            </a:r>
            <a:r>
              <a:rPr lang="en-US" sz="2133" b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n-US" sz="2133" b="1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potensi</a:t>
            </a:r>
            <a:r>
              <a:rPr lang="en-US" sz="2133" b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133" b="1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kepimpinan</a:t>
            </a:r>
            <a:r>
              <a:rPr lang="en-US" sz="2133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n-US" sz="2133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serta</a:t>
            </a:r>
            <a:r>
              <a:rPr lang="en-US" sz="2133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133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kesesuaian</a:t>
            </a:r>
            <a:r>
              <a:rPr lang="en-US" sz="2133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133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untuk</a:t>
            </a:r>
            <a:r>
              <a:rPr lang="en-US" sz="2133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133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pelbagai</a:t>
            </a:r>
            <a:r>
              <a:rPr lang="en-US" sz="2133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133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peranan</a:t>
            </a:r>
            <a:r>
              <a:rPr lang="en-US" sz="2133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dan </a:t>
            </a:r>
            <a:r>
              <a:rPr lang="en-US" sz="2133" err="1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persekitaran</a:t>
            </a:r>
            <a:r>
              <a:rPr lang="en-US" sz="2133">
                <a:solidFill>
                  <a:srgbClr val="2A54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lang="en-US" sz="1333">
              <a:solidFill>
                <a:srgbClr val="2A549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02BF4E9-E151-E8B2-3728-CCCA8D2EA52A}"/>
              </a:ext>
            </a:extLst>
          </p:cNvPr>
          <p:cNvGrpSpPr/>
          <p:nvPr/>
        </p:nvGrpSpPr>
        <p:grpSpPr>
          <a:xfrm>
            <a:off x="9123832" y="4639938"/>
            <a:ext cx="2791814" cy="2088143"/>
            <a:chOff x="9244230" y="691851"/>
            <a:chExt cx="2791814" cy="2088143"/>
          </a:xfrm>
        </p:grpSpPr>
        <p:sp>
          <p:nvSpPr>
            <p:cNvPr id="32" name="Rectangle: Rounded Corners 49">
              <a:extLst>
                <a:ext uri="{FF2B5EF4-FFF2-40B4-BE49-F238E27FC236}">
                  <a16:creationId xmlns:a16="http://schemas.microsoft.com/office/drawing/2014/main" id="{226D14F2-CE7D-90AB-125B-1310A550A960}"/>
                </a:ext>
              </a:extLst>
            </p:cNvPr>
            <p:cNvSpPr>
              <a:spLocks/>
            </p:cNvSpPr>
            <p:nvPr/>
          </p:nvSpPr>
          <p:spPr>
            <a:xfrm>
              <a:off x="9244230" y="691851"/>
              <a:ext cx="2791814" cy="2088143"/>
            </a:xfrm>
            <a:prstGeom prst="roundRect">
              <a:avLst>
                <a:gd name="adj" fmla="val 10680"/>
              </a:avLst>
            </a:prstGeom>
            <a:gradFill>
              <a:gsLst>
                <a:gs pos="30000">
                  <a:srgbClr val="EF476F"/>
                </a:gs>
                <a:gs pos="69000">
                  <a:srgbClr val="FDBF01"/>
                </a:gs>
                <a:gs pos="0">
                  <a:srgbClr val="1D5495"/>
                </a:gs>
                <a:gs pos="100000">
                  <a:srgbClr val="C8599A"/>
                </a:gs>
              </a:gsLst>
              <a:lin ang="0" scaled="1"/>
            </a:gra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" name="Rectangle: Rounded Corners 49">
              <a:extLst>
                <a:ext uri="{FF2B5EF4-FFF2-40B4-BE49-F238E27FC236}">
                  <a16:creationId xmlns:a16="http://schemas.microsoft.com/office/drawing/2014/main" id="{C06A1ECA-235A-5912-9C3B-78AC97008776}"/>
                </a:ext>
              </a:extLst>
            </p:cNvPr>
            <p:cNvSpPr>
              <a:spLocks/>
            </p:cNvSpPr>
            <p:nvPr/>
          </p:nvSpPr>
          <p:spPr>
            <a:xfrm>
              <a:off x="9465427" y="889426"/>
              <a:ext cx="2320270" cy="1604143"/>
            </a:xfrm>
            <a:prstGeom prst="roundRect">
              <a:avLst>
                <a:gd name="adj" fmla="val 10680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63500" dir="5400000" algn="t" rotWithShape="0">
                <a:schemeClr val="accent6">
                  <a:lumMod val="50000"/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8113FBD-D22C-FC57-B3A3-6A862623E321}"/>
              </a:ext>
            </a:extLst>
          </p:cNvPr>
          <p:cNvGrpSpPr/>
          <p:nvPr/>
        </p:nvGrpSpPr>
        <p:grpSpPr>
          <a:xfrm>
            <a:off x="9309016" y="2639872"/>
            <a:ext cx="2791814" cy="2088143"/>
            <a:chOff x="9244230" y="691851"/>
            <a:chExt cx="2791814" cy="2088143"/>
          </a:xfrm>
        </p:grpSpPr>
        <p:sp>
          <p:nvSpPr>
            <p:cNvPr id="28" name="Rectangle: Rounded Corners 49">
              <a:extLst>
                <a:ext uri="{FF2B5EF4-FFF2-40B4-BE49-F238E27FC236}">
                  <a16:creationId xmlns:a16="http://schemas.microsoft.com/office/drawing/2014/main" id="{D8EAEEBE-87C4-4C04-A9D8-18336899423B}"/>
                </a:ext>
              </a:extLst>
            </p:cNvPr>
            <p:cNvSpPr>
              <a:spLocks/>
            </p:cNvSpPr>
            <p:nvPr/>
          </p:nvSpPr>
          <p:spPr>
            <a:xfrm>
              <a:off x="9244230" y="691851"/>
              <a:ext cx="2791814" cy="2088143"/>
            </a:xfrm>
            <a:prstGeom prst="roundRect">
              <a:avLst>
                <a:gd name="adj" fmla="val 10680"/>
              </a:avLst>
            </a:prstGeom>
            <a:gradFill>
              <a:gsLst>
                <a:gs pos="30000">
                  <a:srgbClr val="EF476F"/>
                </a:gs>
                <a:gs pos="69000">
                  <a:srgbClr val="FDBF01"/>
                </a:gs>
                <a:gs pos="0">
                  <a:srgbClr val="1D5495"/>
                </a:gs>
                <a:gs pos="100000">
                  <a:srgbClr val="C8599A"/>
                </a:gs>
              </a:gsLst>
              <a:lin ang="0" scaled="1"/>
            </a:gra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9" name="Rectangle: Rounded Corners 49">
              <a:extLst>
                <a:ext uri="{FF2B5EF4-FFF2-40B4-BE49-F238E27FC236}">
                  <a16:creationId xmlns:a16="http://schemas.microsoft.com/office/drawing/2014/main" id="{5C47D629-B3DF-D4BF-68A5-B3D2A26FEF4D}"/>
                </a:ext>
              </a:extLst>
            </p:cNvPr>
            <p:cNvSpPr>
              <a:spLocks/>
            </p:cNvSpPr>
            <p:nvPr/>
          </p:nvSpPr>
          <p:spPr>
            <a:xfrm>
              <a:off x="9465427" y="889426"/>
              <a:ext cx="2320270" cy="1604143"/>
            </a:xfrm>
            <a:prstGeom prst="roundRect">
              <a:avLst>
                <a:gd name="adj" fmla="val 10680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63500" dir="5400000" algn="t" rotWithShape="0">
                <a:schemeClr val="accent6">
                  <a:lumMod val="50000"/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7B8A80A-8FE2-1B99-0013-A7B169853DB2}"/>
              </a:ext>
            </a:extLst>
          </p:cNvPr>
          <p:cNvGrpSpPr/>
          <p:nvPr/>
        </p:nvGrpSpPr>
        <p:grpSpPr>
          <a:xfrm>
            <a:off x="9081702" y="650009"/>
            <a:ext cx="2791814" cy="2088143"/>
            <a:chOff x="9244230" y="691851"/>
            <a:chExt cx="2791814" cy="2088143"/>
          </a:xfrm>
        </p:grpSpPr>
        <p:sp>
          <p:nvSpPr>
            <p:cNvPr id="23" name="Rectangle: Rounded Corners 49">
              <a:extLst>
                <a:ext uri="{FF2B5EF4-FFF2-40B4-BE49-F238E27FC236}">
                  <a16:creationId xmlns:a16="http://schemas.microsoft.com/office/drawing/2014/main" id="{DC9FC86C-3EA4-5DFE-2050-15C025D380D6}"/>
                </a:ext>
              </a:extLst>
            </p:cNvPr>
            <p:cNvSpPr>
              <a:spLocks/>
            </p:cNvSpPr>
            <p:nvPr/>
          </p:nvSpPr>
          <p:spPr>
            <a:xfrm>
              <a:off x="9244230" y="691851"/>
              <a:ext cx="2791814" cy="2088143"/>
            </a:xfrm>
            <a:prstGeom prst="roundRect">
              <a:avLst>
                <a:gd name="adj" fmla="val 10680"/>
              </a:avLst>
            </a:prstGeom>
            <a:gradFill>
              <a:gsLst>
                <a:gs pos="30000">
                  <a:srgbClr val="EF476F"/>
                </a:gs>
                <a:gs pos="69000">
                  <a:srgbClr val="FDBF01"/>
                </a:gs>
                <a:gs pos="0">
                  <a:srgbClr val="1D5495"/>
                </a:gs>
                <a:gs pos="100000">
                  <a:srgbClr val="C8599A"/>
                </a:gs>
              </a:gsLst>
              <a:lin ang="0" scaled="1"/>
            </a:gra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4" name="Rectangle: Rounded Corners 49">
              <a:extLst>
                <a:ext uri="{FF2B5EF4-FFF2-40B4-BE49-F238E27FC236}">
                  <a16:creationId xmlns:a16="http://schemas.microsoft.com/office/drawing/2014/main" id="{844E42EA-8D61-712B-433B-A965F1F7D14B}"/>
                </a:ext>
              </a:extLst>
            </p:cNvPr>
            <p:cNvSpPr>
              <a:spLocks/>
            </p:cNvSpPr>
            <p:nvPr/>
          </p:nvSpPr>
          <p:spPr>
            <a:xfrm>
              <a:off x="9465427" y="889426"/>
              <a:ext cx="2320270" cy="1604143"/>
            </a:xfrm>
            <a:prstGeom prst="roundRect">
              <a:avLst>
                <a:gd name="adj" fmla="val 10680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63500" dir="5400000" algn="t" rotWithShape="0">
                <a:schemeClr val="accent6">
                  <a:lumMod val="50000"/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CC92560-9CCD-BB5B-F9D8-A78C1B1ACCE7}"/>
              </a:ext>
            </a:extLst>
          </p:cNvPr>
          <p:cNvGrpSpPr/>
          <p:nvPr/>
        </p:nvGrpSpPr>
        <p:grpSpPr>
          <a:xfrm>
            <a:off x="6336882" y="3524515"/>
            <a:ext cx="2791814" cy="2088143"/>
            <a:chOff x="9244230" y="691851"/>
            <a:chExt cx="2791814" cy="2088143"/>
          </a:xfrm>
        </p:grpSpPr>
        <p:sp>
          <p:nvSpPr>
            <p:cNvPr id="35" name="Rectangle: Rounded Corners 49">
              <a:extLst>
                <a:ext uri="{FF2B5EF4-FFF2-40B4-BE49-F238E27FC236}">
                  <a16:creationId xmlns:a16="http://schemas.microsoft.com/office/drawing/2014/main" id="{1382E6CB-464F-9C35-1BDA-F999D923652D}"/>
                </a:ext>
              </a:extLst>
            </p:cNvPr>
            <p:cNvSpPr>
              <a:spLocks/>
            </p:cNvSpPr>
            <p:nvPr/>
          </p:nvSpPr>
          <p:spPr>
            <a:xfrm>
              <a:off x="9244230" y="691851"/>
              <a:ext cx="2791814" cy="2088143"/>
            </a:xfrm>
            <a:prstGeom prst="roundRect">
              <a:avLst>
                <a:gd name="adj" fmla="val 10680"/>
              </a:avLst>
            </a:prstGeom>
            <a:gradFill>
              <a:gsLst>
                <a:gs pos="30000">
                  <a:srgbClr val="EF476F"/>
                </a:gs>
                <a:gs pos="69000">
                  <a:srgbClr val="FDBF01"/>
                </a:gs>
                <a:gs pos="0">
                  <a:srgbClr val="1D5495"/>
                </a:gs>
                <a:gs pos="100000">
                  <a:srgbClr val="C8599A"/>
                </a:gs>
              </a:gsLst>
              <a:lin ang="0" scaled="1"/>
            </a:gra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6" name="Rectangle: Rounded Corners 49">
              <a:extLst>
                <a:ext uri="{FF2B5EF4-FFF2-40B4-BE49-F238E27FC236}">
                  <a16:creationId xmlns:a16="http://schemas.microsoft.com/office/drawing/2014/main" id="{26FB593F-DB16-2195-DBA5-6D719ACE19FF}"/>
                </a:ext>
              </a:extLst>
            </p:cNvPr>
            <p:cNvSpPr>
              <a:spLocks/>
            </p:cNvSpPr>
            <p:nvPr/>
          </p:nvSpPr>
          <p:spPr>
            <a:xfrm>
              <a:off x="9465427" y="889426"/>
              <a:ext cx="2320270" cy="1604143"/>
            </a:xfrm>
            <a:prstGeom prst="roundRect">
              <a:avLst>
                <a:gd name="adj" fmla="val 10680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63500" dir="5400000" algn="t" rotWithShape="0">
                <a:schemeClr val="accent6">
                  <a:lumMod val="50000"/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55F58A22-4B14-DF42-A501-B09876420872}"/>
              </a:ext>
            </a:extLst>
          </p:cNvPr>
          <p:cNvSpPr/>
          <p:nvPr/>
        </p:nvSpPr>
        <p:spPr>
          <a:xfrm>
            <a:off x="957128" y="2398463"/>
            <a:ext cx="4819923" cy="47397"/>
          </a:xfrm>
          <a:prstGeom prst="rect">
            <a:avLst/>
          </a:prstGeom>
          <a:solidFill>
            <a:srgbClr val="D35A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>
              <a:solidFill>
                <a:srgbClr val="2A5495"/>
              </a:solidFill>
              <a:latin typeface="Calibri"/>
            </a:endParaRPr>
          </a:p>
        </p:txBody>
      </p:sp>
      <p:sp>
        <p:nvSpPr>
          <p:cNvPr id="2" name="Freeform 3">
            <a:extLst>
              <a:ext uri="{FF2B5EF4-FFF2-40B4-BE49-F238E27FC236}">
                <a16:creationId xmlns:a16="http://schemas.microsoft.com/office/drawing/2014/main" id="{01B40A68-60C5-B382-2EDC-7097CDD9498F}"/>
              </a:ext>
            </a:extLst>
          </p:cNvPr>
          <p:cNvSpPr/>
          <p:nvPr/>
        </p:nvSpPr>
        <p:spPr>
          <a:xfrm>
            <a:off x="10261805" y="59541"/>
            <a:ext cx="1866697" cy="563403"/>
          </a:xfrm>
          <a:custGeom>
            <a:avLst/>
            <a:gdLst/>
            <a:ahLst/>
            <a:cxnLst/>
            <a:rect l="l" t="t" r="r" b="b"/>
            <a:pathLst>
              <a:path w="2800045" h="845105">
                <a:moveTo>
                  <a:pt x="0" y="0"/>
                </a:moveTo>
                <a:lnTo>
                  <a:pt x="2800045" y="0"/>
                </a:lnTo>
                <a:lnTo>
                  <a:pt x="2800045" y="845105"/>
                </a:lnTo>
                <a:lnTo>
                  <a:pt x="0" y="8451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824" t="-120163" r="-18945" b="-121995"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52CAFC-5D9D-7342-650F-08B7352DC3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171" y="1717373"/>
            <a:ext cx="1967419" cy="13771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C4981F-C3D5-6A34-FA9A-AFA21C3F55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8798" y="900396"/>
            <a:ext cx="1651981" cy="14530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40CF0C9-0CBD-CDF7-FD89-8BE9E0CB6F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9855" y="3723031"/>
            <a:ext cx="1872901" cy="157287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FB5E6D0-F55B-0AE3-73CD-7222CEEFECC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4551"/>
          <a:stretch/>
        </p:blipFill>
        <p:spPr>
          <a:xfrm>
            <a:off x="9972204" y="2821321"/>
            <a:ext cx="1371907" cy="16134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CAC57D-A3BD-560E-A101-6B3D0E769D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13384" y="4846621"/>
            <a:ext cx="1594700" cy="148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2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BC0AF-46F9-E64D-619B-EB6FABF0F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03D7E32-F487-F4EA-65DE-5F5D80BDF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937" y="519057"/>
            <a:ext cx="9086248" cy="392088"/>
          </a:xfrm>
        </p:spPr>
        <p:txBody>
          <a:bodyPr anchor="ctr">
            <a:noAutofit/>
          </a:bodyPr>
          <a:lstStyle/>
          <a:p>
            <a:r>
              <a:rPr lang="en-US" sz="3200" b="1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Penilaian</a:t>
            </a:r>
            <a:r>
              <a:rPr lang="en-US" sz="3200" b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3200" b="1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Psikometrik</a:t>
            </a:r>
            <a:r>
              <a:rPr lang="en-US" sz="3200" b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3200" b="1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bagi</a:t>
            </a:r>
            <a:r>
              <a:rPr lang="en-US" sz="3200" b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3200" b="1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Personaliti</a:t>
            </a:r>
            <a:r>
              <a:rPr lang="en-US" sz="3200" b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dan </a:t>
            </a:r>
            <a:r>
              <a:rPr lang="en-US" sz="3200" b="1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Motivasi</a:t>
            </a:r>
            <a:r>
              <a:rPr lang="en-US" sz="3200" b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 OCEAN</a:t>
            </a:r>
            <a:br>
              <a:rPr lang="en-US" sz="320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320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 </a:t>
            </a:r>
            <a:endParaRPr lang="en-US" sz="3200" b="1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1B48D350-B8D8-BFD9-FF17-A547AFE40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46938" y="1491661"/>
            <a:ext cx="5708386" cy="38100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fi-FI" b="1"/>
              <a:t>Keputusan Ujian Psikometrik OCEAN Pelajar</a:t>
            </a:r>
            <a:endParaRPr lang="en-US" b="1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EA1CC6E5-0008-DE59-5AEA-8CB2475FD66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54616" y="1491661"/>
            <a:ext cx="5708386" cy="381000"/>
          </a:xfrm>
        </p:spPr>
        <p:txBody>
          <a:bodyPr>
            <a:normAutofit/>
          </a:bodyPr>
          <a:lstStyle/>
          <a:p>
            <a:pPr algn="ctr"/>
            <a:r>
              <a:rPr lang="en-US" sz="1700" b="1"/>
              <a:t>Ciri-Ciri </a:t>
            </a:r>
            <a:r>
              <a:rPr lang="en-US" sz="1700" b="1" err="1"/>
              <a:t>Personaliti</a:t>
            </a:r>
            <a:r>
              <a:rPr lang="en-US" sz="1700" b="1"/>
              <a:t> </a:t>
            </a:r>
            <a:r>
              <a:rPr lang="en-US" sz="1700" b="1" err="1"/>
              <a:t>Berdasarkan</a:t>
            </a:r>
            <a:r>
              <a:rPr lang="en-US" sz="1700" b="1"/>
              <a:t> OCEAN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E63294B-30B7-6281-BCDA-2672986B9E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680"/>
          <a:stretch>
            <a:fillRect/>
          </a:stretch>
        </p:blipFill>
        <p:spPr>
          <a:xfrm>
            <a:off x="246938" y="1972307"/>
            <a:ext cx="5708387" cy="42085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6FCD2EE-0ABC-01EC-8693-F6AF294092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465" r="-1" b="-1"/>
          <a:stretch>
            <a:fillRect/>
          </a:stretch>
        </p:blipFill>
        <p:spPr>
          <a:xfrm>
            <a:off x="6154616" y="1972307"/>
            <a:ext cx="5708387" cy="42085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75B00F-7FA9-7933-AB76-7D905E93432F}"/>
              </a:ext>
            </a:extLst>
          </p:cNvPr>
          <p:cNvSpPr/>
          <p:nvPr/>
        </p:nvSpPr>
        <p:spPr>
          <a:xfrm>
            <a:off x="358039" y="1130308"/>
            <a:ext cx="4819923" cy="47397"/>
          </a:xfrm>
          <a:prstGeom prst="rect">
            <a:avLst/>
          </a:prstGeom>
          <a:solidFill>
            <a:srgbClr val="D35A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>
              <a:solidFill>
                <a:srgbClr val="2A5495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993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9E49F40-7D1C-48D2-08C0-2FF21E1D5AAC}"/>
              </a:ext>
            </a:extLst>
          </p:cNvPr>
          <p:cNvCxnSpPr>
            <a:cxnSpLocks/>
            <a:stCxn id="28" idx="2"/>
          </p:cNvCxnSpPr>
          <p:nvPr/>
        </p:nvCxnSpPr>
        <p:spPr>
          <a:xfrm flipH="1">
            <a:off x="3846291" y="1301172"/>
            <a:ext cx="4564" cy="408888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A01041E4-B87C-2BB1-0706-62194BE5C22E}"/>
              </a:ext>
            </a:extLst>
          </p:cNvPr>
          <p:cNvGrpSpPr/>
          <p:nvPr/>
        </p:nvGrpSpPr>
        <p:grpSpPr>
          <a:xfrm>
            <a:off x="3125317" y="4643874"/>
            <a:ext cx="1354005" cy="1354005"/>
            <a:chOff x="5421452" y="4616158"/>
            <a:chExt cx="1354005" cy="135400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8AFD7F2-FAF9-2102-7C17-BE006B9C95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21452" y="4616158"/>
              <a:ext cx="1354005" cy="1354005"/>
            </a:xfrm>
            <a:prstGeom prst="ellipse">
              <a:avLst/>
            </a:prstGeom>
            <a:solidFill>
              <a:schemeClr val="bg1"/>
            </a:solidFill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84809E6-0CC7-26D6-1050-D68F3C335F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40285" y="4929770"/>
              <a:ext cx="716342" cy="719391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15255FB-627F-341D-FB6A-37B213244C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29833" y="5105355"/>
              <a:ext cx="347721" cy="37617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878544A-1088-8A1B-226E-C0D350CFC7DE}"/>
              </a:ext>
            </a:extLst>
          </p:cNvPr>
          <p:cNvGrpSpPr/>
          <p:nvPr/>
        </p:nvGrpSpPr>
        <p:grpSpPr>
          <a:xfrm>
            <a:off x="3655328" y="3337816"/>
            <a:ext cx="3937466" cy="445250"/>
            <a:chOff x="5951463" y="3310100"/>
            <a:chExt cx="3937466" cy="44525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9A0EEBD-E938-CC28-AC15-B2F5C3EAD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51463" y="3344640"/>
              <a:ext cx="1158211" cy="37617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CEDFF9E-D068-F1AA-BDB2-4875E4478C82}"/>
                </a:ext>
              </a:extLst>
            </p:cNvPr>
            <p:cNvSpPr txBox="1"/>
            <p:nvPr/>
          </p:nvSpPr>
          <p:spPr>
            <a:xfrm>
              <a:off x="7469677" y="3310100"/>
              <a:ext cx="2419252" cy="44525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200" b="0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To transform Malaysia into a </a:t>
              </a:r>
            </a:p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600" b="1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Global Talent Hub</a:t>
              </a:r>
              <a:endParaRPr kumimoji="0" lang="en-SG" sz="1200" b="1" i="0" u="none" strike="noStrike" kern="1200" cap="none" spc="0" normalizeH="0" baseline="0" noProof="0">
                <a:ln>
                  <a:noFill/>
                </a:ln>
                <a:solidFill>
                  <a:srgbClr val="01447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BF975A4-C1FB-C186-9966-2778F5CA02E5}"/>
                </a:ext>
              </a:extLst>
            </p:cNvPr>
            <p:cNvCxnSpPr>
              <a:cxnSpLocks/>
              <a:stCxn id="10" idx="3"/>
              <a:endCxn id="11" idx="1"/>
            </p:cNvCxnSpPr>
            <p:nvPr/>
          </p:nvCxnSpPr>
          <p:spPr>
            <a:xfrm flipV="1">
              <a:off x="7109674" y="3532725"/>
              <a:ext cx="360003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3CA52A-522D-DF71-FDB9-682C5992C9EA}"/>
              </a:ext>
            </a:extLst>
          </p:cNvPr>
          <p:cNvGrpSpPr/>
          <p:nvPr/>
        </p:nvGrpSpPr>
        <p:grpSpPr>
          <a:xfrm>
            <a:off x="218228" y="3594226"/>
            <a:ext cx="3712118" cy="886397"/>
            <a:chOff x="2514363" y="3566510"/>
            <a:chExt cx="3712118" cy="88639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8C6B84F-D832-ACB1-D0E8-3FFB119FC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47588" y="3818264"/>
              <a:ext cx="1178893" cy="382888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241654B-C906-36C4-211C-0578606355FB}"/>
                </a:ext>
              </a:extLst>
            </p:cNvPr>
            <p:cNvSpPr txBox="1"/>
            <p:nvPr/>
          </p:nvSpPr>
          <p:spPr>
            <a:xfrm>
              <a:off x="2514363" y="3566510"/>
              <a:ext cx="2305376" cy="8863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200" b="0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Attract, nurture, and retain</a:t>
              </a:r>
            </a:p>
            <a:p>
              <a:pPr marL="0" marR="0" lvl="0" indent="0" algn="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600" b="1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the right expertise</a:t>
              </a:r>
            </a:p>
            <a:p>
              <a:pPr marL="0" marR="0" lvl="0" indent="0" algn="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200" b="0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to spur economic growth</a:t>
              </a:r>
            </a:p>
            <a:p>
              <a:pPr marL="0" marR="0" lvl="0" indent="0" algn="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200" b="0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to achieve high-income nation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74A640B-412D-BAB0-07CD-1CF4DBEBA4A0}"/>
                </a:ext>
              </a:extLst>
            </p:cNvPr>
            <p:cNvCxnSpPr>
              <a:cxnSpLocks/>
              <a:stCxn id="15" idx="3"/>
              <a:endCxn id="14" idx="1"/>
            </p:cNvCxnSpPr>
            <p:nvPr/>
          </p:nvCxnSpPr>
          <p:spPr>
            <a:xfrm flipV="1">
              <a:off x="4819739" y="4009708"/>
              <a:ext cx="227849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D7A8F96-869F-5DC8-0177-DE7B51D5B80E}"/>
              </a:ext>
            </a:extLst>
          </p:cNvPr>
          <p:cNvGrpSpPr/>
          <p:nvPr/>
        </p:nvGrpSpPr>
        <p:grpSpPr>
          <a:xfrm>
            <a:off x="468312" y="1866901"/>
            <a:ext cx="3462034" cy="1604583"/>
            <a:chOff x="2764447" y="1839185"/>
            <a:chExt cx="3462034" cy="160458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673900E-3E20-90E5-4936-22E5F7A97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26536" y="2881966"/>
              <a:ext cx="1199945" cy="382888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A21C922-45B9-F0BC-8B0F-3D04F9A4FC3A}"/>
                </a:ext>
              </a:extLst>
            </p:cNvPr>
            <p:cNvSpPr txBox="1"/>
            <p:nvPr/>
          </p:nvSpPr>
          <p:spPr>
            <a:xfrm>
              <a:off x="2764447" y="2703052"/>
              <a:ext cx="1919938" cy="7407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200" b="0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Announced in 10</a:t>
              </a:r>
              <a:r>
                <a:rPr kumimoji="0" lang="en-SG" sz="1200" b="0" i="0" u="none" strike="noStrike" kern="1200" cap="none" spc="0" normalizeH="0" baseline="3000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th </a:t>
              </a:r>
              <a:r>
                <a:rPr kumimoji="0" lang="en-SG" sz="1200" b="0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Malaysia Plan.</a:t>
              </a:r>
            </a:p>
            <a:p>
              <a:pPr marL="0" marR="0" lvl="0" indent="0" algn="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200" b="0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Began operations on</a:t>
              </a:r>
            </a:p>
            <a:p>
              <a:pPr marL="0" marR="0" lvl="0" indent="0" algn="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600" b="1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1</a:t>
              </a:r>
              <a:r>
                <a:rPr kumimoji="0" lang="en-SG" sz="1600" b="1" i="0" u="none" strike="noStrike" kern="1200" cap="none" spc="0" normalizeH="0" baseline="3000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st</a:t>
              </a:r>
              <a:r>
                <a:rPr kumimoji="0" lang="en-SG" sz="1600" b="1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 January 2011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109D1F6B-DC57-8F22-6A27-05585E10B2B0}"/>
                </a:ext>
              </a:extLst>
            </p:cNvPr>
            <p:cNvCxnSpPr>
              <a:cxnSpLocks/>
              <a:stCxn id="19" idx="3"/>
              <a:endCxn id="18" idx="1"/>
            </p:cNvCxnSpPr>
            <p:nvPr/>
          </p:nvCxnSpPr>
          <p:spPr>
            <a:xfrm>
              <a:off x="4684385" y="3073410"/>
              <a:ext cx="34215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6" descr="Untitled">
              <a:extLst>
                <a:ext uri="{FF2B5EF4-FFF2-40B4-BE49-F238E27FC236}">
                  <a16:creationId xmlns:a16="http://schemas.microsoft.com/office/drawing/2014/main" id="{13807AD3-7490-7F49-9AA4-AEC0840392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4534" y="1839185"/>
              <a:ext cx="676665" cy="8872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4777C73-2A81-9BD5-F888-6DF6A8135A4D}"/>
              </a:ext>
            </a:extLst>
          </p:cNvPr>
          <p:cNvGrpSpPr/>
          <p:nvPr/>
        </p:nvGrpSpPr>
        <p:grpSpPr>
          <a:xfrm>
            <a:off x="3655328" y="2301646"/>
            <a:ext cx="3871410" cy="642227"/>
            <a:chOff x="5951463" y="2273930"/>
            <a:chExt cx="3871410" cy="642227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D7971EEA-7B03-86CE-E33B-E79DC427C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51463" y="2406959"/>
              <a:ext cx="1178893" cy="376171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EEF204B-3813-58EA-16AA-77ED4FB35473}"/>
                </a:ext>
              </a:extLst>
            </p:cNvPr>
            <p:cNvSpPr txBox="1"/>
            <p:nvPr/>
          </p:nvSpPr>
          <p:spPr>
            <a:xfrm>
              <a:off x="7469677" y="2273930"/>
              <a:ext cx="2353196" cy="6422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200" b="0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Agency under the</a:t>
              </a:r>
            </a:p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600" b="1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Ministry of Human Resources </a:t>
              </a:r>
              <a:r>
                <a:rPr kumimoji="0" lang="en-SG" sz="1200" b="0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(</a:t>
              </a:r>
              <a:r>
                <a:rPr kumimoji="0" lang="en-SG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MoHR</a:t>
              </a:r>
              <a:r>
                <a:rPr kumimoji="0" lang="en-SG" sz="1200" b="0" i="0" u="none" strike="noStrike" kern="1200" cap="none" spc="0" normalizeH="0" baseline="0" noProof="0">
                  <a:ln>
                    <a:noFill/>
                  </a:ln>
                  <a:solidFill>
                    <a:srgbClr val="01447B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)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5469AE3-2CD3-9FC3-891F-15E34156A2C9}"/>
                </a:ext>
              </a:extLst>
            </p:cNvPr>
            <p:cNvCxnSpPr>
              <a:cxnSpLocks/>
              <a:stCxn id="23" idx="3"/>
              <a:endCxn id="24" idx="1"/>
            </p:cNvCxnSpPr>
            <p:nvPr/>
          </p:nvCxnSpPr>
          <p:spPr>
            <a:xfrm flipV="1">
              <a:off x="7130356" y="2595044"/>
              <a:ext cx="339321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DFDBF15A-AE13-DFE5-6EF3-5B48DD924964}"/>
              </a:ext>
            </a:extLst>
          </p:cNvPr>
          <p:cNvSpPr txBox="1"/>
          <p:nvPr/>
        </p:nvSpPr>
        <p:spPr>
          <a:xfrm>
            <a:off x="598135" y="311140"/>
            <a:ext cx="63740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3000" b="0" i="0" u="none" strike="noStrike" kern="1200" cap="none" spc="20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ABOUT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3457AE-15DE-8878-9539-1F3610327A2F}"/>
              </a:ext>
            </a:extLst>
          </p:cNvPr>
          <p:cNvSpPr txBox="1"/>
          <p:nvPr/>
        </p:nvSpPr>
        <p:spPr>
          <a:xfrm>
            <a:off x="663838" y="654841"/>
            <a:ext cx="6374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3600" b="1" i="0" u="none" strike="noStrike" kern="1200" cap="none" spc="300" normalizeH="0" baseline="0" noProof="0">
                <a:ln>
                  <a:noFill/>
                </a:ln>
                <a:solidFill>
                  <a:srgbClr val="003F79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TALENTCORP</a:t>
            </a:r>
            <a:endParaRPr kumimoji="0" lang="en-MY" sz="3600" b="0" i="0" u="none" strike="noStrike" kern="1200" cap="none" spc="300" normalizeH="0" baseline="0" noProof="0">
              <a:ln>
                <a:noFill/>
              </a:ln>
              <a:solidFill>
                <a:srgbClr val="003F79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1A3B581-CA60-798A-F34E-B908694F40C5}"/>
              </a:ext>
            </a:extLst>
          </p:cNvPr>
          <p:cNvSpPr txBox="1"/>
          <p:nvPr/>
        </p:nvSpPr>
        <p:spPr>
          <a:xfrm>
            <a:off x="4386864" y="4657457"/>
            <a:ext cx="2262158" cy="4698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400" b="0" i="0" u="none" strike="noStrike" kern="1200" cap="none" spc="0" normalizeH="0" baseline="0" noProof="0">
                <a:ln>
                  <a:noFill/>
                </a:ln>
                <a:solidFill>
                  <a:srgbClr val="01447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Drive strong &amp; effective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600" b="1" i="0" u="none" strike="noStrike" kern="1200" cap="none" spc="0" normalizeH="0" baseline="0" noProof="0">
                <a:ln>
                  <a:noFill/>
                </a:ln>
                <a:solidFill>
                  <a:srgbClr val="01447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PARTNERSHIPS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46315F-A032-2A5C-65FF-566C59932D07}"/>
              </a:ext>
            </a:extLst>
          </p:cNvPr>
          <p:cNvSpPr txBox="1"/>
          <p:nvPr/>
        </p:nvSpPr>
        <p:spPr>
          <a:xfrm>
            <a:off x="4378677" y="5492838"/>
            <a:ext cx="1664238" cy="4698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400" b="0" i="0" u="none" strike="noStrike" kern="1200" cap="none" spc="0" normalizeH="0" baseline="0" noProof="0">
                <a:ln>
                  <a:noFill/>
                </a:ln>
                <a:solidFill>
                  <a:srgbClr val="01447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Intervention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600" b="1" i="0" u="none" strike="noStrike" kern="1200" cap="none" spc="0" normalizeH="0" baseline="0" noProof="0">
                <a:ln>
                  <a:noFill/>
                </a:ln>
                <a:solidFill>
                  <a:srgbClr val="01447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PROGRAMMES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BA7BA6-A6C8-E48E-9675-25C13F485CCD}"/>
              </a:ext>
            </a:extLst>
          </p:cNvPr>
          <p:cNvSpPr txBox="1"/>
          <p:nvPr/>
        </p:nvSpPr>
        <p:spPr>
          <a:xfrm>
            <a:off x="2108512" y="4657456"/>
            <a:ext cx="1098379" cy="4698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400" b="0" i="0" u="none" strike="noStrike" kern="1200" cap="none" spc="0" normalizeH="0" baseline="0" noProof="0">
                <a:ln>
                  <a:noFill/>
                </a:ln>
                <a:solidFill>
                  <a:srgbClr val="01447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Advocate </a:t>
            </a:r>
          </a:p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600" b="1" i="0" u="none" strike="noStrike" kern="1200" cap="none" spc="0" normalizeH="0" baseline="0" noProof="0">
                <a:ln>
                  <a:noFill/>
                </a:ln>
                <a:solidFill>
                  <a:srgbClr val="01447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POLICIES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AFE0C61-277B-05ED-5DCD-A2AE87FBB6D9}"/>
              </a:ext>
            </a:extLst>
          </p:cNvPr>
          <p:cNvSpPr txBox="1"/>
          <p:nvPr/>
        </p:nvSpPr>
        <p:spPr>
          <a:xfrm>
            <a:off x="1339071" y="5492838"/>
            <a:ext cx="1867820" cy="4698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400" b="0" i="0" u="none" strike="noStrike" kern="1200" cap="none" spc="0" normalizeH="0" baseline="0" noProof="0">
                <a:ln>
                  <a:noFill/>
                </a:ln>
                <a:solidFill>
                  <a:srgbClr val="01447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Introduce</a:t>
            </a:r>
          </a:p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600" b="1" i="0" u="none" strike="noStrike" kern="1200" cap="none" spc="0" normalizeH="0" baseline="0" noProof="0">
                <a:ln>
                  <a:noFill/>
                </a:ln>
                <a:solidFill>
                  <a:srgbClr val="01447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BEST PRACTICES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18E4C87-EEA5-0CB8-7B79-F7D53529010F}"/>
              </a:ext>
            </a:extLst>
          </p:cNvPr>
          <p:cNvCxnSpPr>
            <a:cxnSpLocks/>
          </p:cNvCxnSpPr>
          <p:nvPr/>
        </p:nvCxnSpPr>
        <p:spPr>
          <a:xfrm>
            <a:off x="2171826" y="5077448"/>
            <a:ext cx="937094" cy="0"/>
          </a:xfrm>
          <a:prstGeom prst="line">
            <a:avLst/>
          </a:prstGeom>
          <a:ln w="28575">
            <a:solidFill>
              <a:srgbClr val="FF990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02029E3-EC8B-5D7C-4876-436B1653EB4B}"/>
              </a:ext>
            </a:extLst>
          </p:cNvPr>
          <p:cNvCxnSpPr>
            <a:cxnSpLocks/>
          </p:cNvCxnSpPr>
          <p:nvPr/>
        </p:nvCxnSpPr>
        <p:spPr>
          <a:xfrm>
            <a:off x="4479322" y="5077448"/>
            <a:ext cx="1534739" cy="0"/>
          </a:xfrm>
          <a:prstGeom prst="line">
            <a:avLst/>
          </a:prstGeom>
          <a:ln w="28575">
            <a:solidFill>
              <a:srgbClr val="FF990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D8E5647-5152-866A-CBC3-44D722A8019D}"/>
              </a:ext>
            </a:extLst>
          </p:cNvPr>
          <p:cNvCxnSpPr>
            <a:cxnSpLocks/>
          </p:cNvCxnSpPr>
          <p:nvPr/>
        </p:nvCxnSpPr>
        <p:spPr>
          <a:xfrm>
            <a:off x="1368898" y="5912836"/>
            <a:ext cx="1740022" cy="0"/>
          </a:xfrm>
          <a:prstGeom prst="line">
            <a:avLst/>
          </a:prstGeom>
          <a:ln w="28575">
            <a:solidFill>
              <a:srgbClr val="FF990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205C925-29BE-E020-EFCD-21212E8C4248}"/>
              </a:ext>
            </a:extLst>
          </p:cNvPr>
          <p:cNvCxnSpPr>
            <a:cxnSpLocks/>
          </p:cNvCxnSpPr>
          <p:nvPr/>
        </p:nvCxnSpPr>
        <p:spPr>
          <a:xfrm>
            <a:off x="4479322" y="5912836"/>
            <a:ext cx="1434828" cy="0"/>
          </a:xfrm>
          <a:prstGeom prst="line">
            <a:avLst/>
          </a:prstGeom>
          <a:ln w="28575">
            <a:solidFill>
              <a:srgbClr val="FF990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09A46406-E8EB-CB26-CD9D-68FE1433FD36}"/>
              </a:ext>
            </a:extLst>
          </p:cNvPr>
          <p:cNvSpPr txBox="1"/>
          <p:nvPr/>
        </p:nvSpPr>
        <p:spPr>
          <a:xfrm>
            <a:off x="3494457" y="5170865"/>
            <a:ext cx="6096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How?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FE173D5-F487-7E97-E3C6-CDFCC013263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712" y="2095870"/>
            <a:ext cx="4337060" cy="4110814"/>
          </a:xfrm>
          <a:prstGeom prst="rect">
            <a:avLst/>
          </a:prstGeom>
        </p:spPr>
      </p:pic>
      <p:sp>
        <p:nvSpPr>
          <p:cNvPr id="39" name="Frame 38">
            <a:extLst>
              <a:ext uri="{FF2B5EF4-FFF2-40B4-BE49-F238E27FC236}">
                <a16:creationId xmlns:a16="http://schemas.microsoft.com/office/drawing/2014/main" id="{281D9740-E292-19A5-2E2D-A8984DEEDC63}"/>
              </a:ext>
            </a:extLst>
          </p:cNvPr>
          <p:cNvSpPr/>
          <p:nvPr/>
        </p:nvSpPr>
        <p:spPr>
          <a:xfrm>
            <a:off x="7702415" y="2146471"/>
            <a:ext cx="4161383" cy="3973328"/>
          </a:xfrm>
          <a:prstGeom prst="frame">
            <a:avLst>
              <a:gd name="adj1" fmla="val 193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6B0942F-FACD-BF7E-2711-F798F8ED314D}"/>
              </a:ext>
            </a:extLst>
          </p:cNvPr>
          <p:cNvSpPr/>
          <p:nvPr/>
        </p:nvSpPr>
        <p:spPr>
          <a:xfrm>
            <a:off x="8225120" y="2576377"/>
            <a:ext cx="2682221" cy="2657832"/>
          </a:xfrm>
          <a:prstGeom prst="rect">
            <a:avLst/>
          </a:prstGeom>
          <a:solidFill>
            <a:srgbClr val="0045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7FAF7EDB-5784-29CE-981B-710895DAF75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2420" b="81690" l="16364" r="843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577" t="13354" r="14625" b="17737"/>
          <a:stretch/>
        </p:blipFill>
        <p:spPr>
          <a:xfrm>
            <a:off x="8401778" y="2679250"/>
            <a:ext cx="2983792" cy="2832731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9DA02CF-39B4-E8D7-CC8B-60904F12408F}"/>
              </a:ext>
            </a:extLst>
          </p:cNvPr>
          <p:cNvSpPr txBox="1"/>
          <p:nvPr/>
        </p:nvSpPr>
        <p:spPr>
          <a:xfrm>
            <a:off x="8052682" y="1755124"/>
            <a:ext cx="3880450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600" b="1" i="0" u="none" strike="noStrike" kern="1200" cap="none" spc="0" normalizeH="0" baseline="0" noProof="0">
                <a:ln>
                  <a:noFill/>
                </a:ln>
                <a:solidFill>
                  <a:srgbClr val="003F79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OUR TALENT-FOCUSED STRATEGY:</a:t>
            </a:r>
            <a:endParaRPr kumimoji="0" lang="en-MY" sz="1600" b="0" i="0" u="none" strike="noStrike" kern="1200" cap="none" spc="0" normalizeH="0" baseline="0" noProof="0">
              <a:ln>
                <a:noFill/>
              </a:ln>
              <a:solidFill>
                <a:srgbClr val="003F79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96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remove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6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road with trees and grass&#10;&#10;Description automatically generated">
            <a:extLst>
              <a:ext uri="{FF2B5EF4-FFF2-40B4-BE49-F238E27FC236}">
                <a16:creationId xmlns:a16="http://schemas.microsoft.com/office/drawing/2014/main" id="{629E09B8-A821-686D-5C06-11970CF9A9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3" r="4729" b="19366"/>
          <a:stretch/>
        </p:blipFill>
        <p:spPr>
          <a:xfrm>
            <a:off x="0" y="2321668"/>
            <a:ext cx="12192000" cy="453633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 rot="-1427457">
            <a:off x="2232360" y="900700"/>
            <a:ext cx="2007025" cy="2217708"/>
          </a:xfrm>
          <a:prstGeom prst="rect">
            <a:avLst/>
          </a:prstGeom>
        </p:spPr>
      </p:pic>
      <p:sp>
        <p:nvSpPr>
          <p:cNvPr id="7" name="Freeform 11">
            <a:extLst>
              <a:ext uri="{FF2B5EF4-FFF2-40B4-BE49-F238E27FC236}">
                <a16:creationId xmlns:a16="http://schemas.microsoft.com/office/drawing/2014/main" id="{5FE99A37-0C56-7C86-F278-3495E028DD9B}"/>
              </a:ext>
            </a:extLst>
          </p:cNvPr>
          <p:cNvSpPr/>
          <p:nvPr/>
        </p:nvSpPr>
        <p:spPr>
          <a:xfrm>
            <a:off x="10028804" y="18526"/>
            <a:ext cx="2163197" cy="713946"/>
          </a:xfrm>
          <a:custGeom>
            <a:avLst/>
            <a:gdLst/>
            <a:ahLst/>
            <a:cxnLst/>
            <a:rect l="l" t="t" r="r" b="b"/>
            <a:pathLst>
              <a:path w="5026248" h="1511159">
                <a:moveTo>
                  <a:pt x="0" y="0"/>
                </a:moveTo>
                <a:lnTo>
                  <a:pt x="5026248" y="0"/>
                </a:lnTo>
                <a:lnTo>
                  <a:pt x="5026248" y="1511159"/>
                </a:lnTo>
                <a:lnTo>
                  <a:pt x="0" y="15111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271FC0-8BAE-2CAA-5C48-992B5AD205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381" t="48297" r="24185" b="30010"/>
          <a:stretch/>
        </p:blipFill>
        <p:spPr>
          <a:xfrm>
            <a:off x="4084416" y="1935419"/>
            <a:ext cx="4023169" cy="2987162"/>
          </a:xfrm>
          <a:custGeom>
            <a:avLst/>
            <a:gdLst>
              <a:gd name="connsiteX0" fmla="*/ 0 w 1690914"/>
              <a:gd name="connsiteY0" fmla="*/ 0 h 1255485"/>
              <a:gd name="connsiteX1" fmla="*/ 1690914 w 1690914"/>
              <a:gd name="connsiteY1" fmla="*/ 0 h 1255485"/>
              <a:gd name="connsiteX2" fmla="*/ 1690914 w 1690914"/>
              <a:gd name="connsiteY2" fmla="*/ 308202 h 1255485"/>
              <a:gd name="connsiteX3" fmla="*/ 1321822 w 1690914"/>
              <a:gd name="connsiteY3" fmla="*/ 308202 h 1255485"/>
              <a:gd name="connsiteX4" fmla="*/ 1213076 w 1690914"/>
              <a:gd name="connsiteY4" fmla="*/ 416948 h 1255485"/>
              <a:gd name="connsiteX5" fmla="*/ 1213076 w 1690914"/>
              <a:gd name="connsiteY5" fmla="*/ 1230537 h 1255485"/>
              <a:gd name="connsiteX6" fmla="*/ 1218113 w 1690914"/>
              <a:gd name="connsiteY6" fmla="*/ 1255485 h 1255485"/>
              <a:gd name="connsiteX7" fmla="*/ 472802 w 1690914"/>
              <a:gd name="connsiteY7" fmla="*/ 1255485 h 1255485"/>
              <a:gd name="connsiteX8" fmla="*/ 477838 w 1690914"/>
              <a:gd name="connsiteY8" fmla="*/ 1230537 h 1255485"/>
              <a:gd name="connsiteX9" fmla="*/ 477838 w 1690914"/>
              <a:gd name="connsiteY9" fmla="*/ 416948 h 1255485"/>
              <a:gd name="connsiteX10" fmla="*/ 369092 w 1690914"/>
              <a:gd name="connsiteY10" fmla="*/ 308202 h 1255485"/>
              <a:gd name="connsiteX11" fmla="*/ 0 w 1690914"/>
              <a:gd name="connsiteY11" fmla="*/ 308202 h 1255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90914" h="1255485">
                <a:moveTo>
                  <a:pt x="0" y="0"/>
                </a:moveTo>
                <a:lnTo>
                  <a:pt x="1690914" y="0"/>
                </a:lnTo>
                <a:lnTo>
                  <a:pt x="1690914" y="308202"/>
                </a:lnTo>
                <a:lnTo>
                  <a:pt x="1321822" y="308202"/>
                </a:lnTo>
                <a:cubicBezTo>
                  <a:pt x="1261763" y="308202"/>
                  <a:pt x="1213076" y="356889"/>
                  <a:pt x="1213076" y="416948"/>
                </a:cubicBezTo>
                <a:lnTo>
                  <a:pt x="1213076" y="1230537"/>
                </a:lnTo>
                <a:lnTo>
                  <a:pt x="1218113" y="1255485"/>
                </a:lnTo>
                <a:lnTo>
                  <a:pt x="472802" y="1255485"/>
                </a:lnTo>
                <a:lnTo>
                  <a:pt x="477838" y="1230537"/>
                </a:lnTo>
                <a:lnTo>
                  <a:pt x="477838" y="416948"/>
                </a:lnTo>
                <a:cubicBezTo>
                  <a:pt x="477838" y="356889"/>
                  <a:pt x="429151" y="308202"/>
                  <a:pt x="369092" y="308202"/>
                </a:cubicBezTo>
                <a:lnTo>
                  <a:pt x="0" y="308202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C324125-C439-7679-7CB1-26913110FD8F}"/>
              </a:ext>
            </a:extLst>
          </p:cNvPr>
          <p:cNvSpPr txBox="1"/>
          <p:nvPr/>
        </p:nvSpPr>
        <p:spPr>
          <a:xfrm>
            <a:off x="3870623" y="1227533"/>
            <a:ext cx="4450752" cy="14465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09630"/>
            <a:r>
              <a:rPr lang="en-MY" sz="4400" b="1">
                <a:solidFill>
                  <a:srgbClr val="007E3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MAKLUMAT KERJAYA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 rot="3394380">
            <a:off x="6741712" y="585573"/>
            <a:ext cx="2731745" cy="12839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6087" y="202015"/>
            <a:ext cx="1449477" cy="603949"/>
          </a:xfrm>
          <a:custGeom>
            <a:avLst/>
            <a:gdLst/>
            <a:ahLst/>
            <a:cxnLst/>
            <a:rect l="l" t="t" r="r" b="b"/>
            <a:pathLst>
              <a:path w="2174216" h="905923">
                <a:moveTo>
                  <a:pt x="0" y="0"/>
                </a:moveTo>
                <a:lnTo>
                  <a:pt x="2174216" y="0"/>
                </a:lnTo>
                <a:lnTo>
                  <a:pt x="2174216" y="905924"/>
                </a:lnTo>
                <a:lnTo>
                  <a:pt x="0" y="9059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052" t="-89255" r="-7787" b="-88759"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0261805" y="59541"/>
            <a:ext cx="1866697" cy="563403"/>
          </a:xfrm>
          <a:custGeom>
            <a:avLst/>
            <a:gdLst/>
            <a:ahLst/>
            <a:cxnLst/>
            <a:rect l="l" t="t" r="r" b="b"/>
            <a:pathLst>
              <a:path w="2800045" h="845105">
                <a:moveTo>
                  <a:pt x="0" y="0"/>
                </a:moveTo>
                <a:lnTo>
                  <a:pt x="2800045" y="0"/>
                </a:lnTo>
                <a:lnTo>
                  <a:pt x="2800045" y="845105"/>
                </a:lnTo>
                <a:lnTo>
                  <a:pt x="0" y="8451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824" t="-120163" r="-18945" b="-121995"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402325" y="1768675"/>
            <a:ext cx="10356561" cy="866940"/>
            <a:chOff x="0" y="0"/>
            <a:chExt cx="4091481" cy="34249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091481" cy="342495"/>
            </a:xfrm>
            <a:custGeom>
              <a:avLst/>
              <a:gdLst/>
              <a:ahLst/>
              <a:cxnLst/>
              <a:rect l="l" t="t" r="r" b="b"/>
              <a:pathLst>
                <a:path w="4091481" h="342495">
                  <a:moveTo>
                    <a:pt x="0" y="0"/>
                  </a:moveTo>
                  <a:lnTo>
                    <a:pt x="3888281" y="0"/>
                  </a:lnTo>
                  <a:lnTo>
                    <a:pt x="4091481" y="171247"/>
                  </a:lnTo>
                  <a:lnTo>
                    <a:pt x="3888281" y="342495"/>
                  </a:lnTo>
                  <a:lnTo>
                    <a:pt x="0" y="342495"/>
                  </a:lnTo>
                  <a:lnTo>
                    <a:pt x="203200" y="1712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700"/>
            </a:solidFill>
          </p:spPr>
          <p:txBody>
            <a:bodyPr/>
            <a:lstStyle/>
            <a:p>
              <a:pPr defTabSz="609630"/>
              <a:endParaRPr lang="en-MY" sz="1200" b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77800" y="-9525"/>
              <a:ext cx="3837481" cy="35202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680"/>
                </a:lnSpc>
              </a:pPr>
              <a:endParaRPr sz="1200" b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9879756" y="1478222"/>
            <a:ext cx="1758256" cy="1425786"/>
          </a:xfrm>
          <a:custGeom>
            <a:avLst/>
            <a:gdLst/>
            <a:ahLst/>
            <a:cxnLst/>
            <a:rect l="l" t="t" r="r" b="b"/>
            <a:pathLst>
              <a:path w="2637384" h="2138679">
                <a:moveTo>
                  <a:pt x="0" y="0"/>
                </a:moveTo>
                <a:lnTo>
                  <a:pt x="2637385" y="0"/>
                </a:lnTo>
                <a:lnTo>
                  <a:pt x="2637385" y="2138679"/>
                </a:lnTo>
                <a:lnTo>
                  <a:pt x="0" y="21386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222793" y="3396268"/>
            <a:ext cx="1209351" cy="769450"/>
          </a:xfrm>
          <a:custGeom>
            <a:avLst/>
            <a:gdLst/>
            <a:ahLst/>
            <a:cxnLst/>
            <a:rect l="l" t="t" r="r" b="b"/>
            <a:pathLst>
              <a:path w="1814027" h="1154175">
                <a:moveTo>
                  <a:pt x="0" y="0"/>
                </a:moveTo>
                <a:lnTo>
                  <a:pt x="1814027" y="0"/>
                </a:lnTo>
                <a:lnTo>
                  <a:pt x="1814027" y="1154175"/>
                </a:lnTo>
                <a:lnTo>
                  <a:pt x="0" y="11541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4724763" y="3360989"/>
            <a:ext cx="1142070" cy="885104"/>
          </a:xfrm>
          <a:custGeom>
            <a:avLst/>
            <a:gdLst/>
            <a:ahLst/>
            <a:cxnLst/>
            <a:rect l="l" t="t" r="r" b="b"/>
            <a:pathLst>
              <a:path w="1713105" h="1327656">
                <a:moveTo>
                  <a:pt x="0" y="0"/>
                </a:moveTo>
                <a:lnTo>
                  <a:pt x="1713105" y="0"/>
                </a:lnTo>
                <a:lnTo>
                  <a:pt x="1713105" y="1327656"/>
                </a:lnTo>
                <a:lnTo>
                  <a:pt x="0" y="13276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Freeform 10"/>
          <p:cNvSpPr/>
          <p:nvPr/>
        </p:nvSpPr>
        <p:spPr>
          <a:xfrm rot="-1570860">
            <a:off x="6297582" y="3222683"/>
            <a:ext cx="1406770" cy="1116623"/>
          </a:xfrm>
          <a:custGeom>
            <a:avLst/>
            <a:gdLst/>
            <a:ahLst/>
            <a:cxnLst/>
            <a:rect l="l" t="t" r="r" b="b"/>
            <a:pathLst>
              <a:path w="2110155" h="1674935">
                <a:moveTo>
                  <a:pt x="0" y="0"/>
                </a:moveTo>
                <a:lnTo>
                  <a:pt x="2110155" y="0"/>
                </a:lnTo>
                <a:lnTo>
                  <a:pt x="2110155" y="1674935"/>
                </a:lnTo>
                <a:lnTo>
                  <a:pt x="0" y="16749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2870621" y="3542785"/>
            <a:ext cx="1401721" cy="739407"/>
          </a:xfrm>
          <a:custGeom>
            <a:avLst/>
            <a:gdLst/>
            <a:ahLst/>
            <a:cxnLst/>
            <a:rect l="l" t="t" r="r" b="b"/>
            <a:pathLst>
              <a:path w="2102581" h="1109111">
                <a:moveTo>
                  <a:pt x="0" y="0"/>
                </a:moveTo>
                <a:lnTo>
                  <a:pt x="2102581" y="0"/>
                </a:lnTo>
                <a:lnTo>
                  <a:pt x="2102581" y="1109112"/>
                </a:lnTo>
                <a:lnTo>
                  <a:pt x="0" y="110911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8274650" y="3293623"/>
            <a:ext cx="1036956" cy="974739"/>
          </a:xfrm>
          <a:custGeom>
            <a:avLst/>
            <a:gdLst/>
            <a:ahLst/>
            <a:cxnLst/>
            <a:rect l="l" t="t" r="r" b="b"/>
            <a:pathLst>
              <a:path w="1555434" h="1462108">
                <a:moveTo>
                  <a:pt x="0" y="0"/>
                </a:moveTo>
                <a:lnTo>
                  <a:pt x="1555434" y="0"/>
                </a:lnTo>
                <a:lnTo>
                  <a:pt x="1555434" y="1462108"/>
                </a:lnTo>
                <a:lnTo>
                  <a:pt x="0" y="146210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9803041" y="3330311"/>
            <a:ext cx="1207863" cy="901367"/>
          </a:xfrm>
          <a:custGeom>
            <a:avLst/>
            <a:gdLst/>
            <a:ahLst/>
            <a:cxnLst/>
            <a:rect l="l" t="t" r="r" b="b"/>
            <a:pathLst>
              <a:path w="1811794" h="1352051">
                <a:moveTo>
                  <a:pt x="0" y="0"/>
                </a:moveTo>
                <a:lnTo>
                  <a:pt x="1811795" y="0"/>
                </a:lnTo>
                <a:lnTo>
                  <a:pt x="1811795" y="1352052"/>
                </a:lnTo>
                <a:lnTo>
                  <a:pt x="0" y="135205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844897" y="3113281"/>
            <a:ext cx="5278517" cy="2516867"/>
            <a:chOff x="0" y="-9525"/>
            <a:chExt cx="2085340" cy="820704"/>
          </a:xfrm>
        </p:grpSpPr>
        <p:sp>
          <p:nvSpPr>
            <p:cNvPr id="16" name="Freeform 16"/>
            <p:cNvSpPr/>
            <p:nvPr/>
          </p:nvSpPr>
          <p:spPr>
            <a:xfrm>
              <a:off x="13054" y="0"/>
              <a:ext cx="2072286" cy="811179"/>
            </a:xfrm>
            <a:custGeom>
              <a:avLst/>
              <a:gdLst/>
              <a:ahLst/>
              <a:cxnLst/>
              <a:rect l="l" t="t" r="r" b="b"/>
              <a:pathLst>
                <a:path w="2072286" h="811179">
                  <a:moveTo>
                    <a:pt x="0" y="0"/>
                  </a:moveTo>
                  <a:lnTo>
                    <a:pt x="2072286" y="0"/>
                  </a:lnTo>
                  <a:lnTo>
                    <a:pt x="2072286" y="811179"/>
                  </a:lnTo>
                  <a:lnTo>
                    <a:pt x="0" y="81117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9700"/>
              </a:solidFill>
              <a:prstDash val="lgDash"/>
              <a:miter/>
            </a:ln>
          </p:spPr>
          <p:txBody>
            <a:bodyPr/>
            <a:lstStyle/>
            <a:p>
              <a:pPr defTabSz="609630"/>
              <a:endParaRPr lang="en-MY" sz="1200" b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9525"/>
              <a:ext cx="2072286" cy="82070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680"/>
                </a:lnSpc>
              </a:pPr>
              <a:endParaRPr sz="1200" b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572695" y="5613035"/>
            <a:ext cx="434749" cy="206329"/>
            <a:chOff x="0" y="0"/>
            <a:chExt cx="58617" cy="27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8617" cy="27819"/>
            </a:xfrm>
            <a:custGeom>
              <a:avLst/>
              <a:gdLst/>
              <a:ahLst/>
              <a:cxnLst/>
              <a:rect l="l" t="t" r="r" b="b"/>
              <a:pathLst>
                <a:path w="58617" h="27819">
                  <a:moveTo>
                    <a:pt x="29309" y="0"/>
                  </a:moveTo>
                  <a:cubicBezTo>
                    <a:pt x="13122" y="0"/>
                    <a:pt x="0" y="6228"/>
                    <a:pt x="0" y="13910"/>
                  </a:cubicBezTo>
                  <a:cubicBezTo>
                    <a:pt x="0" y="21592"/>
                    <a:pt x="13122" y="27819"/>
                    <a:pt x="29309" y="27819"/>
                  </a:cubicBezTo>
                  <a:cubicBezTo>
                    <a:pt x="45495" y="27819"/>
                    <a:pt x="58617" y="21592"/>
                    <a:pt x="58617" y="13910"/>
                  </a:cubicBezTo>
                  <a:cubicBezTo>
                    <a:pt x="58617" y="6228"/>
                    <a:pt x="45495" y="0"/>
                    <a:pt x="29309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en-MY" sz="1200" b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5495" y="-6917"/>
              <a:ext cx="47626" cy="3212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680"/>
                </a:lnSpc>
              </a:pPr>
              <a:endParaRPr sz="1200" b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1" name="Freeform 21"/>
          <p:cNvSpPr/>
          <p:nvPr/>
        </p:nvSpPr>
        <p:spPr>
          <a:xfrm>
            <a:off x="1451557" y="4851751"/>
            <a:ext cx="667787" cy="864449"/>
          </a:xfrm>
          <a:custGeom>
            <a:avLst/>
            <a:gdLst/>
            <a:ahLst/>
            <a:cxnLst/>
            <a:rect l="l" t="t" r="r" b="b"/>
            <a:pathLst>
              <a:path w="1001680" h="1296674">
                <a:moveTo>
                  <a:pt x="0" y="0"/>
                </a:moveTo>
                <a:lnTo>
                  <a:pt x="1001680" y="0"/>
                </a:lnTo>
                <a:lnTo>
                  <a:pt x="1001680" y="1296673"/>
                </a:lnTo>
                <a:lnTo>
                  <a:pt x="0" y="129667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2" name="Group 22"/>
          <p:cNvGrpSpPr/>
          <p:nvPr/>
        </p:nvGrpSpPr>
        <p:grpSpPr>
          <a:xfrm>
            <a:off x="2045502" y="5824929"/>
            <a:ext cx="3324489" cy="624191"/>
            <a:chOff x="0" y="0"/>
            <a:chExt cx="1313379" cy="23895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313379" cy="238950"/>
            </a:xfrm>
            <a:custGeom>
              <a:avLst/>
              <a:gdLst/>
              <a:ahLst/>
              <a:cxnLst/>
              <a:rect l="l" t="t" r="r" b="b"/>
              <a:pathLst>
                <a:path w="1313379" h="238950">
                  <a:moveTo>
                    <a:pt x="29498" y="0"/>
                  </a:moveTo>
                  <a:lnTo>
                    <a:pt x="1283881" y="0"/>
                  </a:lnTo>
                  <a:cubicBezTo>
                    <a:pt x="1300172" y="0"/>
                    <a:pt x="1313379" y="13207"/>
                    <a:pt x="1313379" y="29498"/>
                  </a:cubicBezTo>
                  <a:lnTo>
                    <a:pt x="1313379" y="209452"/>
                  </a:lnTo>
                  <a:cubicBezTo>
                    <a:pt x="1313379" y="217275"/>
                    <a:pt x="1310271" y="224778"/>
                    <a:pt x="1304739" y="230310"/>
                  </a:cubicBezTo>
                  <a:cubicBezTo>
                    <a:pt x="1299207" y="235842"/>
                    <a:pt x="1291704" y="238950"/>
                    <a:pt x="1283881" y="238950"/>
                  </a:cubicBezTo>
                  <a:lnTo>
                    <a:pt x="29498" y="238950"/>
                  </a:lnTo>
                  <a:cubicBezTo>
                    <a:pt x="21674" y="238950"/>
                    <a:pt x="14171" y="235842"/>
                    <a:pt x="8640" y="230310"/>
                  </a:cubicBezTo>
                  <a:cubicBezTo>
                    <a:pt x="3108" y="224778"/>
                    <a:pt x="0" y="217275"/>
                    <a:pt x="0" y="209452"/>
                  </a:cubicBezTo>
                  <a:lnTo>
                    <a:pt x="0" y="29498"/>
                  </a:lnTo>
                  <a:cubicBezTo>
                    <a:pt x="0" y="21674"/>
                    <a:pt x="3108" y="14171"/>
                    <a:pt x="8640" y="8640"/>
                  </a:cubicBezTo>
                  <a:cubicBezTo>
                    <a:pt x="14171" y="3108"/>
                    <a:pt x="21674" y="0"/>
                    <a:pt x="29498" y="0"/>
                  </a:cubicBezTo>
                  <a:close/>
                </a:path>
              </a:pathLst>
            </a:custGeom>
            <a:solidFill>
              <a:srgbClr val="EC5A2A"/>
            </a:solidFill>
          </p:spPr>
          <p:txBody>
            <a:bodyPr/>
            <a:lstStyle/>
            <a:p>
              <a:pPr defTabSz="609630"/>
              <a:endParaRPr lang="en-MY" sz="1200" b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1313379" cy="2484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680"/>
                </a:lnSpc>
              </a:pPr>
              <a:endParaRPr sz="1200" b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5813377" y="5134088"/>
            <a:ext cx="1531235" cy="1682677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1728639" y="339728"/>
            <a:ext cx="8151117" cy="4122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240"/>
              </a:lnSpc>
            </a:pPr>
            <a:r>
              <a:rPr lang="en-US" sz="3600" b="1">
                <a:solidFill>
                  <a:srgbClr val="00488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DARI SEKOLAH KE ALAM PEKERJAAN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370228" y="4446659"/>
            <a:ext cx="816567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147"/>
              </a:lnSpc>
            </a:pPr>
            <a:r>
              <a:rPr lang="en-US" sz="1533" b="1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Sekolah</a:t>
            </a:r>
            <a:endParaRPr lang="en-US" sz="1533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4500609" y="4210643"/>
            <a:ext cx="1531235" cy="13179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147"/>
              </a:lnSpc>
            </a:pPr>
            <a:r>
              <a:rPr lang="en-US" sz="1333" b="1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Permohonan</a:t>
            </a:r>
            <a:r>
              <a:rPr lang="en-US" sz="1333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333" b="1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melanjutkan</a:t>
            </a:r>
            <a:r>
              <a:rPr lang="en-US" sz="1333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333" b="1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pengajian</a:t>
            </a:r>
            <a:r>
              <a:rPr lang="en-US" sz="1333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333" b="1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dalam</a:t>
            </a:r>
            <a:r>
              <a:rPr lang="en-US" sz="1333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333" b="1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bidang</a:t>
            </a:r>
            <a:r>
              <a:rPr lang="en-US" sz="1333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STEM (</a:t>
            </a:r>
            <a:r>
              <a:rPr lang="en-US" sz="1333" b="1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UPUOnline</a:t>
            </a:r>
            <a:r>
              <a:rPr lang="en-US" sz="1333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797684" y="4602053"/>
            <a:ext cx="1331761" cy="5157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147"/>
              </a:lnSpc>
            </a:pPr>
            <a:r>
              <a:rPr lang="en-US" sz="1533" b="1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Pemilihan</a:t>
            </a:r>
            <a:r>
              <a:rPr lang="en-US" sz="1533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533" b="1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Pakej</a:t>
            </a:r>
            <a:r>
              <a:rPr lang="en-US" sz="1533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STEM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471006" y="4427186"/>
            <a:ext cx="1059921" cy="246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147"/>
              </a:lnSpc>
            </a:pPr>
            <a:r>
              <a:rPr lang="en-US" sz="1533" b="1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Graduasi</a:t>
            </a:r>
            <a:endParaRPr lang="en-US" sz="1533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8240310" y="4418731"/>
            <a:ext cx="1149915" cy="10486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147"/>
              </a:lnSpc>
            </a:pPr>
            <a:r>
              <a:rPr lang="en-US" sz="1333" b="1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Mendapat</a:t>
            </a:r>
            <a:r>
              <a:rPr lang="en-US" sz="1333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333" b="1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pekerjaan</a:t>
            </a:r>
            <a:r>
              <a:rPr lang="en-US" sz="1333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333" b="1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dalam</a:t>
            </a:r>
            <a:r>
              <a:rPr lang="en-US" sz="1333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333" b="1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bidang</a:t>
            </a:r>
            <a:r>
              <a:rPr lang="en-US" sz="1333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STEM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9752017" y="4446659"/>
            <a:ext cx="1258887" cy="785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147"/>
              </a:lnSpc>
            </a:pPr>
            <a:r>
              <a:rPr lang="en-US" sz="1533" b="1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Mencapai</a:t>
            </a:r>
            <a:r>
              <a:rPr lang="en-US" sz="1533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533" b="1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kerjaya</a:t>
            </a:r>
            <a:r>
              <a:rPr lang="en-US" sz="1533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yang </a:t>
            </a:r>
            <a:r>
              <a:rPr lang="en-US" sz="1533" b="1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stabil</a:t>
            </a:r>
            <a:endParaRPr lang="en-US" sz="1533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8" name="Group 22">
            <a:extLst>
              <a:ext uri="{FF2B5EF4-FFF2-40B4-BE49-F238E27FC236}">
                <a16:creationId xmlns:a16="http://schemas.microsoft.com/office/drawing/2014/main" id="{C983F3E2-46A4-E5E3-1E6A-E5143BD5B154}"/>
              </a:ext>
            </a:extLst>
          </p:cNvPr>
          <p:cNvGrpSpPr/>
          <p:nvPr/>
        </p:nvGrpSpPr>
        <p:grpSpPr>
          <a:xfrm>
            <a:off x="1026044" y="1912425"/>
            <a:ext cx="9134252" cy="567852"/>
            <a:chOff x="0" y="0"/>
            <a:chExt cx="1313379" cy="238950"/>
          </a:xfrm>
          <a:solidFill>
            <a:srgbClr val="FFFFFF"/>
          </a:solidFill>
        </p:grpSpPr>
        <p:sp>
          <p:nvSpPr>
            <p:cNvPr id="39" name="Freeform 23">
              <a:extLst>
                <a:ext uri="{FF2B5EF4-FFF2-40B4-BE49-F238E27FC236}">
                  <a16:creationId xmlns:a16="http://schemas.microsoft.com/office/drawing/2014/main" id="{CDAFAE90-D6C0-B055-C93F-53CE8CBCD12E}"/>
                </a:ext>
              </a:extLst>
            </p:cNvPr>
            <p:cNvSpPr/>
            <p:nvPr/>
          </p:nvSpPr>
          <p:spPr>
            <a:xfrm>
              <a:off x="0" y="0"/>
              <a:ext cx="1313379" cy="238950"/>
            </a:xfrm>
            <a:prstGeom prst="round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609630"/>
              <a:endParaRPr lang="en-MY" sz="1200" b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0" name="TextBox 24">
              <a:extLst>
                <a:ext uri="{FF2B5EF4-FFF2-40B4-BE49-F238E27FC236}">
                  <a16:creationId xmlns:a16="http://schemas.microsoft.com/office/drawing/2014/main" id="{A15E7EF7-A6E0-73F2-FB52-78FD1F0D601A}"/>
                </a:ext>
              </a:extLst>
            </p:cNvPr>
            <p:cNvSpPr txBox="1"/>
            <p:nvPr/>
          </p:nvSpPr>
          <p:spPr>
            <a:xfrm>
              <a:off x="0" y="-9525"/>
              <a:ext cx="1313379" cy="248475"/>
            </a:xfrm>
            <a:prstGeom prst="roundRect">
              <a:avLst/>
            </a:prstGeom>
            <a:grpFill/>
            <a:ln>
              <a:noFill/>
            </a:ln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680"/>
                </a:lnSpc>
              </a:pPr>
              <a:endParaRPr sz="1200" b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2422930" y="5913443"/>
            <a:ext cx="2569633" cy="410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546"/>
              </a:lnSpc>
            </a:pPr>
            <a:r>
              <a:rPr lang="en-US" sz="2533" b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PENTING!!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21873" y="1955405"/>
            <a:ext cx="9134252" cy="4081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600"/>
              </a:lnSpc>
            </a:pPr>
            <a:r>
              <a:rPr lang="en-US" sz="2133" b="1">
                <a:solidFill>
                  <a:srgbClr val="FE990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Masa </a:t>
            </a:r>
            <a:r>
              <a:rPr lang="en-US" sz="2133" b="1" err="1">
                <a:solidFill>
                  <a:srgbClr val="FE990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depan</a:t>
            </a:r>
            <a:r>
              <a:rPr lang="en-US" sz="2133" b="1">
                <a:solidFill>
                  <a:srgbClr val="003F7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33" b="1" err="1">
                <a:solidFill>
                  <a:srgbClr val="003F7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anda</a:t>
            </a:r>
            <a:r>
              <a:rPr lang="en-US" sz="2133" b="1">
                <a:solidFill>
                  <a:srgbClr val="003F7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33" b="1" err="1">
                <a:solidFill>
                  <a:srgbClr val="003F7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bergantung</a:t>
            </a:r>
            <a:r>
              <a:rPr lang="en-US" sz="2133" b="1">
                <a:solidFill>
                  <a:srgbClr val="003F7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33" b="1" err="1">
                <a:solidFill>
                  <a:srgbClr val="003F7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kepada</a:t>
            </a:r>
            <a:r>
              <a:rPr lang="en-US" sz="2133" b="1">
                <a:solidFill>
                  <a:srgbClr val="003F7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33" b="1" err="1">
                <a:solidFill>
                  <a:srgbClr val="003F7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apa</a:t>
            </a:r>
            <a:r>
              <a:rPr lang="en-US" sz="2133" b="1">
                <a:solidFill>
                  <a:srgbClr val="003F7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yang </a:t>
            </a:r>
            <a:r>
              <a:rPr lang="en-US" sz="2133" b="1" err="1">
                <a:solidFill>
                  <a:srgbClr val="003F7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anda</a:t>
            </a:r>
            <a:r>
              <a:rPr lang="en-US" sz="2133" b="1">
                <a:solidFill>
                  <a:srgbClr val="003F7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33" b="1" err="1">
                <a:solidFill>
                  <a:srgbClr val="003F7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lakukan</a:t>
            </a:r>
            <a:r>
              <a:rPr lang="en-US" sz="2133" b="1">
                <a:solidFill>
                  <a:srgbClr val="003F7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33" b="1">
                <a:solidFill>
                  <a:srgbClr val="FE990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HARI INI!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3942333" y="1069619"/>
            <a:ext cx="580781" cy="580539"/>
          </a:xfrm>
          <a:custGeom>
            <a:avLst/>
            <a:gdLst/>
            <a:ahLst/>
            <a:cxnLst/>
            <a:rect l="l" t="t" r="r" b="b"/>
            <a:pathLst>
              <a:path w="871172" h="870809">
                <a:moveTo>
                  <a:pt x="0" y="0"/>
                </a:moveTo>
                <a:lnTo>
                  <a:pt x="871172" y="0"/>
                </a:lnTo>
                <a:lnTo>
                  <a:pt x="871172" y="870809"/>
                </a:lnTo>
                <a:lnTo>
                  <a:pt x="0" y="8708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3961104" y="4148090"/>
            <a:ext cx="580781" cy="580539"/>
          </a:xfrm>
          <a:custGeom>
            <a:avLst/>
            <a:gdLst/>
            <a:ahLst/>
            <a:cxnLst/>
            <a:rect l="l" t="t" r="r" b="b"/>
            <a:pathLst>
              <a:path w="871172" h="870809">
                <a:moveTo>
                  <a:pt x="0" y="0"/>
                </a:moveTo>
                <a:lnTo>
                  <a:pt x="871172" y="0"/>
                </a:lnTo>
                <a:lnTo>
                  <a:pt x="871172" y="870809"/>
                </a:lnTo>
                <a:lnTo>
                  <a:pt x="0" y="8708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72073" y="358322"/>
            <a:ext cx="9190588" cy="412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3600" b="1">
                <a:solidFill>
                  <a:srgbClr val="003F79"/>
                </a:solidFill>
                <a:latin typeface="Segoe UI"/>
              </a:rPr>
              <a:t>LALUAN PENDIDIKAN</a:t>
            </a:r>
          </a:p>
        </p:txBody>
      </p:sp>
      <p:sp>
        <p:nvSpPr>
          <p:cNvPr id="35" name="Freeform 3">
            <a:extLst>
              <a:ext uri="{FF2B5EF4-FFF2-40B4-BE49-F238E27FC236}">
                <a16:creationId xmlns:a16="http://schemas.microsoft.com/office/drawing/2014/main" id="{56A9BBB5-E405-80B2-408C-9A0CD8619C3C}"/>
              </a:ext>
            </a:extLst>
          </p:cNvPr>
          <p:cNvSpPr/>
          <p:nvPr/>
        </p:nvSpPr>
        <p:spPr>
          <a:xfrm>
            <a:off x="10261805" y="59541"/>
            <a:ext cx="1866697" cy="563403"/>
          </a:xfrm>
          <a:custGeom>
            <a:avLst/>
            <a:gdLst/>
            <a:ahLst/>
            <a:cxnLst/>
            <a:rect l="l" t="t" r="r" b="b"/>
            <a:pathLst>
              <a:path w="2800045" h="845105">
                <a:moveTo>
                  <a:pt x="0" y="0"/>
                </a:moveTo>
                <a:lnTo>
                  <a:pt x="2800045" y="0"/>
                </a:lnTo>
                <a:lnTo>
                  <a:pt x="2800045" y="845105"/>
                </a:lnTo>
                <a:lnTo>
                  <a:pt x="0" y="8451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824" t="-120163" r="-18945" b="-121995"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CEA7CEE-1EED-538E-E71D-C07BB07CABDB}"/>
              </a:ext>
            </a:extLst>
          </p:cNvPr>
          <p:cNvSpPr/>
          <p:nvPr/>
        </p:nvSpPr>
        <p:spPr>
          <a:xfrm>
            <a:off x="335076" y="2374995"/>
            <a:ext cx="2213426" cy="1410272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924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MY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374797" y="2587689"/>
            <a:ext cx="2133985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6">
              <a:defRPr/>
            </a:pPr>
            <a:r>
              <a:rPr lang="en-US" sz="3200" b="1">
                <a:solidFill>
                  <a:srgbClr val="44546A"/>
                </a:solidFill>
                <a:latin typeface="Segoe UI"/>
              </a:rPr>
              <a:t>SELEPAS SPM</a:t>
            </a:r>
          </a:p>
        </p:txBody>
      </p:sp>
      <p:sp>
        <p:nvSpPr>
          <p:cNvPr id="39" name="Freeform 6">
            <a:extLst>
              <a:ext uri="{FF2B5EF4-FFF2-40B4-BE49-F238E27FC236}">
                <a16:creationId xmlns:a16="http://schemas.microsoft.com/office/drawing/2014/main" id="{FD62DD6D-2D7F-7615-C0F8-3C524971C05C}"/>
              </a:ext>
            </a:extLst>
          </p:cNvPr>
          <p:cNvSpPr/>
          <p:nvPr/>
        </p:nvSpPr>
        <p:spPr>
          <a:xfrm>
            <a:off x="3942333" y="1826838"/>
            <a:ext cx="580781" cy="580539"/>
          </a:xfrm>
          <a:custGeom>
            <a:avLst/>
            <a:gdLst/>
            <a:ahLst/>
            <a:cxnLst/>
            <a:rect l="l" t="t" r="r" b="b"/>
            <a:pathLst>
              <a:path w="871172" h="870809">
                <a:moveTo>
                  <a:pt x="0" y="0"/>
                </a:moveTo>
                <a:lnTo>
                  <a:pt x="871172" y="0"/>
                </a:lnTo>
                <a:lnTo>
                  <a:pt x="871172" y="870809"/>
                </a:lnTo>
                <a:lnTo>
                  <a:pt x="0" y="8708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40" name="Freeform 8">
            <a:extLst>
              <a:ext uri="{FF2B5EF4-FFF2-40B4-BE49-F238E27FC236}">
                <a16:creationId xmlns:a16="http://schemas.microsoft.com/office/drawing/2014/main" id="{450C80E6-8233-AC1D-1217-6B883019B4E7}"/>
              </a:ext>
            </a:extLst>
          </p:cNvPr>
          <p:cNvSpPr/>
          <p:nvPr/>
        </p:nvSpPr>
        <p:spPr>
          <a:xfrm>
            <a:off x="3961104" y="3353769"/>
            <a:ext cx="580781" cy="580539"/>
          </a:xfrm>
          <a:custGeom>
            <a:avLst/>
            <a:gdLst/>
            <a:ahLst/>
            <a:cxnLst/>
            <a:rect l="l" t="t" r="r" b="b"/>
            <a:pathLst>
              <a:path w="871172" h="870809">
                <a:moveTo>
                  <a:pt x="0" y="0"/>
                </a:moveTo>
                <a:lnTo>
                  <a:pt x="871173" y="0"/>
                </a:lnTo>
                <a:lnTo>
                  <a:pt x="871173" y="870809"/>
                </a:lnTo>
                <a:lnTo>
                  <a:pt x="0" y="8708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41" name="Freeform 9">
            <a:extLst>
              <a:ext uri="{FF2B5EF4-FFF2-40B4-BE49-F238E27FC236}">
                <a16:creationId xmlns:a16="http://schemas.microsoft.com/office/drawing/2014/main" id="{67CCDA4E-11D4-1774-0EF9-442C3D745661}"/>
              </a:ext>
            </a:extLst>
          </p:cNvPr>
          <p:cNvSpPr/>
          <p:nvPr/>
        </p:nvSpPr>
        <p:spPr>
          <a:xfrm>
            <a:off x="3961104" y="2584057"/>
            <a:ext cx="580781" cy="580539"/>
          </a:xfrm>
          <a:custGeom>
            <a:avLst/>
            <a:gdLst/>
            <a:ahLst/>
            <a:cxnLst/>
            <a:rect l="l" t="t" r="r" b="b"/>
            <a:pathLst>
              <a:path w="871172" h="870809">
                <a:moveTo>
                  <a:pt x="0" y="0"/>
                </a:moveTo>
                <a:lnTo>
                  <a:pt x="871173" y="0"/>
                </a:lnTo>
                <a:lnTo>
                  <a:pt x="871173" y="870809"/>
                </a:lnTo>
                <a:lnTo>
                  <a:pt x="0" y="8708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42" name="Freeform 11">
            <a:extLst>
              <a:ext uri="{FF2B5EF4-FFF2-40B4-BE49-F238E27FC236}">
                <a16:creationId xmlns:a16="http://schemas.microsoft.com/office/drawing/2014/main" id="{D5BBAC34-D45D-6D69-4E0A-B185BC46AD23}"/>
              </a:ext>
            </a:extLst>
          </p:cNvPr>
          <p:cNvSpPr/>
          <p:nvPr/>
        </p:nvSpPr>
        <p:spPr>
          <a:xfrm>
            <a:off x="3962400" y="4953001"/>
            <a:ext cx="580781" cy="580539"/>
          </a:xfrm>
          <a:custGeom>
            <a:avLst/>
            <a:gdLst/>
            <a:ahLst/>
            <a:cxnLst/>
            <a:rect l="l" t="t" r="r" b="b"/>
            <a:pathLst>
              <a:path w="871172" h="870809">
                <a:moveTo>
                  <a:pt x="0" y="0"/>
                </a:moveTo>
                <a:lnTo>
                  <a:pt x="871172" y="0"/>
                </a:lnTo>
                <a:lnTo>
                  <a:pt x="871172" y="870809"/>
                </a:lnTo>
                <a:lnTo>
                  <a:pt x="0" y="8708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43" name="TextBox 25">
            <a:extLst>
              <a:ext uri="{FF2B5EF4-FFF2-40B4-BE49-F238E27FC236}">
                <a16:creationId xmlns:a16="http://schemas.microsoft.com/office/drawing/2014/main" id="{EB158F9B-AB79-462C-3364-3A5AD23CC4C4}"/>
              </a:ext>
            </a:extLst>
          </p:cNvPr>
          <p:cNvSpPr txBox="1"/>
          <p:nvPr/>
        </p:nvSpPr>
        <p:spPr>
          <a:xfrm>
            <a:off x="4614421" y="1231801"/>
            <a:ext cx="146379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6">
              <a:lnSpc>
                <a:spcPts val="2333"/>
              </a:lnSpc>
              <a:defRPr/>
            </a:pPr>
            <a:r>
              <a:rPr lang="en-US" sz="2000" b="1" err="1">
                <a:solidFill>
                  <a:srgbClr val="44546A"/>
                </a:solidFill>
                <a:latin typeface="Segoe UI"/>
              </a:rPr>
              <a:t>Tingkatan</a:t>
            </a:r>
            <a:r>
              <a:rPr lang="en-US" sz="2000" b="1">
                <a:solidFill>
                  <a:srgbClr val="44546A"/>
                </a:solidFill>
                <a:latin typeface="Segoe UI"/>
              </a:rPr>
              <a:t> 6</a:t>
            </a:r>
          </a:p>
        </p:txBody>
      </p:sp>
      <p:sp>
        <p:nvSpPr>
          <p:cNvPr id="44" name="TextBox 25">
            <a:extLst>
              <a:ext uri="{FF2B5EF4-FFF2-40B4-BE49-F238E27FC236}">
                <a16:creationId xmlns:a16="http://schemas.microsoft.com/office/drawing/2014/main" id="{56D1DFEE-CD5C-344E-4FCA-97A1D526F40B}"/>
              </a:ext>
            </a:extLst>
          </p:cNvPr>
          <p:cNvSpPr txBox="1"/>
          <p:nvPr/>
        </p:nvSpPr>
        <p:spPr>
          <a:xfrm>
            <a:off x="4634142" y="3521160"/>
            <a:ext cx="1539508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6">
              <a:lnSpc>
                <a:spcPts val="2333"/>
              </a:lnSpc>
              <a:defRPr/>
            </a:pPr>
            <a:r>
              <a:rPr lang="en-US" sz="2000" b="1" err="1">
                <a:solidFill>
                  <a:srgbClr val="44546A"/>
                </a:solidFill>
                <a:latin typeface="Segoe UI"/>
              </a:rPr>
              <a:t>Asasi</a:t>
            </a:r>
            <a:endParaRPr lang="en-US" sz="2000" b="1">
              <a:solidFill>
                <a:srgbClr val="44546A"/>
              </a:solidFill>
              <a:latin typeface="Segoe UI"/>
            </a:endParaRPr>
          </a:p>
        </p:txBody>
      </p:sp>
      <p:sp>
        <p:nvSpPr>
          <p:cNvPr id="45" name="TextBox 25">
            <a:extLst>
              <a:ext uri="{FF2B5EF4-FFF2-40B4-BE49-F238E27FC236}">
                <a16:creationId xmlns:a16="http://schemas.microsoft.com/office/drawing/2014/main" id="{A0094F1E-697C-B438-D2E6-FF5BD80B8399}"/>
              </a:ext>
            </a:extLst>
          </p:cNvPr>
          <p:cNvSpPr txBox="1"/>
          <p:nvPr/>
        </p:nvSpPr>
        <p:spPr>
          <a:xfrm>
            <a:off x="4627499" y="1978061"/>
            <a:ext cx="1947687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6">
              <a:lnSpc>
                <a:spcPts val="2333"/>
              </a:lnSpc>
              <a:defRPr/>
            </a:pPr>
            <a:r>
              <a:rPr lang="en-US" sz="2000" b="1" err="1">
                <a:solidFill>
                  <a:srgbClr val="44546A"/>
                </a:solidFill>
                <a:latin typeface="Segoe UI"/>
              </a:rPr>
              <a:t>Sijil</a:t>
            </a:r>
            <a:r>
              <a:rPr lang="en-US" sz="2000" b="1">
                <a:solidFill>
                  <a:srgbClr val="44546A"/>
                </a:solidFill>
                <a:latin typeface="Segoe UI"/>
              </a:rPr>
              <a:t> Kemahiran</a:t>
            </a:r>
          </a:p>
        </p:txBody>
      </p:sp>
      <p:sp>
        <p:nvSpPr>
          <p:cNvPr id="46" name="TextBox 25">
            <a:extLst>
              <a:ext uri="{FF2B5EF4-FFF2-40B4-BE49-F238E27FC236}">
                <a16:creationId xmlns:a16="http://schemas.microsoft.com/office/drawing/2014/main" id="{781F41C8-8823-926E-EB0B-747D54CC6E98}"/>
              </a:ext>
            </a:extLst>
          </p:cNvPr>
          <p:cNvSpPr txBox="1"/>
          <p:nvPr/>
        </p:nvSpPr>
        <p:spPr>
          <a:xfrm>
            <a:off x="4634143" y="2700350"/>
            <a:ext cx="1947687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6">
              <a:lnSpc>
                <a:spcPts val="2333"/>
              </a:lnSpc>
              <a:defRPr/>
            </a:pPr>
            <a:r>
              <a:rPr lang="en-US" sz="2000" b="1" err="1">
                <a:solidFill>
                  <a:srgbClr val="44546A"/>
                </a:solidFill>
                <a:latin typeface="Segoe UI"/>
              </a:rPr>
              <a:t>Politeknik</a:t>
            </a:r>
            <a:endParaRPr lang="en-US" sz="2000" b="1">
              <a:solidFill>
                <a:srgbClr val="44546A"/>
              </a:solidFill>
              <a:latin typeface="Segoe UI"/>
            </a:endParaRPr>
          </a:p>
        </p:txBody>
      </p:sp>
      <p:sp>
        <p:nvSpPr>
          <p:cNvPr id="47" name="TextBox 25">
            <a:extLst>
              <a:ext uri="{FF2B5EF4-FFF2-40B4-BE49-F238E27FC236}">
                <a16:creationId xmlns:a16="http://schemas.microsoft.com/office/drawing/2014/main" id="{B626C88B-DF77-6B07-804D-92FEDB71D148}"/>
              </a:ext>
            </a:extLst>
          </p:cNvPr>
          <p:cNvSpPr txBox="1"/>
          <p:nvPr/>
        </p:nvSpPr>
        <p:spPr>
          <a:xfrm>
            <a:off x="4614421" y="4272803"/>
            <a:ext cx="1947687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6">
              <a:lnSpc>
                <a:spcPts val="2333"/>
              </a:lnSpc>
              <a:defRPr/>
            </a:pPr>
            <a:r>
              <a:rPr lang="en-US" sz="2000" b="1" err="1">
                <a:solidFill>
                  <a:srgbClr val="44546A"/>
                </a:solidFill>
                <a:latin typeface="Segoe UI"/>
              </a:rPr>
              <a:t>Matrikulasi</a:t>
            </a:r>
            <a:endParaRPr lang="en-US" sz="2000" b="1">
              <a:solidFill>
                <a:srgbClr val="44546A"/>
              </a:solidFill>
              <a:latin typeface="Segoe UI"/>
            </a:endParaRPr>
          </a:p>
        </p:txBody>
      </p:sp>
      <p:sp>
        <p:nvSpPr>
          <p:cNvPr id="48" name="TextBox 25">
            <a:extLst>
              <a:ext uri="{FF2B5EF4-FFF2-40B4-BE49-F238E27FC236}">
                <a16:creationId xmlns:a16="http://schemas.microsoft.com/office/drawing/2014/main" id="{D41F0924-B6F3-E11A-9DF2-49AB85C0BD14}"/>
              </a:ext>
            </a:extLst>
          </p:cNvPr>
          <p:cNvSpPr txBox="1"/>
          <p:nvPr/>
        </p:nvSpPr>
        <p:spPr>
          <a:xfrm>
            <a:off x="4623829" y="5095793"/>
            <a:ext cx="1947687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6">
              <a:lnSpc>
                <a:spcPts val="2333"/>
              </a:lnSpc>
              <a:defRPr/>
            </a:pPr>
            <a:r>
              <a:rPr lang="en-US" sz="2000" b="1">
                <a:solidFill>
                  <a:srgbClr val="44546A"/>
                </a:solidFill>
                <a:latin typeface="Segoe UI"/>
              </a:rPr>
              <a:t>Diploma</a:t>
            </a:r>
          </a:p>
        </p:txBody>
      </p:sp>
      <p:sp>
        <p:nvSpPr>
          <p:cNvPr id="4" name="Freeform 13">
            <a:extLst>
              <a:ext uri="{FF2B5EF4-FFF2-40B4-BE49-F238E27FC236}">
                <a16:creationId xmlns:a16="http://schemas.microsoft.com/office/drawing/2014/main" id="{A0344E83-B01F-7E3E-AFE4-E7825BBF86A5}"/>
              </a:ext>
            </a:extLst>
          </p:cNvPr>
          <p:cNvSpPr/>
          <p:nvPr/>
        </p:nvSpPr>
        <p:spPr>
          <a:xfrm>
            <a:off x="2613166" y="2822988"/>
            <a:ext cx="983309" cy="618255"/>
          </a:xfrm>
          <a:custGeom>
            <a:avLst/>
            <a:gdLst/>
            <a:ahLst/>
            <a:cxnLst/>
            <a:rect l="l" t="t" r="r" b="b"/>
            <a:pathLst>
              <a:path w="1474964" h="927383">
                <a:moveTo>
                  <a:pt x="0" y="0"/>
                </a:moveTo>
                <a:lnTo>
                  <a:pt x="1474963" y="0"/>
                </a:lnTo>
                <a:lnTo>
                  <a:pt x="1474963" y="927384"/>
                </a:lnTo>
                <a:lnTo>
                  <a:pt x="0" y="9273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>
              <a:defRPr/>
            </a:pPr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13">
            <a:extLst>
              <a:ext uri="{FF2B5EF4-FFF2-40B4-BE49-F238E27FC236}">
                <a16:creationId xmlns:a16="http://schemas.microsoft.com/office/drawing/2014/main" id="{92647B0A-28D9-1057-CF48-9C8A597E45F0}"/>
              </a:ext>
            </a:extLst>
          </p:cNvPr>
          <p:cNvSpPr/>
          <p:nvPr/>
        </p:nvSpPr>
        <p:spPr>
          <a:xfrm>
            <a:off x="6182432" y="2700350"/>
            <a:ext cx="983309" cy="618255"/>
          </a:xfrm>
          <a:custGeom>
            <a:avLst/>
            <a:gdLst/>
            <a:ahLst/>
            <a:cxnLst/>
            <a:rect l="l" t="t" r="r" b="b"/>
            <a:pathLst>
              <a:path w="1474964" h="927383">
                <a:moveTo>
                  <a:pt x="0" y="0"/>
                </a:moveTo>
                <a:lnTo>
                  <a:pt x="1474963" y="0"/>
                </a:lnTo>
                <a:lnTo>
                  <a:pt x="1474963" y="927384"/>
                </a:lnTo>
                <a:lnTo>
                  <a:pt x="0" y="9273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>
              <a:defRPr/>
            </a:pPr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9868469-5C3A-6332-6875-D6AFD870C7B5}"/>
              </a:ext>
            </a:extLst>
          </p:cNvPr>
          <p:cNvGraphicFramePr>
            <a:graphicFrameLocks noGrp="1"/>
          </p:cNvGraphicFramePr>
          <p:nvPr/>
        </p:nvGraphicFramePr>
        <p:xfrm>
          <a:off x="6835617" y="584200"/>
          <a:ext cx="4981587" cy="675804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31984">
                  <a:extLst>
                    <a:ext uri="{9D8B030D-6E8A-4147-A177-3AD203B41FA5}">
                      <a16:colId xmlns:a16="http://schemas.microsoft.com/office/drawing/2014/main" val="3256851388"/>
                    </a:ext>
                  </a:extLst>
                </a:gridCol>
                <a:gridCol w="4349603">
                  <a:extLst>
                    <a:ext uri="{9D8B030D-6E8A-4147-A177-3AD203B41FA5}">
                      <a16:colId xmlns:a16="http://schemas.microsoft.com/office/drawing/2014/main" val="3155866121"/>
                    </a:ext>
                  </a:extLst>
                </a:gridCol>
              </a:tblGrid>
              <a:tr h="5242560">
                <a:tc>
                  <a:txBody>
                    <a:bodyPr/>
                    <a:lstStyle/>
                    <a:p>
                      <a:r>
                        <a:rPr lang="en-US" sz="2000" b="1">
                          <a:solidFill>
                            <a:schemeClr val="tx1"/>
                          </a:solidFill>
                        </a:rPr>
                        <a:t>IPTA</a:t>
                      </a:r>
                      <a:endParaRPr lang="en-US" sz="2000" b="1" i="0">
                        <a:solidFill>
                          <a:schemeClr val="tx1"/>
                        </a:solidFill>
                        <a:latin typeface="Segoe UI"/>
                      </a:endParaRP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marL="457200" indent="-457200">
                        <a:buFont typeface="Arial"/>
                        <a:buChar char="•"/>
                      </a:pPr>
                      <a:r>
                        <a:rPr lang="en-US" sz="2000" b="1" err="1">
                          <a:solidFill>
                            <a:schemeClr val="tx1"/>
                          </a:solidFill>
                        </a:rPr>
                        <a:t>Universiti</a:t>
                      </a:r>
                      <a:r>
                        <a:rPr lang="en-US" sz="2000" b="1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="1" err="1">
                          <a:solidFill>
                            <a:schemeClr val="tx1"/>
                          </a:solidFill>
                        </a:rPr>
                        <a:t>Penyelidikan</a:t>
                      </a:r>
                      <a:endParaRPr lang="en-US" sz="2000" b="1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/>
                        <a:buNone/>
                      </a:pPr>
                      <a:endParaRPr lang="en-US" sz="2000" b="1">
                        <a:solidFill>
                          <a:schemeClr val="tx1"/>
                        </a:solidFill>
                      </a:endParaRPr>
                    </a:p>
                    <a:p>
                      <a:pPr marL="457200" lvl="0" indent="-457200">
                        <a:buFont typeface="Arial"/>
                        <a:buChar char="•"/>
                      </a:pPr>
                      <a:endParaRPr lang="en-US" sz="2000" b="1">
                        <a:solidFill>
                          <a:schemeClr val="tx1"/>
                        </a:solidFill>
                      </a:endParaRPr>
                    </a:p>
                    <a:p>
                      <a:pPr marL="457200" lvl="0" indent="-457200">
                        <a:buFont typeface="Arial"/>
                        <a:buChar char="•"/>
                      </a:pPr>
                      <a:endParaRPr lang="en-US" sz="2000" b="1">
                        <a:solidFill>
                          <a:schemeClr val="tx1"/>
                        </a:solidFill>
                      </a:endParaRPr>
                    </a:p>
                    <a:p>
                      <a:pPr marL="457200" lvl="0" indent="-457200">
                        <a:buFont typeface="Arial"/>
                        <a:buChar char="•"/>
                      </a:pPr>
                      <a:r>
                        <a:rPr lang="en-US" sz="2000" b="1" err="1">
                          <a:solidFill>
                            <a:schemeClr val="tx1"/>
                          </a:solidFill>
                        </a:rPr>
                        <a:t>Universiti</a:t>
                      </a:r>
                      <a:r>
                        <a:rPr lang="en-US" sz="2000" b="1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="1" err="1">
                          <a:solidFill>
                            <a:schemeClr val="tx1"/>
                          </a:solidFill>
                        </a:rPr>
                        <a:t>Berfokus</a:t>
                      </a:r>
                      <a:endParaRPr lang="en-US" sz="2000" b="1">
                        <a:solidFill>
                          <a:schemeClr val="tx1"/>
                        </a:solidFill>
                      </a:endParaRPr>
                    </a:p>
                    <a:p>
                      <a:pPr marL="457200" lvl="0" indent="-457200">
                        <a:buFont typeface="Arial"/>
                        <a:buChar char="•"/>
                      </a:pPr>
                      <a:endParaRPr lang="en-US" sz="2000" b="1">
                        <a:solidFill>
                          <a:schemeClr val="tx1"/>
                        </a:solidFill>
                      </a:endParaRPr>
                    </a:p>
                    <a:p>
                      <a:pPr marL="457200" lvl="0" indent="-457200">
                        <a:buFont typeface="Arial"/>
                        <a:buChar char="•"/>
                      </a:pPr>
                      <a:endParaRPr lang="en-US" sz="2000" b="1">
                        <a:solidFill>
                          <a:schemeClr val="tx1"/>
                        </a:solidFill>
                      </a:endParaRPr>
                    </a:p>
                    <a:p>
                      <a:pPr marL="457200" lvl="0" indent="-457200">
                        <a:buFont typeface="Arial"/>
                        <a:buChar char="•"/>
                      </a:pPr>
                      <a:endParaRPr lang="en-US" sz="2000" b="1">
                        <a:solidFill>
                          <a:schemeClr val="tx1"/>
                        </a:solidFill>
                      </a:endParaRPr>
                    </a:p>
                    <a:p>
                      <a:pPr marL="457200" lvl="0" indent="-457200">
                        <a:buFont typeface="Arial"/>
                        <a:buChar char="•"/>
                      </a:pPr>
                      <a:r>
                        <a:rPr lang="en-US" sz="2000" b="1" err="1">
                          <a:solidFill>
                            <a:schemeClr val="tx1"/>
                          </a:solidFill>
                        </a:rPr>
                        <a:t>Universiti</a:t>
                      </a:r>
                      <a:r>
                        <a:rPr lang="en-US" sz="2000" b="1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="1" err="1">
                          <a:solidFill>
                            <a:schemeClr val="tx1"/>
                          </a:solidFill>
                        </a:rPr>
                        <a:t>Komprehensif</a:t>
                      </a:r>
                      <a:endParaRPr lang="en-US" sz="2000" b="1">
                        <a:solidFill>
                          <a:schemeClr val="tx1"/>
                        </a:solidFill>
                      </a:endParaRPr>
                    </a:p>
                    <a:p>
                      <a:pPr marL="0" lvl="0" indent="0">
                        <a:buFont typeface="Arial"/>
                        <a:buNone/>
                      </a:pPr>
                      <a:endParaRPr lang="en-US" sz="2000" b="1">
                        <a:solidFill>
                          <a:schemeClr val="tx1"/>
                        </a:solidFill>
                      </a:endParaRPr>
                    </a:p>
                    <a:p>
                      <a:pPr marL="457200" lvl="0" indent="-457200">
                        <a:buFont typeface="Arial"/>
                        <a:buChar char="•"/>
                      </a:pPr>
                      <a:endParaRPr lang="en-US" sz="2000" b="1">
                        <a:solidFill>
                          <a:schemeClr val="tx1"/>
                        </a:solidFill>
                      </a:endParaRPr>
                    </a:p>
                    <a:p>
                      <a:pPr marL="457200" lvl="0" indent="-457200">
                        <a:buFont typeface="Arial"/>
                        <a:buChar char="•"/>
                      </a:pPr>
                      <a:endParaRPr lang="en-US" sz="2000" b="1">
                        <a:solidFill>
                          <a:schemeClr val="tx1"/>
                        </a:solidFill>
                      </a:endParaRPr>
                    </a:p>
                    <a:p>
                      <a:pPr marL="457200" lvl="0" indent="-457200">
                        <a:buFont typeface="Arial"/>
                        <a:buChar char="•"/>
                      </a:pPr>
                      <a:r>
                        <a:rPr lang="en-US" sz="2000" b="1" err="1">
                          <a:solidFill>
                            <a:schemeClr val="tx1"/>
                          </a:solidFill>
                        </a:rPr>
                        <a:t>Rangkaian</a:t>
                      </a:r>
                      <a:r>
                        <a:rPr lang="en-US" sz="2000" b="1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="1" err="1">
                          <a:solidFill>
                            <a:schemeClr val="tx1"/>
                          </a:solidFill>
                        </a:rPr>
                        <a:t>Universiti</a:t>
                      </a:r>
                      <a:r>
                        <a:rPr lang="en-US" sz="2000" b="1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="1" err="1">
                          <a:solidFill>
                            <a:schemeClr val="tx1"/>
                          </a:solidFill>
                        </a:rPr>
                        <a:t>Teknikal</a:t>
                      </a:r>
                      <a:r>
                        <a:rPr lang="en-US" sz="2000" b="1">
                          <a:solidFill>
                            <a:schemeClr val="tx1"/>
                          </a:solidFill>
                        </a:rPr>
                        <a:t> Malaysia(MTUN)</a:t>
                      </a:r>
                    </a:p>
                    <a:p>
                      <a:pPr marL="0" lvl="0" indent="0">
                        <a:buNone/>
                      </a:pPr>
                      <a:endParaRPr lang="en-US" sz="2000" b="1">
                        <a:solidFill>
                          <a:schemeClr val="tx1"/>
                        </a:solidFill>
                      </a:endParaRPr>
                    </a:p>
                    <a:p>
                      <a:pPr marL="0" lvl="0" indent="0">
                        <a:buNone/>
                      </a:pPr>
                      <a:endParaRPr lang="en-US" sz="2000" b="1">
                        <a:solidFill>
                          <a:schemeClr val="tx1"/>
                        </a:solidFill>
                      </a:endParaRPr>
                    </a:p>
                    <a:p>
                      <a:pPr marL="457200" lvl="0" indent="-457200">
                        <a:buFont typeface="Arial"/>
                        <a:buChar char="•"/>
                      </a:pPr>
                      <a:endParaRPr lang="en-US" sz="2000" b="1" i="0">
                        <a:solidFill>
                          <a:schemeClr val="tx1"/>
                        </a:solidFill>
                        <a:latin typeface="Segoe UI"/>
                      </a:endParaRPr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1889966754"/>
                  </a:ext>
                </a:extLst>
              </a:tr>
              <a:tr h="1515485">
                <a:tc>
                  <a:txBody>
                    <a:bodyPr/>
                    <a:lstStyle/>
                    <a:p>
                      <a:r>
                        <a:rPr lang="en-US" sz="2000" b="1">
                          <a:solidFill>
                            <a:schemeClr val="tx1"/>
                          </a:solidFill>
                        </a:rPr>
                        <a:t>IPTS</a:t>
                      </a:r>
                      <a:endParaRPr lang="en-US" sz="2000" b="1" i="0">
                        <a:solidFill>
                          <a:schemeClr val="tx1"/>
                        </a:solidFill>
                        <a:latin typeface="Segoe UI"/>
                      </a:endParaRP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solidFill>
                            <a:schemeClr val="tx1"/>
                          </a:solidFill>
                        </a:rPr>
                        <a:t>Universiti</a:t>
                      </a:r>
                      <a:r>
                        <a:rPr lang="en-US" sz="2000" b="1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="1" err="1">
                          <a:solidFill>
                            <a:schemeClr val="tx1"/>
                          </a:solidFill>
                        </a:rPr>
                        <a:t>Gabungan</a:t>
                      </a:r>
                      <a:r>
                        <a:rPr lang="en-US" sz="2000" b="1">
                          <a:solidFill>
                            <a:schemeClr val="tx1"/>
                          </a:solidFill>
                        </a:rPr>
                        <a:t> Syarikat</a:t>
                      </a:r>
                      <a:endParaRPr lang="en-US" sz="2000" b="1" i="0">
                        <a:solidFill>
                          <a:schemeClr val="tx1"/>
                        </a:solidFill>
                        <a:latin typeface="Segoe UI"/>
                      </a:endParaRPr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4186592985"/>
                  </a:ext>
                </a:extLst>
              </a:tr>
            </a:tbl>
          </a:graphicData>
        </a:graphic>
      </p:graphicFrame>
      <p:pic>
        <p:nvPicPr>
          <p:cNvPr id="12" name="Picture 11" descr="A group of logos on a black background&#10;&#10;Description automatically generated">
            <a:extLst>
              <a:ext uri="{FF2B5EF4-FFF2-40B4-BE49-F238E27FC236}">
                <a16:creationId xmlns:a16="http://schemas.microsoft.com/office/drawing/2014/main" id="{CBAD38A9-46FB-84F6-CE09-47E7E912F6A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8967" b="76786"/>
          <a:stretch/>
        </p:blipFill>
        <p:spPr>
          <a:xfrm>
            <a:off x="7818403" y="1045409"/>
            <a:ext cx="2997907" cy="641403"/>
          </a:xfrm>
          <a:prstGeom prst="rect">
            <a:avLst/>
          </a:prstGeom>
        </p:spPr>
      </p:pic>
      <p:pic>
        <p:nvPicPr>
          <p:cNvPr id="13" name="Picture 12" descr="A group of logos on a black background&#10;&#10;Description automatically generated">
            <a:extLst>
              <a:ext uri="{FF2B5EF4-FFF2-40B4-BE49-F238E27FC236}">
                <a16:creationId xmlns:a16="http://schemas.microsoft.com/office/drawing/2014/main" id="{0ABAE12C-BC1B-81CE-FF74-539B80D292E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636" t="75459" r="48840" b="-229"/>
          <a:stretch/>
        </p:blipFill>
        <p:spPr>
          <a:xfrm>
            <a:off x="7820649" y="4938517"/>
            <a:ext cx="2646703" cy="711988"/>
          </a:xfrm>
          <a:prstGeom prst="rect">
            <a:avLst/>
          </a:prstGeom>
        </p:spPr>
      </p:pic>
      <p:pic>
        <p:nvPicPr>
          <p:cNvPr id="14" name="Picture 13" descr="A group of logos on a black background&#10;&#10;Description automatically generated">
            <a:extLst>
              <a:ext uri="{FF2B5EF4-FFF2-40B4-BE49-F238E27FC236}">
                <a16:creationId xmlns:a16="http://schemas.microsoft.com/office/drawing/2014/main" id="{6850414B-9F57-AFB4-5589-802A2B65406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38" t="24533" r="49991" b="50753"/>
          <a:stretch/>
        </p:blipFill>
        <p:spPr>
          <a:xfrm>
            <a:off x="7820793" y="3470045"/>
            <a:ext cx="2441012" cy="678044"/>
          </a:xfrm>
          <a:prstGeom prst="rect">
            <a:avLst/>
          </a:prstGeom>
        </p:spPr>
      </p:pic>
      <p:pic>
        <p:nvPicPr>
          <p:cNvPr id="15" name="Picture 14" descr="A group of logos on a black background&#10;&#10;Description automatically generated">
            <a:extLst>
              <a:ext uri="{FF2B5EF4-FFF2-40B4-BE49-F238E27FC236}">
                <a16:creationId xmlns:a16="http://schemas.microsoft.com/office/drawing/2014/main" id="{42375718-9CA5-A50C-07F1-20F5D3F75FB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9925" r="18568" b="24900"/>
          <a:stretch/>
        </p:blipFill>
        <p:spPr>
          <a:xfrm>
            <a:off x="7781026" y="2169684"/>
            <a:ext cx="4144914" cy="720793"/>
          </a:xfrm>
          <a:prstGeom prst="rect">
            <a:avLst/>
          </a:prstGeom>
        </p:spPr>
      </p:pic>
      <p:pic>
        <p:nvPicPr>
          <p:cNvPr id="16" name="Picture 15" descr="A black background with a logo&#10;&#10;Description automatically generated">
            <a:extLst>
              <a:ext uri="{FF2B5EF4-FFF2-40B4-BE49-F238E27FC236}">
                <a16:creationId xmlns:a16="http://schemas.microsoft.com/office/drawing/2014/main" id="{B697C6E6-9C01-9E0E-C286-32CFB7755D7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6180" r="57253" b="-275"/>
          <a:stretch/>
        </p:blipFill>
        <p:spPr>
          <a:xfrm>
            <a:off x="7874000" y="6113635"/>
            <a:ext cx="2064610" cy="654595"/>
          </a:xfrm>
          <a:prstGeom prst="rect">
            <a:avLst/>
          </a:prstGeom>
        </p:spPr>
      </p:pic>
      <p:sp>
        <p:nvSpPr>
          <p:cNvPr id="2" name="Freeform 5">
            <a:extLst>
              <a:ext uri="{FF2B5EF4-FFF2-40B4-BE49-F238E27FC236}">
                <a16:creationId xmlns:a16="http://schemas.microsoft.com/office/drawing/2014/main" id="{9C4097D5-209C-3897-6240-A2157F9A40B5}"/>
              </a:ext>
            </a:extLst>
          </p:cNvPr>
          <p:cNvSpPr/>
          <p:nvPr/>
        </p:nvSpPr>
        <p:spPr>
          <a:xfrm>
            <a:off x="108092" y="5260932"/>
            <a:ext cx="2145298" cy="1597069"/>
          </a:xfrm>
          <a:custGeom>
            <a:avLst/>
            <a:gdLst/>
            <a:ahLst/>
            <a:cxnLst/>
            <a:rect l="l" t="t" r="r" b="b"/>
            <a:pathLst>
              <a:path w="5225143" h="4114800">
                <a:moveTo>
                  <a:pt x="0" y="0"/>
                </a:moveTo>
                <a:lnTo>
                  <a:pt x="5225143" y="0"/>
                </a:lnTo>
                <a:lnTo>
                  <a:pt x="52251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7" name="Picture 6" descr="A logo with a red check mark&#10;&#10;AI-generated content may be incorrect.">
            <a:extLst>
              <a:ext uri="{FF2B5EF4-FFF2-40B4-BE49-F238E27FC236}">
                <a16:creationId xmlns:a16="http://schemas.microsoft.com/office/drawing/2014/main" id="{3093C35B-C1BF-2B47-04B2-355999F02D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1" b="25566"/>
          <a:stretch/>
        </p:blipFill>
        <p:spPr>
          <a:xfrm>
            <a:off x="1695597" y="3981630"/>
            <a:ext cx="1557687" cy="935277"/>
          </a:xfrm>
          <a:prstGeom prst="rect">
            <a:avLst/>
          </a:prstGeom>
        </p:spPr>
      </p:pic>
      <p:pic>
        <p:nvPicPr>
          <p:cNvPr id="11" name="Picture 10" descr="A logo for a computer&#10;&#10;AI-generated content may be incorrect.">
            <a:extLst>
              <a:ext uri="{FF2B5EF4-FFF2-40B4-BE49-F238E27FC236}">
                <a16:creationId xmlns:a16="http://schemas.microsoft.com/office/drawing/2014/main" id="{2D36E6E2-4137-BEA1-64B1-8E2A011C88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48" y="3791842"/>
            <a:ext cx="14287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51096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D689A-45EB-140F-F692-0B2C03F3C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hell Logo Changes: From Vintage to Modern Design">
            <a:extLst>
              <a:ext uri="{FF2B5EF4-FFF2-40B4-BE49-F238E27FC236}">
                <a16:creationId xmlns:a16="http://schemas.microsoft.com/office/drawing/2014/main" id="{DB81CA9D-08A7-8841-438A-0E416D054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032" y="3162905"/>
            <a:ext cx="1723893" cy="101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reeform 3">
            <a:extLst>
              <a:ext uri="{FF2B5EF4-FFF2-40B4-BE49-F238E27FC236}">
                <a16:creationId xmlns:a16="http://schemas.microsoft.com/office/drawing/2014/main" id="{8DC3C838-0BA4-8E59-2F5D-3A09B5519CAB}"/>
              </a:ext>
            </a:extLst>
          </p:cNvPr>
          <p:cNvSpPr/>
          <p:nvPr/>
        </p:nvSpPr>
        <p:spPr>
          <a:xfrm>
            <a:off x="7043755" y="2757707"/>
            <a:ext cx="3580659" cy="790235"/>
          </a:xfrm>
          <a:custGeom>
            <a:avLst/>
            <a:gdLst/>
            <a:ahLst/>
            <a:cxnLst/>
            <a:rect l="l" t="t" r="r" b="b"/>
            <a:pathLst>
              <a:path w="14366164" h="6216631">
                <a:moveTo>
                  <a:pt x="0" y="0"/>
                </a:moveTo>
                <a:lnTo>
                  <a:pt x="14366164" y="0"/>
                </a:lnTo>
                <a:lnTo>
                  <a:pt x="14366164" y="6216631"/>
                </a:lnTo>
                <a:lnTo>
                  <a:pt x="0" y="62166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A638BEA8-E320-3971-CBD2-F3E82463041B}"/>
              </a:ext>
            </a:extLst>
          </p:cNvPr>
          <p:cNvSpPr/>
          <p:nvPr/>
        </p:nvSpPr>
        <p:spPr>
          <a:xfrm>
            <a:off x="-18971" y="5189762"/>
            <a:ext cx="1283261" cy="1631127"/>
          </a:xfrm>
          <a:custGeom>
            <a:avLst/>
            <a:gdLst/>
            <a:ahLst/>
            <a:cxnLst/>
            <a:rect l="l" t="t" r="r" b="b"/>
            <a:pathLst>
              <a:path w="3244592" h="4311750">
                <a:moveTo>
                  <a:pt x="0" y="0"/>
                </a:moveTo>
                <a:lnTo>
                  <a:pt x="3244592" y="0"/>
                </a:lnTo>
                <a:lnTo>
                  <a:pt x="3244592" y="4311750"/>
                </a:lnTo>
                <a:lnTo>
                  <a:pt x="0" y="43117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9A616A4E-0DB9-0397-BEC5-52510E333CF4}"/>
              </a:ext>
            </a:extLst>
          </p:cNvPr>
          <p:cNvSpPr txBox="1"/>
          <p:nvPr/>
        </p:nvSpPr>
        <p:spPr>
          <a:xfrm>
            <a:off x="272073" y="358322"/>
            <a:ext cx="9190588" cy="412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3600" b="1">
                <a:solidFill>
                  <a:srgbClr val="003F79"/>
                </a:solidFill>
                <a:latin typeface="Segoe UI"/>
              </a:rPr>
              <a:t>MAKLUMAT KERJAYA</a:t>
            </a:r>
          </a:p>
        </p:txBody>
      </p:sp>
      <p:sp>
        <p:nvSpPr>
          <p:cNvPr id="35" name="Freeform 3">
            <a:extLst>
              <a:ext uri="{FF2B5EF4-FFF2-40B4-BE49-F238E27FC236}">
                <a16:creationId xmlns:a16="http://schemas.microsoft.com/office/drawing/2014/main" id="{927C71DA-0D43-F5E0-6594-BB66512D7524}"/>
              </a:ext>
            </a:extLst>
          </p:cNvPr>
          <p:cNvSpPr/>
          <p:nvPr/>
        </p:nvSpPr>
        <p:spPr>
          <a:xfrm>
            <a:off x="10261805" y="59541"/>
            <a:ext cx="1866697" cy="563403"/>
          </a:xfrm>
          <a:custGeom>
            <a:avLst/>
            <a:gdLst/>
            <a:ahLst/>
            <a:cxnLst/>
            <a:rect l="l" t="t" r="r" b="b"/>
            <a:pathLst>
              <a:path w="2800045" h="845105">
                <a:moveTo>
                  <a:pt x="0" y="0"/>
                </a:moveTo>
                <a:lnTo>
                  <a:pt x="2800045" y="0"/>
                </a:lnTo>
                <a:lnTo>
                  <a:pt x="2800045" y="845105"/>
                </a:lnTo>
                <a:lnTo>
                  <a:pt x="0" y="8451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8824" t="-120163" r="-18945" b="-121995"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525D819-6412-D3F3-1B20-7CBFE3C08622}"/>
              </a:ext>
            </a:extLst>
          </p:cNvPr>
          <p:cNvSpPr/>
          <p:nvPr/>
        </p:nvSpPr>
        <p:spPr>
          <a:xfrm>
            <a:off x="272073" y="1101262"/>
            <a:ext cx="4156800" cy="825049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924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MY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25" name="TextBox 25">
            <a:extLst>
              <a:ext uri="{FF2B5EF4-FFF2-40B4-BE49-F238E27FC236}">
                <a16:creationId xmlns:a16="http://schemas.microsoft.com/office/drawing/2014/main" id="{EB1BCAF7-7294-FCE3-6492-5D33B67AB8ED}"/>
              </a:ext>
            </a:extLst>
          </p:cNvPr>
          <p:cNvSpPr txBox="1"/>
          <p:nvPr/>
        </p:nvSpPr>
        <p:spPr>
          <a:xfrm>
            <a:off x="370788" y="1208445"/>
            <a:ext cx="3979206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6">
              <a:lnSpc>
                <a:spcPts val="2333"/>
              </a:lnSpc>
              <a:defRPr/>
            </a:pPr>
            <a:r>
              <a:rPr lang="en-US" sz="2000" b="1" err="1">
                <a:solidFill>
                  <a:srgbClr val="44546A"/>
                </a:solidFill>
                <a:latin typeface="Segoe UI"/>
              </a:rPr>
              <a:t>Kenali</a:t>
            </a:r>
            <a:r>
              <a:rPr lang="en-US" sz="2000" b="1">
                <a:solidFill>
                  <a:srgbClr val="44546A"/>
                </a:solidFill>
                <a:latin typeface="Segoe UI"/>
              </a:rPr>
              <a:t> </a:t>
            </a:r>
            <a:r>
              <a:rPr lang="en-US" sz="2000" b="1" err="1">
                <a:solidFill>
                  <a:srgbClr val="44546A"/>
                </a:solidFill>
                <a:latin typeface="Segoe UI"/>
              </a:rPr>
              <a:t>syarikat</a:t>
            </a:r>
            <a:r>
              <a:rPr lang="en-US" sz="2000" b="1">
                <a:solidFill>
                  <a:srgbClr val="44546A"/>
                </a:solidFill>
                <a:latin typeface="Segoe UI"/>
              </a:rPr>
              <a:t> yang </a:t>
            </a:r>
            <a:r>
              <a:rPr lang="en-US" sz="2000" b="1" err="1">
                <a:solidFill>
                  <a:srgbClr val="44546A"/>
                </a:solidFill>
                <a:latin typeface="Segoe UI"/>
              </a:rPr>
              <a:t>bakal</a:t>
            </a:r>
            <a:r>
              <a:rPr lang="en-US" sz="2000" b="1">
                <a:solidFill>
                  <a:srgbClr val="44546A"/>
                </a:solidFill>
                <a:latin typeface="Segoe UI"/>
              </a:rPr>
              <a:t> </a:t>
            </a:r>
            <a:r>
              <a:rPr lang="en-US" sz="2000" b="1" err="1">
                <a:solidFill>
                  <a:srgbClr val="44546A"/>
                </a:solidFill>
                <a:latin typeface="Segoe UI"/>
              </a:rPr>
              <a:t>menjadi</a:t>
            </a:r>
            <a:r>
              <a:rPr lang="en-US" sz="2000" b="1">
                <a:solidFill>
                  <a:srgbClr val="44546A"/>
                </a:solidFill>
                <a:latin typeface="Segoe UI"/>
              </a:rPr>
              <a:t> </a:t>
            </a:r>
            <a:r>
              <a:rPr lang="en-US" sz="2000" b="1" err="1">
                <a:solidFill>
                  <a:srgbClr val="44546A"/>
                </a:solidFill>
                <a:latin typeface="Segoe UI"/>
              </a:rPr>
              <a:t>majikan</a:t>
            </a:r>
            <a:r>
              <a:rPr lang="en-US" sz="2000" b="1">
                <a:solidFill>
                  <a:srgbClr val="44546A"/>
                </a:solidFill>
                <a:latin typeface="Segoe UI"/>
              </a:rPr>
              <a:t> </a:t>
            </a:r>
            <a:r>
              <a:rPr lang="en-US" sz="2000" b="1" err="1">
                <a:solidFill>
                  <a:srgbClr val="44546A"/>
                </a:solidFill>
                <a:latin typeface="Segoe UI"/>
              </a:rPr>
              <a:t>anda</a:t>
            </a:r>
            <a:endParaRPr lang="en-US" sz="2000" b="1">
              <a:solidFill>
                <a:srgbClr val="44546A"/>
              </a:solidFill>
              <a:latin typeface="Segoe UI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C8FAEA0E-3273-CA0A-48D6-6C42B33754A1}"/>
              </a:ext>
            </a:extLst>
          </p:cNvPr>
          <p:cNvSpPr/>
          <p:nvPr/>
        </p:nvSpPr>
        <p:spPr>
          <a:xfrm>
            <a:off x="6834398" y="756510"/>
            <a:ext cx="4298476" cy="1453537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924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MY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34" name="TextBox 26">
            <a:extLst>
              <a:ext uri="{FF2B5EF4-FFF2-40B4-BE49-F238E27FC236}">
                <a16:creationId xmlns:a16="http://schemas.microsoft.com/office/drawing/2014/main" id="{C87126F1-3F6C-535D-C61C-A819FFE30E60}"/>
              </a:ext>
            </a:extLst>
          </p:cNvPr>
          <p:cNvSpPr txBox="1"/>
          <p:nvPr/>
        </p:nvSpPr>
        <p:spPr>
          <a:xfrm>
            <a:off x="6918219" y="871438"/>
            <a:ext cx="4211084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6">
              <a:defRPr/>
            </a:pPr>
            <a:r>
              <a:rPr lang="en-US" sz="2000" b="1" err="1">
                <a:solidFill>
                  <a:srgbClr val="44546A"/>
                </a:solidFill>
                <a:latin typeface="Segoe UI"/>
              </a:rPr>
              <a:t>Fahami</a:t>
            </a:r>
            <a:r>
              <a:rPr lang="en-US" sz="2000" b="1">
                <a:solidFill>
                  <a:srgbClr val="44546A"/>
                </a:solidFill>
                <a:latin typeface="Segoe UI"/>
              </a:rPr>
              <a:t> </a:t>
            </a:r>
            <a:r>
              <a:rPr lang="en-US" sz="2000" b="1" err="1">
                <a:solidFill>
                  <a:srgbClr val="44546A"/>
                </a:solidFill>
                <a:latin typeface="Segoe UI"/>
              </a:rPr>
              <a:t>pasaran</a:t>
            </a:r>
            <a:r>
              <a:rPr lang="en-US" sz="2000" b="1">
                <a:solidFill>
                  <a:srgbClr val="44546A"/>
                </a:solidFill>
                <a:latin typeface="Segoe UI"/>
              </a:rPr>
              <a:t> </a:t>
            </a:r>
            <a:r>
              <a:rPr lang="en-US" sz="2000" b="1" err="1">
                <a:solidFill>
                  <a:srgbClr val="44546A"/>
                </a:solidFill>
                <a:latin typeface="Segoe UI"/>
              </a:rPr>
              <a:t>kerja</a:t>
            </a:r>
            <a:r>
              <a:rPr lang="en-US" sz="2000" b="1">
                <a:solidFill>
                  <a:srgbClr val="44546A"/>
                </a:solidFill>
                <a:latin typeface="Segoe UI"/>
              </a:rPr>
              <a:t> yang </a:t>
            </a:r>
            <a:r>
              <a:rPr lang="en-US" sz="2000" b="1" err="1">
                <a:solidFill>
                  <a:srgbClr val="44546A"/>
                </a:solidFill>
                <a:latin typeface="Segoe UI"/>
              </a:rPr>
              <a:t>berkaitan</a:t>
            </a:r>
            <a:r>
              <a:rPr lang="en-US" sz="2000" b="1">
                <a:solidFill>
                  <a:srgbClr val="44546A"/>
                </a:solidFill>
                <a:latin typeface="Segoe UI"/>
              </a:rPr>
              <a:t> </a:t>
            </a:r>
            <a:r>
              <a:rPr lang="en-US" sz="2000" b="1" err="1">
                <a:solidFill>
                  <a:srgbClr val="44546A"/>
                </a:solidFill>
                <a:latin typeface="Segoe UI"/>
              </a:rPr>
              <a:t>dengan</a:t>
            </a:r>
            <a:r>
              <a:rPr lang="en-US" sz="2000" b="1">
                <a:solidFill>
                  <a:srgbClr val="44546A"/>
                </a:solidFill>
                <a:latin typeface="Segoe UI"/>
              </a:rPr>
              <a:t> </a:t>
            </a:r>
            <a:r>
              <a:rPr lang="en-US" sz="2000" b="1" err="1">
                <a:solidFill>
                  <a:srgbClr val="44546A"/>
                </a:solidFill>
                <a:latin typeface="Segoe UI"/>
              </a:rPr>
              <a:t>bidang</a:t>
            </a:r>
            <a:r>
              <a:rPr lang="en-US" sz="2000" b="1">
                <a:solidFill>
                  <a:srgbClr val="44546A"/>
                </a:solidFill>
                <a:latin typeface="Segoe UI"/>
              </a:rPr>
              <a:t> </a:t>
            </a:r>
            <a:r>
              <a:rPr lang="en-US" sz="2000" b="1" err="1">
                <a:solidFill>
                  <a:srgbClr val="44546A"/>
                </a:solidFill>
                <a:latin typeface="Segoe UI"/>
              </a:rPr>
              <a:t>pilihan</a:t>
            </a:r>
            <a:r>
              <a:rPr lang="en-US" sz="2000" b="1">
                <a:solidFill>
                  <a:srgbClr val="44546A"/>
                </a:solidFill>
                <a:latin typeface="Segoe UI"/>
              </a:rPr>
              <a:t> </a:t>
            </a:r>
            <a:r>
              <a:rPr lang="en-US" sz="2000" b="1" err="1">
                <a:solidFill>
                  <a:srgbClr val="44546A"/>
                </a:solidFill>
                <a:latin typeface="Segoe UI"/>
              </a:rPr>
              <a:t>anda</a:t>
            </a:r>
            <a:r>
              <a:rPr lang="en-US" sz="2000" b="1">
                <a:solidFill>
                  <a:srgbClr val="44546A"/>
                </a:solidFill>
                <a:latin typeface="Segoe UI"/>
              </a:rPr>
              <a:t>. </a:t>
            </a:r>
            <a:r>
              <a:rPr lang="en-US" sz="2000" b="1" err="1">
                <a:solidFill>
                  <a:srgbClr val="44546A"/>
                </a:solidFill>
                <a:latin typeface="Segoe UI"/>
              </a:rPr>
              <a:t>Sentiasa</a:t>
            </a:r>
            <a:r>
              <a:rPr lang="en-US" sz="2000" b="1">
                <a:solidFill>
                  <a:srgbClr val="44546A"/>
                </a:solidFill>
                <a:latin typeface="Segoe UI"/>
              </a:rPr>
              <a:t> </a:t>
            </a:r>
            <a:r>
              <a:rPr lang="en-US" sz="2000" b="1" err="1">
                <a:solidFill>
                  <a:srgbClr val="44546A"/>
                </a:solidFill>
                <a:latin typeface="Segoe UI"/>
              </a:rPr>
              <a:t>teroka</a:t>
            </a:r>
            <a:r>
              <a:rPr lang="en-US" sz="2000" b="1">
                <a:solidFill>
                  <a:srgbClr val="44546A"/>
                </a:solidFill>
                <a:latin typeface="Segoe UI"/>
              </a:rPr>
              <a:t> </a:t>
            </a:r>
            <a:r>
              <a:rPr lang="en-US" sz="2000" b="1" err="1">
                <a:solidFill>
                  <a:srgbClr val="44546A"/>
                </a:solidFill>
                <a:latin typeface="Segoe UI"/>
              </a:rPr>
              <a:t>bidang</a:t>
            </a:r>
            <a:r>
              <a:rPr lang="en-US" sz="2000" b="1">
                <a:solidFill>
                  <a:srgbClr val="44546A"/>
                </a:solidFill>
                <a:latin typeface="Segoe UI"/>
              </a:rPr>
              <a:t> </a:t>
            </a:r>
            <a:r>
              <a:rPr lang="en-US" sz="2000" b="1" err="1">
                <a:solidFill>
                  <a:srgbClr val="44546A"/>
                </a:solidFill>
                <a:latin typeface="Segoe UI"/>
              </a:rPr>
              <a:t>pekerjaan</a:t>
            </a:r>
            <a:r>
              <a:rPr lang="en-US" sz="2000" b="1">
                <a:solidFill>
                  <a:srgbClr val="44546A"/>
                </a:solidFill>
                <a:latin typeface="Segoe UI"/>
              </a:rPr>
              <a:t> yang </a:t>
            </a:r>
            <a:r>
              <a:rPr lang="en-US" sz="2000" b="1" err="1">
                <a:solidFill>
                  <a:srgbClr val="44546A"/>
                </a:solidFill>
                <a:latin typeface="Segoe UI"/>
              </a:rPr>
              <a:t>bersesuaian</a:t>
            </a:r>
            <a:endParaRPr lang="en-US" sz="2000" b="1">
              <a:solidFill>
                <a:srgbClr val="44546A"/>
              </a:solidFill>
              <a:latin typeface="Segoe UI"/>
            </a:endParaRPr>
          </a:p>
        </p:txBody>
      </p:sp>
      <p:pic>
        <p:nvPicPr>
          <p:cNvPr id="4100" name="Picture 4" descr="Maybank — the Curve">
            <a:extLst>
              <a:ext uri="{FF2B5EF4-FFF2-40B4-BE49-F238E27FC236}">
                <a16:creationId xmlns:a16="http://schemas.microsoft.com/office/drawing/2014/main" id="{B91CBBBC-6467-6DD6-F853-174EBC743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494" y="2137567"/>
            <a:ext cx="1178857" cy="117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IMB logo and symbol, meaning, history, PNG">
            <a:extLst>
              <a:ext uri="{FF2B5EF4-FFF2-40B4-BE49-F238E27FC236}">
                <a16:creationId xmlns:a16="http://schemas.microsoft.com/office/drawing/2014/main" id="{027048B1-3B9D-3164-5DF9-D48CFCE71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471" y="5154165"/>
            <a:ext cx="1250845" cy="781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0" descr="PricewaterhouseCoopers - Wikipedia Bahasa Melayu, ensiklopedia bebas">
            <a:extLst>
              <a:ext uri="{FF2B5EF4-FFF2-40B4-BE49-F238E27FC236}">
                <a16:creationId xmlns:a16="http://schemas.microsoft.com/office/drawing/2014/main" id="{00A4F11A-7B0B-0CDD-35CD-D4DEFBE3595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039179" y="145112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609630"/>
            <a:endParaRPr lang="en-MY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101D2A-7661-911E-5410-E5C0527AB6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8605" y="3007135"/>
            <a:ext cx="1028704" cy="7807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15ACE7-53E3-B4AC-F2F5-41E473DB15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8468" y="5817185"/>
            <a:ext cx="1301194" cy="9878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157D442-F13D-B3DC-AC60-39ACE595B8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55089" y="4300386"/>
            <a:ext cx="899765" cy="7908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37E2176-CEA5-F363-B3F1-4AA44E97CA7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8589" y="4500385"/>
            <a:ext cx="1752852" cy="50531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8F1B9194-A025-AE4A-E5E0-DEF3344BED7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40291" y="5409592"/>
            <a:ext cx="2023235" cy="113807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2E19A0FD-4325-F455-D53D-D18175E28A0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87109" y="4401508"/>
            <a:ext cx="1426515" cy="940311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262CF1E3-A8B8-2640-4CF9-E9E515DE535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51258" y="3948207"/>
            <a:ext cx="711273" cy="533455"/>
          </a:xfrm>
          <a:prstGeom prst="rect">
            <a:avLst/>
          </a:prstGeom>
        </p:spPr>
      </p:pic>
      <p:pic>
        <p:nvPicPr>
          <p:cNvPr id="4112" name="Picture 16" descr="Google logo - Wikipedia">
            <a:extLst>
              <a:ext uri="{FF2B5EF4-FFF2-40B4-BE49-F238E27FC236}">
                <a16:creationId xmlns:a16="http://schemas.microsoft.com/office/drawing/2014/main" id="{CB420A35-ABEE-4A72-6201-0BD72F224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19" y="2210047"/>
            <a:ext cx="1587793" cy="53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A3B49F02-A1BC-F337-C521-718E9CD0F61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1119" y="2858043"/>
            <a:ext cx="1723987" cy="264345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642CAB56-6C86-8478-7513-F794535B74E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3725" y="3905332"/>
            <a:ext cx="1066032" cy="456257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DC74BE0C-AB57-1F9F-056F-38316141606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5457" y="3079598"/>
            <a:ext cx="1416199" cy="890501"/>
          </a:xfrm>
          <a:prstGeom prst="rect">
            <a:avLst/>
          </a:prstGeom>
        </p:spPr>
      </p:pic>
      <p:pic>
        <p:nvPicPr>
          <p:cNvPr id="2" name="Picture 1" descr="A blue and orange logo&#10;&#10;Description automatically generated">
            <a:extLst>
              <a:ext uri="{FF2B5EF4-FFF2-40B4-BE49-F238E27FC236}">
                <a16:creationId xmlns:a16="http://schemas.microsoft.com/office/drawing/2014/main" id="{A89D573B-6A68-525B-9BE5-B81C7A60C92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406" y="6234987"/>
            <a:ext cx="1142552" cy="529383"/>
          </a:xfrm>
          <a:prstGeom prst="rect">
            <a:avLst/>
          </a:prstGeom>
        </p:spPr>
      </p:pic>
      <p:pic>
        <p:nvPicPr>
          <p:cNvPr id="4" name="Picture 2" descr="MyMAHIR Future Skills Talent Council">
            <a:extLst>
              <a:ext uri="{FF2B5EF4-FFF2-40B4-BE49-F238E27FC236}">
                <a16:creationId xmlns:a16="http://schemas.microsoft.com/office/drawing/2014/main" id="{6EC518C9-B727-06C4-80EB-1E5EA803C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683" y="2543576"/>
            <a:ext cx="3384803" cy="119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5FDB0AC7-06C3-F23E-07A4-28B287CDE26F}"/>
              </a:ext>
            </a:extLst>
          </p:cNvPr>
          <p:cNvPicPr>
            <a:picLocks noChangeAspect="1"/>
          </p:cNvPicPr>
          <p:nvPr/>
        </p:nvPicPr>
        <p:blipFill>
          <a:blip r:embed="rId21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 rot="21011620" flipH="1">
            <a:off x="10369021" y="5007419"/>
            <a:ext cx="1714776" cy="1406116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D80227F5-C787-5C5C-E137-AA3EF124C9D1}"/>
              </a:ext>
            </a:extLst>
          </p:cNvPr>
          <p:cNvGrpSpPr/>
          <p:nvPr/>
        </p:nvGrpSpPr>
        <p:grpSpPr>
          <a:xfrm>
            <a:off x="7680248" y="3656823"/>
            <a:ext cx="2307671" cy="2868879"/>
            <a:chOff x="11999048" y="5504564"/>
            <a:chExt cx="3461506" cy="430331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5968941-33BE-7677-3897-8B52B649D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1999048" y="5504564"/>
              <a:ext cx="3461506" cy="4303319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AA016A4-E352-C1EC-F0AC-209C91AF1917}"/>
                </a:ext>
              </a:extLst>
            </p:cNvPr>
            <p:cNvSpPr/>
            <p:nvPr/>
          </p:nvSpPr>
          <p:spPr>
            <a:xfrm>
              <a:off x="12247359" y="9007988"/>
              <a:ext cx="2964884" cy="69838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 sz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60CE800-1BC1-0385-10E2-1CCBAFC24F21}"/>
                </a:ext>
              </a:extLst>
            </p:cNvPr>
            <p:cNvSpPr txBox="1"/>
            <p:nvPr/>
          </p:nvSpPr>
          <p:spPr>
            <a:xfrm>
              <a:off x="12189932" y="8938121"/>
              <a:ext cx="3070366" cy="7541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09630"/>
              <a:r>
                <a:rPr lang="en-MY" sz="2667" b="1">
                  <a:solidFill>
                    <a:prstClr val="white"/>
                  </a:solidFill>
                  <a:latin typeface="Calibri"/>
                </a:rPr>
                <a:t>mymahir.my</a:t>
              </a:r>
            </a:p>
          </p:txBody>
        </p:sp>
      </p:grpSp>
      <p:pic>
        <p:nvPicPr>
          <p:cNvPr id="1026" name="Picture 2" descr="Get In Touch | Petroleum Sarawak Berhad (PETROS)">
            <a:extLst>
              <a:ext uri="{FF2B5EF4-FFF2-40B4-BE49-F238E27FC236}">
                <a16:creationId xmlns:a16="http://schemas.microsoft.com/office/drawing/2014/main" id="{20C8BCBF-23D1-E55B-F6AE-93634EEF1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354" y="2263496"/>
            <a:ext cx="2023236" cy="43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249845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ow: Right 9">
            <a:extLst>
              <a:ext uri="{FF2B5EF4-FFF2-40B4-BE49-F238E27FC236}">
                <a16:creationId xmlns:a16="http://schemas.microsoft.com/office/drawing/2014/main" id="{00AF22F4-CB7C-1A4B-F36A-91F4993F5255}"/>
              </a:ext>
            </a:extLst>
          </p:cNvPr>
          <p:cNvSpPr/>
          <p:nvPr/>
        </p:nvSpPr>
        <p:spPr>
          <a:xfrm>
            <a:off x="478971" y="3186044"/>
            <a:ext cx="11484429" cy="12920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8" name="Picture 7" descr="A screenshot of a phone&#10;&#10;Description automatically generated">
            <a:extLst>
              <a:ext uri="{FF2B5EF4-FFF2-40B4-BE49-F238E27FC236}">
                <a16:creationId xmlns:a16="http://schemas.microsoft.com/office/drawing/2014/main" id="{9FAA7094-BF5A-F18E-FAB6-0586E605E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4945" r="49782" b="215"/>
          <a:stretch/>
        </p:blipFill>
        <p:spPr>
          <a:xfrm>
            <a:off x="4395486" y="778081"/>
            <a:ext cx="3753770" cy="5999154"/>
          </a:xfrm>
          <a:prstGeom prst="rect">
            <a:avLst/>
          </a:prstGeom>
          <a:effectLst>
            <a:outerShdw blurRad="520700" dist="190500" dir="2700000">
              <a:srgbClr val="000000">
                <a:alpha val="40000"/>
              </a:srgbClr>
            </a:outerShdw>
          </a:effectLst>
        </p:spPr>
      </p:pic>
      <p:pic>
        <p:nvPicPr>
          <p:cNvPr id="12" name="Graphic 11" descr="Cursor with solid fill">
            <a:extLst>
              <a:ext uri="{FF2B5EF4-FFF2-40B4-BE49-F238E27FC236}">
                <a16:creationId xmlns:a16="http://schemas.microsoft.com/office/drawing/2014/main" id="{9AF572E5-95C5-9290-C10E-DF672450BA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0" y="5055241"/>
            <a:ext cx="653716" cy="6537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23E06C-BCB8-8FF7-945A-3194CA1407A3}"/>
              </a:ext>
            </a:extLst>
          </p:cNvPr>
          <p:cNvSpPr txBox="1"/>
          <p:nvPr/>
        </p:nvSpPr>
        <p:spPr>
          <a:xfrm>
            <a:off x="4085050" y="-1974"/>
            <a:ext cx="42862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en-MY" sz="3600" b="1">
                <a:solidFill>
                  <a:srgbClr val="032C51"/>
                </a:solidFill>
                <a:latin typeface="Calibri"/>
              </a:rPr>
              <a:t>mymahir.my</a:t>
            </a:r>
          </a:p>
        </p:txBody>
      </p:sp>
      <p:pic>
        <p:nvPicPr>
          <p:cNvPr id="2" name="Picture 1" descr="A screenshot of a phone&#10;&#10;Description automatically generated">
            <a:extLst>
              <a:ext uri="{FF2B5EF4-FFF2-40B4-BE49-F238E27FC236}">
                <a16:creationId xmlns:a16="http://schemas.microsoft.com/office/drawing/2014/main" id="{B8DBE338-F579-7FBF-74BC-8CD5EA9BBD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55340" t="-644" r="12014" b="1049"/>
          <a:stretch/>
        </p:blipFill>
        <p:spPr>
          <a:xfrm>
            <a:off x="7853256" y="778081"/>
            <a:ext cx="3474211" cy="5987682"/>
          </a:xfrm>
          <a:prstGeom prst="rect">
            <a:avLst/>
          </a:prstGeom>
          <a:effectLst>
            <a:outerShdw blurRad="520700" dist="190500" dir="2700000">
              <a:srgbClr val="000000">
                <a:alpha val="40000"/>
              </a:srgbClr>
            </a:outerShdw>
          </a:effectLst>
        </p:spPr>
      </p:pic>
      <p:pic>
        <p:nvPicPr>
          <p:cNvPr id="3" name="Picture 2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2D16A7C6-6324-5671-0B3F-171454B8F4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43" y="2000542"/>
            <a:ext cx="2893132" cy="359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767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ell phone with a screen showing a website&#10;&#10;Description automatically generated">
            <a:extLst>
              <a:ext uri="{FF2B5EF4-FFF2-40B4-BE49-F238E27FC236}">
                <a16:creationId xmlns:a16="http://schemas.microsoft.com/office/drawing/2014/main" id="{8C7052A2-DFB1-D263-4897-DC407B4A6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31565" t="34" r="31551" b="42863"/>
          <a:stretch/>
        </p:blipFill>
        <p:spPr>
          <a:xfrm>
            <a:off x="4755328" y="642688"/>
            <a:ext cx="7215058" cy="6094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3E1874-EECE-2F1A-57D0-42F1879F0DE1}"/>
              </a:ext>
            </a:extLst>
          </p:cNvPr>
          <p:cNvSpPr txBox="1"/>
          <p:nvPr/>
        </p:nvSpPr>
        <p:spPr>
          <a:xfrm>
            <a:off x="587666" y="-1974"/>
            <a:ext cx="42862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en-MY" sz="3600" b="1">
                <a:solidFill>
                  <a:srgbClr val="032C51"/>
                </a:solidFill>
                <a:latin typeface="Calibri"/>
              </a:rPr>
              <a:t>mymahir.my</a:t>
            </a:r>
          </a:p>
        </p:txBody>
      </p:sp>
      <p:pic>
        <p:nvPicPr>
          <p:cNvPr id="2" name="Picture 1" descr="A cell phone with a screen showing a website&#10;&#10;Description automatically generated">
            <a:extLst>
              <a:ext uri="{FF2B5EF4-FFF2-40B4-BE49-F238E27FC236}">
                <a16:creationId xmlns:a16="http://schemas.microsoft.com/office/drawing/2014/main" id="{550D1B7E-D062-8F96-0B84-FFF9FBF144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  <a14:imgEffect>
                      <a14:brightnessContrast bright="-46000"/>
                    </a14:imgEffect>
                  </a14:imgLayer>
                </a14:imgProps>
              </a:ext>
            </a:extLst>
          </a:blip>
          <a:srcRect l="31542" t="-32" r="31542" b="207"/>
          <a:stretch/>
        </p:blipFill>
        <p:spPr>
          <a:xfrm>
            <a:off x="700070" y="638919"/>
            <a:ext cx="4058143" cy="60936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9429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735F0A1-CF29-35EE-A4A4-9C393B34E274}"/>
              </a:ext>
            </a:extLst>
          </p:cNvPr>
          <p:cNvSpPr txBox="1"/>
          <p:nvPr/>
        </p:nvSpPr>
        <p:spPr>
          <a:xfrm>
            <a:off x="3946890" y="175700"/>
            <a:ext cx="42862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en-MY" sz="3600" b="1">
                <a:solidFill>
                  <a:srgbClr val="032C51"/>
                </a:solidFill>
                <a:latin typeface="Calibri"/>
              </a:rPr>
              <a:t>mymahir.my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71CF7D8F-DF61-CE04-7180-66BA2D1AA849}"/>
              </a:ext>
            </a:extLst>
          </p:cNvPr>
          <p:cNvSpPr/>
          <p:nvPr/>
        </p:nvSpPr>
        <p:spPr>
          <a:xfrm>
            <a:off x="607393" y="3186044"/>
            <a:ext cx="11336129" cy="12920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Picture 1" descr="A screenshot of a phone&#10;&#10;Description automatically generated">
            <a:extLst>
              <a:ext uri="{FF2B5EF4-FFF2-40B4-BE49-F238E27FC236}">
                <a16:creationId xmlns:a16="http://schemas.microsoft.com/office/drawing/2014/main" id="{E28A8A47-F79F-D9A6-C3FA-0CEAE615F0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9443" y="816802"/>
            <a:ext cx="10708992" cy="6064835"/>
          </a:xfrm>
          <a:prstGeom prst="rect">
            <a:avLst/>
          </a:prstGeom>
          <a:effectLst>
            <a:outerShdw blurRad="330200" dist="292100" dir="246000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7107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60A4CFF-F82E-A39D-B786-D4DF7330DB93}"/>
              </a:ext>
            </a:extLst>
          </p:cNvPr>
          <p:cNvSpPr txBox="1"/>
          <p:nvPr/>
        </p:nvSpPr>
        <p:spPr>
          <a:xfrm>
            <a:off x="3953566" y="180691"/>
            <a:ext cx="42862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en-MY" sz="3600" b="1">
                <a:solidFill>
                  <a:srgbClr val="032C51"/>
                </a:solidFill>
                <a:latin typeface="Calibri"/>
              </a:rPr>
              <a:t>mymahir.my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E234E603-2D21-2F7D-CF0E-3A19BAA975F2}"/>
              </a:ext>
            </a:extLst>
          </p:cNvPr>
          <p:cNvSpPr/>
          <p:nvPr/>
        </p:nvSpPr>
        <p:spPr>
          <a:xfrm>
            <a:off x="607393" y="3186044"/>
            <a:ext cx="11336129" cy="12920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Picture 1" descr="A screenshot of a phone&#10;&#10;Description automatically generated">
            <a:extLst>
              <a:ext uri="{FF2B5EF4-FFF2-40B4-BE49-F238E27FC236}">
                <a16:creationId xmlns:a16="http://schemas.microsoft.com/office/drawing/2014/main" id="{4DBF6463-F764-6F09-16C4-021470D6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912" y="829338"/>
            <a:ext cx="10770760" cy="5987157"/>
          </a:xfrm>
          <a:prstGeom prst="rect">
            <a:avLst/>
          </a:prstGeom>
          <a:effectLst>
            <a:outerShdw blurRad="304800" dist="317500" dir="270000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8105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C8257C88-D1E5-375E-FDDA-13EEBA4B53B1}"/>
              </a:ext>
            </a:extLst>
          </p:cNvPr>
          <p:cNvSpPr/>
          <p:nvPr/>
        </p:nvSpPr>
        <p:spPr>
          <a:xfrm>
            <a:off x="2572369" y="1746570"/>
            <a:ext cx="1476211" cy="39333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8FD1B42-A831-3ACA-F055-7194B9DBBF1B}"/>
              </a:ext>
            </a:extLst>
          </p:cNvPr>
          <p:cNvSpPr>
            <a:spLocks/>
          </p:cNvSpPr>
          <p:nvPr/>
        </p:nvSpPr>
        <p:spPr>
          <a:xfrm>
            <a:off x="439616" y="572286"/>
            <a:ext cx="9365395" cy="319873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 anchorCtr="0"/>
          <a:lstStyle/>
          <a:p>
            <a:pPr marL="0" marR="0" lvl="0" indent="0" algn="ctr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Objective</a:t>
            </a:r>
            <a:endParaRPr kumimoji="0" lang="en-US" sz="1400" b="1" i="0" u="none" strike="sng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E59761F-587F-6505-F04C-2636165CA9DD}"/>
              </a:ext>
            </a:extLst>
          </p:cNvPr>
          <p:cNvSpPr>
            <a:spLocks/>
          </p:cNvSpPr>
          <p:nvPr/>
        </p:nvSpPr>
        <p:spPr>
          <a:xfrm>
            <a:off x="439616" y="910839"/>
            <a:ext cx="9365395" cy="732495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 anchorCtr="0"/>
          <a:lstStyle/>
          <a:p>
            <a:pPr marL="0" marR="0" lvl="0" indent="0" algn="ctr" defTabSz="912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Understand the 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impact of AI, Digital and Green Economy 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on the 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Malaysian workforce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, and identify the 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skills, training </a:t>
            </a:r>
            <a:r>
              <a:rPr kumimoji="0" lang="en-US" sz="1200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programmes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 and pivoting strategies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 required to address the impact</a:t>
            </a:r>
            <a:endParaRPr kumimoji="0" lang="en-US" sz="1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E82A58A-5E5B-BA8D-CA56-8D48824DA3E2}"/>
              </a:ext>
            </a:extLst>
          </p:cNvPr>
          <p:cNvSpPr txBox="1">
            <a:spLocks/>
          </p:cNvSpPr>
          <p:nvPr/>
        </p:nvSpPr>
        <p:spPr>
          <a:xfrm>
            <a:off x="2963405" y="1812447"/>
            <a:ext cx="2930224" cy="484620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27ACAA"/>
              </a:buClr>
              <a:buSzPct val="70000"/>
              <a:buFontTx/>
              <a:buNone/>
              <a:tabLst/>
              <a:defRPr/>
            </a:pP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Phase 1</a:t>
            </a:r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27ACAA"/>
              </a:buClr>
              <a:buSzPct val="70000"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164CB79E-0863-351D-A659-FFE826446FCD}"/>
              </a:ext>
            </a:extLst>
          </p:cNvPr>
          <p:cNvGrpSpPr/>
          <p:nvPr/>
        </p:nvGrpSpPr>
        <p:grpSpPr>
          <a:xfrm>
            <a:off x="1486862" y="2420163"/>
            <a:ext cx="3509042" cy="933354"/>
            <a:chOff x="-75889" y="2770850"/>
            <a:chExt cx="3965870" cy="105486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539CD9A-FEF5-8ECD-C2CE-87B171E92AA0}"/>
                </a:ext>
              </a:extLst>
            </p:cNvPr>
            <p:cNvGrpSpPr/>
            <p:nvPr/>
          </p:nvGrpSpPr>
          <p:grpSpPr>
            <a:xfrm>
              <a:off x="-75889" y="2778534"/>
              <a:ext cx="1580915" cy="1041657"/>
              <a:chOff x="340782" y="3818744"/>
              <a:chExt cx="1580915" cy="1041657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93DDE3D9-0B3E-AF07-E350-B88F3BC1455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0782" y="4403201"/>
                <a:ext cx="1580915" cy="457200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rPr>
                  <a:t>InfoComm</a:t>
                </a:r>
                <a:endPara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rPr>
                  <a:t>Technology</a:t>
                </a: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endParaRPr>
              </a:p>
            </p:txBody>
          </p:sp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0920A896-5DED-B2C6-CCB0-386ABB874D89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66230" y="3870899"/>
                <a:ext cx="457200" cy="457200"/>
              </a:xfrm>
              <a:prstGeom prst="rect">
                <a:avLst/>
              </a:prstGeom>
            </p:spPr>
          </p:pic>
          <p:pic>
            <p:nvPicPr>
              <p:cNvPr id="5" name="Picture 4" descr="A green circle with a white tick in the middle&#10;&#10;Description automatically generated">
                <a:extLst>
                  <a:ext uri="{FF2B5EF4-FFF2-40B4-BE49-F238E27FC236}">
                    <a16:creationId xmlns:a16="http://schemas.microsoft.com/office/drawing/2014/main" id="{49FC6512-CCE7-0878-1E33-BB6CA437CA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47167" y="3818744"/>
                <a:ext cx="372481" cy="372481"/>
              </a:xfrm>
              <a:prstGeom prst="rect">
                <a:avLst/>
              </a:prstGeom>
            </p:spPr>
          </p:pic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49A6DB0-E198-0E45-2307-C22ED9E44E4A}"/>
                </a:ext>
              </a:extLst>
            </p:cNvPr>
            <p:cNvGrpSpPr/>
            <p:nvPr/>
          </p:nvGrpSpPr>
          <p:grpSpPr>
            <a:xfrm>
              <a:off x="1118683" y="2778536"/>
              <a:ext cx="1580915" cy="1041655"/>
              <a:chOff x="1623713" y="3818746"/>
              <a:chExt cx="1580915" cy="1041655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2B46BA3D-1BA0-3082-EBA9-2204082E1A2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623713" y="4403201"/>
                <a:ext cx="1580915" cy="457200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rPr>
                  <a:t>Global Business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rPr>
                  <a:t>Services</a:t>
                </a: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endParaRPr>
              </a:p>
            </p:txBody>
          </p:sp>
          <p:pic>
            <p:nvPicPr>
              <p:cNvPr id="66" name="Picture 4" descr="GBS Online Conferencing Icon - Global Business Solutions">
                <a:extLst>
                  <a:ext uri="{FF2B5EF4-FFF2-40B4-BE49-F238E27FC236}">
                    <a16:creationId xmlns:a16="http://schemas.microsoft.com/office/drawing/2014/main" id="{42E56C16-620A-EA30-AD44-E6CE0E8CBEF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85570" y="3886895"/>
                <a:ext cx="457201" cy="4572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8" descr="A green circle with a white tick in the middle&#10;&#10;Description automatically generated">
                <a:extLst>
                  <a:ext uri="{FF2B5EF4-FFF2-40B4-BE49-F238E27FC236}">
                    <a16:creationId xmlns:a16="http://schemas.microsoft.com/office/drawing/2014/main" id="{5D28ED19-C2E6-6525-53CB-4459C9A144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9196" y="3818746"/>
                <a:ext cx="372481" cy="372481"/>
              </a:xfrm>
              <a:prstGeom prst="rect">
                <a:avLst/>
              </a:prstGeom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CF6DA72-3E02-329F-F2CF-FFC3C1F21FB2}"/>
                </a:ext>
              </a:extLst>
            </p:cNvPr>
            <p:cNvGrpSpPr/>
            <p:nvPr/>
          </p:nvGrpSpPr>
          <p:grpSpPr>
            <a:xfrm>
              <a:off x="2309066" y="2770850"/>
              <a:ext cx="1580915" cy="1054863"/>
              <a:chOff x="2906644" y="3805538"/>
              <a:chExt cx="1580915" cy="1054863"/>
            </a:xfrm>
          </p:grpSpPr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E3947816-4F75-FB3A-27A8-ACFBFB720434}"/>
                  </a:ext>
                </a:extLst>
              </p:cNvPr>
              <p:cNvPicPr>
                <a:picLocks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68501" y="3886895"/>
                <a:ext cx="457200" cy="457200"/>
              </a:xfrm>
              <a:prstGeom prst="rect">
                <a:avLst/>
              </a:prstGeom>
            </p:spPr>
          </p:pic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A2F3FFA4-35F6-5D33-8C5A-58544C3054A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906644" y="4403201"/>
                <a:ext cx="1580915" cy="45720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rPr>
                  <a:t>Aerospace</a:t>
                </a:r>
              </a:p>
            </p:txBody>
          </p:sp>
          <p:pic>
            <p:nvPicPr>
              <p:cNvPr id="12" name="Picture 11" descr="A green circle with a white tick in the middle&#10;&#10;Description automatically generated">
                <a:extLst>
                  <a:ext uri="{FF2B5EF4-FFF2-40B4-BE49-F238E27FC236}">
                    <a16:creationId xmlns:a16="http://schemas.microsoft.com/office/drawing/2014/main" id="{EB62AF79-FAD2-5CFD-1997-34E8A437E1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46130" y="3805538"/>
                <a:ext cx="372481" cy="372481"/>
              </a:xfrm>
              <a:prstGeom prst="rect">
                <a:avLst/>
              </a:prstGeom>
            </p:spPr>
          </p:pic>
        </p:grp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DEA27F91-B231-03FA-43B0-3E02CFEF638C}"/>
              </a:ext>
            </a:extLst>
          </p:cNvPr>
          <p:cNvGrpSpPr/>
          <p:nvPr/>
        </p:nvGrpSpPr>
        <p:grpSpPr>
          <a:xfrm>
            <a:off x="1479357" y="4674087"/>
            <a:ext cx="3367060" cy="946790"/>
            <a:chOff x="-29239" y="5180527"/>
            <a:chExt cx="3805404" cy="1070049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FF03AAF4-5F75-B156-3E04-0755942980A2}"/>
                </a:ext>
              </a:extLst>
            </p:cNvPr>
            <p:cNvGrpSpPr/>
            <p:nvPr/>
          </p:nvGrpSpPr>
          <p:grpSpPr>
            <a:xfrm>
              <a:off x="-29239" y="5180527"/>
              <a:ext cx="1580915" cy="1062131"/>
              <a:chOff x="1623713" y="4980541"/>
              <a:chExt cx="1580915" cy="1062131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DE5DE418-231E-03A5-97CF-B4D9B183622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623713" y="5585472"/>
                <a:ext cx="1580915" cy="45720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rPr>
                  <a:t>Pharmaceutical Manufacturing</a:t>
                </a:r>
              </a:p>
            </p:txBody>
          </p:sp>
          <p:pic>
            <p:nvPicPr>
              <p:cNvPr id="65" name="Picture 10" descr="Pharmacy - Free healthcare and medical icons">
                <a:extLst>
                  <a:ext uri="{FF2B5EF4-FFF2-40B4-BE49-F238E27FC236}">
                    <a16:creationId xmlns:a16="http://schemas.microsoft.com/office/drawing/2014/main" id="{2AA24725-A367-324C-09E2-36FB31FCC04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16645" y="5028994"/>
                <a:ext cx="536816" cy="5368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10" descr="A green circle with a white tick in the middle&#10;&#10;Description automatically generated">
                <a:extLst>
                  <a:ext uri="{FF2B5EF4-FFF2-40B4-BE49-F238E27FC236}">
                    <a16:creationId xmlns:a16="http://schemas.microsoft.com/office/drawing/2014/main" id="{5D62B544-D03B-EFD0-2215-B714BEC805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9196" y="4980541"/>
                <a:ext cx="372481" cy="372481"/>
              </a:xfrm>
              <a:prstGeom prst="rect">
                <a:avLst/>
              </a:prstGeom>
            </p:spPr>
          </p:pic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AB7AFE00-28E2-E44C-5083-B5A2E9098750}"/>
                </a:ext>
              </a:extLst>
            </p:cNvPr>
            <p:cNvGrpSpPr/>
            <p:nvPr/>
          </p:nvGrpSpPr>
          <p:grpSpPr>
            <a:xfrm>
              <a:off x="1249806" y="5182457"/>
              <a:ext cx="1580915" cy="1068119"/>
              <a:chOff x="3015731" y="4984404"/>
              <a:chExt cx="1580915" cy="1068119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80B757FC-5835-AD99-EB11-1395FC27137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015731" y="5595323"/>
                <a:ext cx="1580915" cy="457200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rPr>
                  <a:t>Medical               Devices</a:t>
                </a:r>
              </a:p>
            </p:txBody>
          </p:sp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BC5A60C4-B53F-BAE9-338D-EF63EF859C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06739" y="5078377"/>
                <a:ext cx="457200" cy="457200"/>
              </a:xfrm>
              <a:prstGeom prst="rect">
                <a:avLst/>
              </a:prstGeom>
            </p:spPr>
          </p:pic>
          <p:pic>
            <p:nvPicPr>
              <p:cNvPr id="14" name="Picture 13" descr="A green circle with a white tick in the middle&#10;&#10;Description automatically generated">
                <a:extLst>
                  <a:ext uri="{FF2B5EF4-FFF2-40B4-BE49-F238E27FC236}">
                    <a16:creationId xmlns:a16="http://schemas.microsoft.com/office/drawing/2014/main" id="{84B0BCD3-7A19-25B5-B7DE-D73C190B76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42215" y="4984404"/>
                <a:ext cx="372481" cy="372481"/>
              </a:xfrm>
              <a:prstGeom prst="rect">
                <a:avLst/>
              </a:prstGeom>
            </p:spPr>
          </p:pic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A883EBA4-7163-FC6A-A8D9-1A8DEC198D32}"/>
                </a:ext>
              </a:extLst>
            </p:cNvPr>
            <p:cNvGrpSpPr/>
            <p:nvPr/>
          </p:nvGrpSpPr>
          <p:grpSpPr>
            <a:xfrm>
              <a:off x="2493234" y="5182459"/>
              <a:ext cx="1282931" cy="1056967"/>
              <a:chOff x="4291159" y="4984406"/>
              <a:chExt cx="1282931" cy="1056967"/>
            </a:xfrm>
          </p:grpSpPr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160B77A5-6801-4593-C661-0FC6C1E8AB86}"/>
                  </a:ext>
                </a:extLst>
              </p:cNvPr>
              <p:cNvPicPr>
                <a:picLocks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01746" y="5012520"/>
                <a:ext cx="584064" cy="567347"/>
              </a:xfrm>
              <a:prstGeom prst="rect">
                <a:avLst/>
              </a:prstGeom>
            </p:spPr>
          </p:pic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69CB4FC9-D17E-470F-B924-EF948B3031E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291159" y="5584173"/>
                <a:ext cx="1282931" cy="457200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lIns="0" rIns="0" rtlCol="0" anchor="t" anchorCtr="0"/>
              <a:lstStyle/>
              <a:p>
                <a:pPr marL="0" marR="0" lvl="0" indent="0" algn="ctr" defTabSz="91394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rPr>
                  <a:t>Chemical</a:t>
                </a:r>
              </a:p>
            </p:txBody>
          </p:sp>
          <p:pic>
            <p:nvPicPr>
              <p:cNvPr id="15" name="Picture 14" descr="A green circle with a white tick in the middle&#10;&#10;Description automatically generated">
                <a:extLst>
                  <a:ext uri="{FF2B5EF4-FFF2-40B4-BE49-F238E27FC236}">
                    <a16:creationId xmlns:a16="http://schemas.microsoft.com/office/drawing/2014/main" id="{939B863D-9133-2D9F-96B4-71D94373BD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94263" y="4984406"/>
                <a:ext cx="372481" cy="372481"/>
              </a:xfrm>
              <a:prstGeom prst="rect">
                <a:avLst/>
              </a:prstGeom>
            </p:spPr>
          </p:pic>
        </p:grp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A91BEFB-A749-F4B1-875C-6CE1FF10000C}"/>
              </a:ext>
            </a:extLst>
          </p:cNvPr>
          <p:cNvGrpSpPr/>
          <p:nvPr/>
        </p:nvGrpSpPr>
        <p:grpSpPr>
          <a:xfrm>
            <a:off x="1486862" y="3529462"/>
            <a:ext cx="3550878" cy="938190"/>
            <a:chOff x="-106507" y="3880605"/>
            <a:chExt cx="4013152" cy="1060329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F230BBF-B65B-8135-76B0-27733C63B4CF}"/>
                </a:ext>
              </a:extLst>
            </p:cNvPr>
            <p:cNvGrpSpPr/>
            <p:nvPr/>
          </p:nvGrpSpPr>
          <p:grpSpPr>
            <a:xfrm>
              <a:off x="2325730" y="3880605"/>
              <a:ext cx="1580915" cy="1060329"/>
              <a:chOff x="340782" y="4982343"/>
              <a:chExt cx="1580915" cy="1060329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60935FD-0508-482F-7354-BA7C3ED0D46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0782" y="5585472"/>
                <a:ext cx="1580915" cy="45720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rPr>
                  <a:t>Electrical and Electronics</a:t>
                </a:r>
              </a:p>
            </p:txBody>
          </p:sp>
          <p:pic>
            <p:nvPicPr>
              <p:cNvPr id="53" name="Picture 2" descr="Electronics Icons - Free SVG &amp; PNG Electronics Images - Noun Project">
                <a:extLst>
                  <a:ext uri="{FF2B5EF4-FFF2-40B4-BE49-F238E27FC236}">
                    <a16:creationId xmlns:a16="http://schemas.microsoft.com/office/drawing/2014/main" id="{F142374F-3093-F701-9842-DED04EE04AA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389" y="4982343"/>
                <a:ext cx="627700" cy="6277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9" descr="A green circle with a white tick in the middle&#10;&#10;Description automatically generated">
                <a:extLst>
                  <a:ext uri="{FF2B5EF4-FFF2-40B4-BE49-F238E27FC236}">
                    <a16:creationId xmlns:a16="http://schemas.microsoft.com/office/drawing/2014/main" id="{E65572F0-26AA-2F14-E9EB-A641DAEB85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46338" y="4988930"/>
                <a:ext cx="372481" cy="372481"/>
              </a:xfrm>
              <a:prstGeom prst="rect">
                <a:avLst/>
              </a:prstGeom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34B7131-8890-735D-1E6B-A0F3E49CF7CF}"/>
                </a:ext>
              </a:extLst>
            </p:cNvPr>
            <p:cNvGrpSpPr/>
            <p:nvPr/>
          </p:nvGrpSpPr>
          <p:grpSpPr>
            <a:xfrm>
              <a:off x="-106507" y="3882746"/>
              <a:ext cx="1580915" cy="1053472"/>
              <a:chOff x="4189575" y="3806929"/>
              <a:chExt cx="1580915" cy="1053472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0DCABF3E-33E2-3551-0C50-22656927342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189575" y="4403201"/>
                <a:ext cx="1580915" cy="457200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lIns="0" rIns="0"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rPr>
                  <a:t>Food Manu.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rPr>
                  <a:t>and Services</a:t>
                </a: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endParaRPr>
              </a:p>
            </p:txBody>
          </p:sp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72D46FBB-5475-B92D-5128-21E838494AEA}"/>
                  </a:ext>
                </a:extLst>
              </p:cNvPr>
              <p:cNvPicPr>
                <a:picLocks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704308" y="3886895"/>
                <a:ext cx="457200" cy="457200"/>
              </a:xfrm>
              <a:prstGeom prst="rect">
                <a:avLst/>
              </a:prstGeom>
            </p:spPr>
          </p:pic>
          <p:pic>
            <p:nvPicPr>
              <p:cNvPr id="13" name="Picture 12" descr="A green circle with a white tick in the middle&#10;&#10;Description automatically generated">
                <a:extLst>
                  <a:ext uri="{FF2B5EF4-FFF2-40B4-BE49-F238E27FC236}">
                    <a16:creationId xmlns:a16="http://schemas.microsoft.com/office/drawing/2014/main" id="{A7E127DE-3CD9-B218-CB13-78FA3778D1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94815" y="3806929"/>
                <a:ext cx="372481" cy="372481"/>
              </a:xfrm>
              <a:prstGeom prst="rect">
                <a:avLst/>
              </a:prstGeom>
            </p:spPr>
          </p:pic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120D49E-D9E4-3D57-308E-F373876D0218}"/>
                </a:ext>
              </a:extLst>
            </p:cNvPr>
            <p:cNvGrpSpPr/>
            <p:nvPr/>
          </p:nvGrpSpPr>
          <p:grpSpPr>
            <a:xfrm>
              <a:off x="1092358" y="3883519"/>
              <a:ext cx="1580915" cy="1052699"/>
              <a:chOff x="5472507" y="3807702"/>
              <a:chExt cx="1580915" cy="1052699"/>
            </a:xfrm>
          </p:grpSpPr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B0E65525-EC43-2854-75B6-325B1E827F61}"/>
                  </a:ext>
                </a:extLst>
              </p:cNvPr>
              <p:cNvPicPr>
                <a:picLocks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030313" y="3902891"/>
                <a:ext cx="465302" cy="425208"/>
              </a:xfrm>
              <a:prstGeom prst="rect">
                <a:avLst/>
              </a:prstGeom>
            </p:spPr>
          </p:pic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503C6FB8-9D11-8455-FB95-FF43F87CA13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472507" y="4403201"/>
                <a:ext cx="1580915" cy="457200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rtlCol="0" anchor="t" anchorCtr="0"/>
              <a:lstStyle/>
              <a:p>
                <a:pPr marL="0" marR="0" lvl="0" indent="0" algn="ctr" defTabSz="91394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rPr>
                  <a:t>Wholesale and Retail Trade</a:t>
                </a:r>
                <a:endPara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endParaRPr>
              </a:p>
            </p:txBody>
          </p:sp>
          <p:pic>
            <p:nvPicPr>
              <p:cNvPr id="16" name="Picture 15" descr="A green circle with a white tick in the middle&#10;&#10;Description automatically generated">
                <a:extLst>
                  <a:ext uri="{FF2B5EF4-FFF2-40B4-BE49-F238E27FC236}">
                    <a16:creationId xmlns:a16="http://schemas.microsoft.com/office/drawing/2014/main" id="{820506CC-9377-8611-8D1B-B620F16DF2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80804" y="3807702"/>
                <a:ext cx="372481" cy="372481"/>
              </a:xfrm>
              <a:prstGeom prst="rect">
                <a:avLst/>
              </a:prstGeom>
            </p:spPr>
          </p:pic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01583E7F-EA1C-CE0C-291B-0CEA3B7DE638}"/>
              </a:ext>
            </a:extLst>
          </p:cNvPr>
          <p:cNvGrpSpPr/>
          <p:nvPr/>
        </p:nvGrpSpPr>
        <p:grpSpPr>
          <a:xfrm>
            <a:off x="3554411" y="5551719"/>
            <a:ext cx="1398809" cy="927654"/>
            <a:chOff x="5472507" y="4994250"/>
            <a:chExt cx="1580915" cy="104842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522C9E9-2A66-723B-B102-5B0CD0D856D5}"/>
                </a:ext>
              </a:extLst>
            </p:cNvPr>
            <p:cNvSpPr>
              <a:spLocks/>
            </p:cNvSpPr>
            <p:nvPr/>
          </p:nvSpPr>
          <p:spPr>
            <a:xfrm>
              <a:off x="5472507" y="5585472"/>
              <a:ext cx="1580915" cy="457200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rtlCol="0" anchor="t" anchorCtr="0"/>
            <a:lstStyle/>
            <a:p>
              <a:pPr marL="0" marR="0" lvl="0" indent="0" algn="ctr" defTabSz="9139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anose="00000500000000000000" pitchFamily="2" charset="0"/>
                  <a:ea typeface="+mn-ea"/>
                  <a:cs typeface="Poppins" panose="00000500000000000000" pitchFamily="2" charset="0"/>
                </a:rPr>
                <a:t>Energy &amp; Power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B1F82D2-A3D2-722A-EEFB-CDA37327C0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944451" y="4994250"/>
              <a:ext cx="611021" cy="611021"/>
            </a:xfrm>
            <a:prstGeom prst="rect">
              <a:avLst/>
            </a:prstGeom>
          </p:spPr>
        </p:pic>
        <p:pic>
          <p:nvPicPr>
            <p:cNvPr id="8" name="Picture 7" descr="A green circle with a white tick in the middle&#10;&#10;Description automatically generated">
              <a:extLst>
                <a:ext uri="{FF2B5EF4-FFF2-40B4-BE49-F238E27FC236}">
                  <a16:creationId xmlns:a16="http://schemas.microsoft.com/office/drawing/2014/main" id="{59DB6821-5113-E6E1-7600-012D0F320A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5735" y="5007410"/>
              <a:ext cx="372481" cy="372481"/>
            </a:xfrm>
            <a:prstGeom prst="rect">
              <a:avLst/>
            </a:prstGeom>
          </p:spPr>
        </p:pic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AE4AD556-FB58-BBF4-9E3E-8907E2AE8D2D}"/>
              </a:ext>
            </a:extLst>
          </p:cNvPr>
          <p:cNvGrpSpPr/>
          <p:nvPr/>
        </p:nvGrpSpPr>
        <p:grpSpPr>
          <a:xfrm>
            <a:off x="6769571" y="2500839"/>
            <a:ext cx="3604522" cy="3737294"/>
            <a:chOff x="3761804" y="2627360"/>
            <a:chExt cx="3604522" cy="3737294"/>
          </a:xfrm>
        </p:grpSpPr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495931D0-4616-EA2E-DEA3-4A649166B6DF}"/>
                </a:ext>
              </a:extLst>
            </p:cNvPr>
            <p:cNvGrpSpPr/>
            <p:nvPr/>
          </p:nvGrpSpPr>
          <p:grpSpPr>
            <a:xfrm>
              <a:off x="3761804" y="2627360"/>
              <a:ext cx="3426474" cy="822989"/>
              <a:chOff x="4245339" y="2549830"/>
              <a:chExt cx="3426474" cy="822989"/>
            </a:xfrm>
          </p:grpSpPr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54D82218-E426-342B-BFCC-6D10AFEB15D7}"/>
                  </a:ext>
                </a:extLst>
              </p:cNvPr>
              <p:cNvGrpSpPr/>
              <p:nvPr/>
            </p:nvGrpSpPr>
            <p:grpSpPr>
              <a:xfrm>
                <a:off x="4245339" y="2550570"/>
                <a:ext cx="1285967" cy="821509"/>
                <a:chOff x="9843503" y="2324151"/>
                <a:chExt cx="1580915" cy="1009929"/>
              </a:xfrm>
            </p:grpSpPr>
            <p:pic>
              <p:nvPicPr>
                <p:cNvPr id="97" name="Picture 96">
                  <a:extLst>
                    <a:ext uri="{FF2B5EF4-FFF2-40B4-BE49-F238E27FC236}">
                      <a16:creationId xmlns:a16="http://schemas.microsoft.com/office/drawing/2014/main" id="{BABFAA63-B2F0-6D3F-0C16-2B7B04297D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368937" y="2324151"/>
                  <a:ext cx="530046" cy="530046"/>
                </a:xfrm>
                <a:prstGeom prst="rect">
                  <a:avLst/>
                </a:prstGeom>
              </p:spPr>
            </p:pic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902BBD83-AFC3-A47C-51F6-00F8A9341E4D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9843503" y="2876880"/>
                  <a:ext cx="1580915" cy="457200"/>
                </a:xfrm>
                <a:prstGeom prst="rect">
                  <a:avLst/>
                </a:prstGeom>
                <a:noFill/>
                <a:ln w="9525" cap="flat" cmpd="sng" algn="ctr">
                  <a:noFill/>
                  <a:prstDash val="solid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394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rPr>
                    <a:t>Public </a:t>
                  </a:r>
                </a:p>
                <a:p>
                  <a:pPr marL="0" marR="0" lvl="0" indent="0" algn="ctr" defTabSz="91394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rPr>
                    <a:t>Transport</a:t>
                  </a:r>
                </a:p>
              </p:txBody>
            </p:sp>
          </p:grpSp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A933ADD5-98D5-E0E8-F2E4-09C646EA30F5}"/>
                  </a:ext>
                </a:extLst>
              </p:cNvPr>
              <p:cNvGrpSpPr/>
              <p:nvPr/>
            </p:nvGrpSpPr>
            <p:grpSpPr>
              <a:xfrm>
                <a:off x="6385845" y="2549830"/>
                <a:ext cx="1285968" cy="822988"/>
                <a:chOff x="4726608" y="2322333"/>
                <a:chExt cx="1580915" cy="1011747"/>
              </a:xfrm>
            </p:grpSpPr>
            <p:pic>
              <p:nvPicPr>
                <p:cNvPr id="103" name="Picture 102">
                  <a:extLst>
                    <a:ext uri="{FF2B5EF4-FFF2-40B4-BE49-F238E27FC236}">
                      <a16:creationId xmlns:a16="http://schemas.microsoft.com/office/drawing/2014/main" id="{2C2442BC-6DD6-0EED-C0E5-ACEDE3F680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252042" y="2322333"/>
                  <a:ext cx="530046" cy="533682"/>
                </a:xfrm>
                <a:prstGeom prst="rect">
                  <a:avLst/>
                </a:prstGeom>
              </p:spPr>
            </p:pic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3940A947-EC7A-B677-1003-E76624F4BC3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726608" y="2876880"/>
                  <a:ext cx="1580915" cy="457200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t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rPr>
                    <a:t>Tourism</a:t>
                  </a:r>
                </a:p>
              </p:txBody>
            </p:sp>
          </p:grp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0520447F-DD1E-62B3-E053-BD78C41DB188}"/>
                  </a:ext>
                </a:extLst>
              </p:cNvPr>
              <p:cNvGrpSpPr/>
              <p:nvPr/>
            </p:nvGrpSpPr>
            <p:grpSpPr>
              <a:xfrm>
                <a:off x="5354941" y="2549830"/>
                <a:ext cx="1285968" cy="822989"/>
                <a:chOff x="5972819" y="2322332"/>
                <a:chExt cx="1580915" cy="1011748"/>
              </a:xfrm>
            </p:grpSpPr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1CA982D0-BFE5-FB80-3243-2AC9758009E1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972819" y="2876880"/>
                  <a:ext cx="1580915" cy="457200"/>
                </a:xfrm>
                <a:prstGeom prst="rect">
                  <a:avLst/>
                </a:prstGeom>
                <a:noFill/>
                <a:ln w="9525" cap="flat" cmpd="sng" algn="ctr">
                  <a:noFill/>
                  <a:prstDash val="solid"/>
                </a:ln>
                <a:effectLst/>
              </p:spPr>
              <p:txBody>
                <a:bodyPr lIns="0" rIns="0" rtlCol="0" anchor="t" anchorCtr="0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rPr>
                    <a:t>Hotel &amp; Accom. Services</a:t>
                  </a:r>
                </a:p>
              </p:txBody>
            </p:sp>
            <p:pic>
              <p:nvPicPr>
                <p:cNvPr id="107" name="Picture 106">
                  <a:extLst>
                    <a:ext uri="{FF2B5EF4-FFF2-40B4-BE49-F238E27FC236}">
                      <a16:creationId xmlns:a16="http://schemas.microsoft.com/office/drawing/2014/main" id="{2505F59A-8ABA-3B7D-4C16-A337E2C0EF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487705" y="2322332"/>
                  <a:ext cx="530046" cy="533683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4CA7A777-6284-3060-0E07-A63E2FB401CD}"/>
                </a:ext>
              </a:extLst>
            </p:cNvPr>
            <p:cNvGrpSpPr/>
            <p:nvPr/>
          </p:nvGrpSpPr>
          <p:grpSpPr>
            <a:xfrm>
              <a:off x="3761804" y="4488418"/>
              <a:ext cx="3604522" cy="824929"/>
              <a:chOff x="4342039" y="4410888"/>
              <a:chExt cx="3604522" cy="824929"/>
            </a:xfrm>
          </p:grpSpPr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D656CEAF-09A0-3042-F838-4B598EC35912}"/>
                  </a:ext>
                </a:extLst>
              </p:cNvPr>
              <p:cNvGrpSpPr/>
              <p:nvPr/>
            </p:nvGrpSpPr>
            <p:grpSpPr>
              <a:xfrm>
                <a:off x="4342039" y="4410888"/>
                <a:ext cx="1043578" cy="822789"/>
                <a:chOff x="7317738" y="3504849"/>
                <a:chExt cx="1282931" cy="1011502"/>
              </a:xfrm>
            </p:grpSpPr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3D4F14B6-3A85-ECE4-3570-74076C0E0969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317738" y="4059151"/>
                  <a:ext cx="1282931" cy="457200"/>
                </a:xfrm>
                <a:prstGeom prst="rect">
                  <a:avLst/>
                </a:prstGeom>
                <a:noFill/>
                <a:ln w="9525" cap="flat" cmpd="sng" algn="ctr">
                  <a:noFill/>
                  <a:prstDash val="solid"/>
                </a:ln>
                <a:effectLst/>
              </p:spPr>
              <p:txBody>
                <a:bodyPr lIns="0" rIns="0" rtlCol="0" anchor="t" anchorCtr="0"/>
                <a:lstStyle/>
                <a:p>
                  <a:pPr marL="0" marR="0" lvl="0" indent="0" algn="ctr" defTabSz="91394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rPr>
                    <a:t>Construction</a:t>
                  </a:r>
                </a:p>
              </p:txBody>
            </p:sp>
            <p:pic>
              <p:nvPicPr>
                <p:cNvPr id="101" name="Picture 100">
                  <a:extLst>
                    <a:ext uri="{FF2B5EF4-FFF2-40B4-BE49-F238E27FC236}">
                      <a16:creationId xmlns:a16="http://schemas.microsoft.com/office/drawing/2014/main" id="{B5C61F84-AA86-AAA3-422A-A7CFE3CB8B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723951" y="3504849"/>
                  <a:ext cx="530046" cy="530046"/>
                </a:xfrm>
                <a:prstGeom prst="rect">
                  <a:avLst/>
                </a:prstGeom>
              </p:spPr>
            </p:pic>
          </p:grp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48BF5B88-6329-C7CF-DE55-F3B3B3F210E2}"/>
                  </a:ext>
                </a:extLst>
              </p:cNvPr>
              <p:cNvGrpSpPr/>
              <p:nvPr/>
            </p:nvGrpSpPr>
            <p:grpSpPr>
              <a:xfrm>
                <a:off x="5412007" y="4421365"/>
                <a:ext cx="1285968" cy="814452"/>
                <a:chOff x="8449508" y="3517729"/>
                <a:chExt cx="1580915" cy="1001253"/>
              </a:xfrm>
            </p:grpSpPr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44ECB5AD-A389-1DEF-FD66-2954615AC529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8449508" y="4061781"/>
                  <a:ext cx="1580915" cy="457201"/>
                </a:xfrm>
                <a:prstGeom prst="rect">
                  <a:avLst/>
                </a:prstGeom>
                <a:noFill/>
                <a:ln w="9525" cap="flat" cmpd="sng" algn="ctr">
                  <a:noFill/>
                  <a:prstDash val="solid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394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rPr>
                    <a:t>Automotive</a:t>
                  </a:r>
                </a:p>
              </p:txBody>
            </p:sp>
            <p:pic>
              <p:nvPicPr>
                <p:cNvPr id="110" name="Picture 109">
                  <a:extLst>
                    <a:ext uri="{FF2B5EF4-FFF2-40B4-BE49-F238E27FC236}">
                      <a16:creationId xmlns:a16="http://schemas.microsoft.com/office/drawing/2014/main" id="{6375C22C-A155-0247-8681-2776FC98C1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934910" y="3517729"/>
                  <a:ext cx="530046" cy="530046"/>
                </a:xfrm>
                <a:prstGeom prst="rect">
                  <a:avLst/>
                </a:prstGeom>
              </p:spPr>
            </p:pic>
          </p:grpSp>
          <p:grpSp>
            <p:nvGrpSpPr>
              <p:cNvPr id="120" name="Group 119">
                <a:extLst>
                  <a:ext uri="{FF2B5EF4-FFF2-40B4-BE49-F238E27FC236}">
                    <a16:creationId xmlns:a16="http://schemas.microsoft.com/office/drawing/2014/main" id="{984789C6-A850-2F5F-8488-B8C0C8BB9E7E}"/>
                  </a:ext>
                </a:extLst>
              </p:cNvPr>
              <p:cNvGrpSpPr/>
              <p:nvPr/>
            </p:nvGrpSpPr>
            <p:grpSpPr>
              <a:xfrm>
                <a:off x="6515134" y="4452405"/>
                <a:ext cx="1431427" cy="689958"/>
                <a:chOff x="4697235" y="3499107"/>
                <a:chExt cx="1759736" cy="848205"/>
              </a:xfrm>
            </p:grpSpPr>
            <p:pic>
              <p:nvPicPr>
                <p:cNvPr id="121" name="Picture 120">
                  <a:extLst>
                    <a:ext uri="{FF2B5EF4-FFF2-40B4-BE49-F238E27FC236}">
                      <a16:creationId xmlns:a16="http://schemas.microsoft.com/office/drawing/2014/main" id="{F0133ED3-C3E3-54BE-5B1F-B222EF684D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249704" y="3499107"/>
                  <a:ext cx="530046" cy="530046"/>
                </a:xfrm>
                <a:prstGeom prst="rect">
                  <a:avLst/>
                </a:prstGeom>
              </p:spPr>
            </p:pic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0A10C803-DA2E-98E0-AEED-0BE4FFB4D82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697235" y="4003678"/>
                  <a:ext cx="1759736" cy="343634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t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rPr>
                    <a:t>E&amp;P 2.0 (Retail &amp; Commercial)</a:t>
                  </a:r>
                </a:p>
              </p:txBody>
            </p:sp>
          </p:grp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9FB66F08-7364-7DD0-7B5B-7A8903D92817}"/>
                </a:ext>
              </a:extLst>
            </p:cNvPr>
            <p:cNvGrpSpPr/>
            <p:nvPr/>
          </p:nvGrpSpPr>
          <p:grpSpPr>
            <a:xfrm>
              <a:off x="3761804" y="5429180"/>
              <a:ext cx="3308381" cy="935474"/>
              <a:chOff x="4225490" y="5351650"/>
              <a:chExt cx="3308381" cy="935474"/>
            </a:xfrm>
          </p:grpSpPr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C56ED0A3-4BDB-80B5-5895-1744F6CEC025}"/>
                  </a:ext>
                </a:extLst>
              </p:cNvPr>
              <p:cNvGrpSpPr/>
              <p:nvPr/>
            </p:nvGrpSpPr>
            <p:grpSpPr>
              <a:xfrm>
                <a:off x="6610511" y="5429416"/>
                <a:ext cx="923360" cy="857708"/>
                <a:chOff x="9712981" y="3532769"/>
                <a:chExt cx="1135140" cy="1054430"/>
              </a:xfrm>
            </p:grpSpPr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C7F5F67D-CE2A-5ACC-DA09-3F433CD7F79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9712981" y="4057155"/>
                  <a:ext cx="1135140" cy="530044"/>
                </a:xfrm>
                <a:prstGeom prst="rect">
                  <a:avLst/>
                </a:prstGeom>
                <a:noFill/>
                <a:ln w="9525" cap="flat" cmpd="sng" algn="ctr">
                  <a:noFill/>
                  <a:prstDash val="solid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rPr>
                    <a:t>Air Transport</a:t>
                  </a:r>
                  <a:endParaRPr kumimoji="0" lang="en-US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endParaRPr>
                </a:p>
              </p:txBody>
            </p:sp>
            <p:pic>
              <p:nvPicPr>
                <p:cNvPr id="113" name="Picture 112">
                  <a:extLst>
                    <a:ext uri="{FF2B5EF4-FFF2-40B4-BE49-F238E27FC236}">
                      <a16:creationId xmlns:a16="http://schemas.microsoft.com/office/drawing/2014/main" id="{265302D2-4B95-8D5D-8F66-83531ECDC6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006028" y="3532769"/>
                  <a:ext cx="530046" cy="530046"/>
                </a:xfrm>
                <a:prstGeom prst="rect">
                  <a:avLst/>
                </a:prstGeom>
              </p:spPr>
            </p:pic>
          </p:grp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7E7C4A47-AAA8-5D90-0FDE-6646D2F2DAA7}"/>
                  </a:ext>
                </a:extLst>
              </p:cNvPr>
              <p:cNvGrpSpPr/>
              <p:nvPr/>
            </p:nvGrpSpPr>
            <p:grpSpPr>
              <a:xfrm>
                <a:off x="4225490" y="5428194"/>
                <a:ext cx="1285968" cy="833121"/>
                <a:chOff x="5928016" y="3492147"/>
                <a:chExt cx="1580915" cy="1024204"/>
              </a:xfrm>
            </p:grpSpPr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D221479A-9210-B9FD-C13E-24135B664EA0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928016" y="4059151"/>
                  <a:ext cx="1580915" cy="457200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t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rPr>
                    <a:t>Agriculture – Commodities </a:t>
                  </a:r>
                </a:p>
              </p:txBody>
            </p:sp>
            <p:pic>
              <p:nvPicPr>
                <p:cNvPr id="116" name="Picture 115">
                  <a:extLst>
                    <a:ext uri="{FF2B5EF4-FFF2-40B4-BE49-F238E27FC236}">
                      <a16:creationId xmlns:a16="http://schemas.microsoft.com/office/drawing/2014/main" id="{0198B60B-90A8-3EC2-D943-6DFC506E3C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396371" y="3492147"/>
                  <a:ext cx="530046" cy="530046"/>
                </a:xfrm>
                <a:prstGeom prst="rect">
                  <a:avLst/>
                </a:prstGeom>
              </p:spPr>
            </p:pic>
          </p:grp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A77470FC-001B-E2BC-F7E4-07B7F72FAD4F}"/>
                  </a:ext>
                </a:extLst>
              </p:cNvPr>
              <p:cNvGrpSpPr/>
              <p:nvPr/>
            </p:nvGrpSpPr>
            <p:grpSpPr>
              <a:xfrm>
                <a:off x="5484139" y="5351650"/>
                <a:ext cx="1005059" cy="786338"/>
                <a:chOff x="10578950" y="3299746"/>
                <a:chExt cx="1235576" cy="966694"/>
              </a:xfrm>
            </p:grpSpPr>
            <p:pic>
              <p:nvPicPr>
                <p:cNvPr id="127" name="Picture 126">
                  <a:extLst>
                    <a:ext uri="{FF2B5EF4-FFF2-40B4-BE49-F238E27FC236}">
                      <a16:creationId xmlns:a16="http://schemas.microsoft.com/office/drawing/2014/main" id="{05340772-2BAC-5602-C68D-A9C9605262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861373" y="3299746"/>
                  <a:ext cx="677877" cy="677873"/>
                </a:xfrm>
                <a:prstGeom prst="rect">
                  <a:avLst/>
                </a:prstGeom>
              </p:spPr>
            </p:pic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CA048BB6-38DF-2146-F1A2-85AE6A66B17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0578950" y="3929962"/>
                  <a:ext cx="1235576" cy="336478"/>
                </a:xfrm>
                <a:prstGeom prst="rect">
                  <a:avLst/>
                </a:prstGeom>
                <a:noFill/>
                <a:ln w="9525" cap="flat" cmpd="sng" algn="ctr">
                  <a:noFill/>
                  <a:prstDash val="solid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rPr>
                    <a:t>Sea Transport</a:t>
                  </a:r>
                  <a:endParaRPr kumimoji="0" lang="en-US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endParaRPr>
                </a:p>
              </p:txBody>
            </p:sp>
          </p:grp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407024FF-3696-05F5-74A5-1EF4DC653E29}"/>
                </a:ext>
              </a:extLst>
            </p:cNvPr>
            <p:cNvGrpSpPr/>
            <p:nvPr/>
          </p:nvGrpSpPr>
          <p:grpSpPr>
            <a:xfrm>
              <a:off x="3761804" y="3533265"/>
              <a:ext cx="3602601" cy="840449"/>
              <a:chOff x="4238101" y="3455735"/>
              <a:chExt cx="3602601" cy="840449"/>
            </a:xfrm>
          </p:grpSpPr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6CD51A18-F0D6-5561-CE9B-3A2EADB3F670}"/>
                  </a:ext>
                </a:extLst>
              </p:cNvPr>
              <p:cNvGrpSpPr/>
              <p:nvPr/>
            </p:nvGrpSpPr>
            <p:grpSpPr>
              <a:xfrm>
                <a:off x="4238101" y="3465046"/>
                <a:ext cx="1285969" cy="827757"/>
                <a:chOff x="8600749" y="2316471"/>
                <a:chExt cx="1580915" cy="1017609"/>
              </a:xfrm>
            </p:grpSpPr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C1491186-C770-CAB1-DAF1-14A17045151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8600749" y="2876880"/>
                  <a:ext cx="1580915" cy="457200"/>
                </a:xfrm>
                <a:prstGeom prst="rect">
                  <a:avLst/>
                </a:prstGeom>
                <a:noFill/>
                <a:ln w="9525" cap="flat" cmpd="sng" algn="ctr">
                  <a:noFill/>
                  <a:prstDash val="solid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rPr>
                    <a:t>Oil &amp; Gas</a:t>
                  </a:r>
                </a:p>
              </p:txBody>
            </p:sp>
            <p:pic>
              <p:nvPicPr>
                <p:cNvPr id="119" name="Picture 118">
                  <a:extLst>
                    <a:ext uri="{FF2B5EF4-FFF2-40B4-BE49-F238E27FC236}">
                      <a16:creationId xmlns:a16="http://schemas.microsoft.com/office/drawing/2014/main" id="{E0CD63FE-634C-9B7A-0C25-30598E70B7A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106403" y="2316471"/>
                  <a:ext cx="569607" cy="545406"/>
                </a:xfrm>
                <a:prstGeom prst="rect">
                  <a:avLst/>
                </a:prstGeom>
              </p:spPr>
            </p:pic>
          </p:grpSp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A4C283FA-F78F-410B-64BF-22E969A13CC8}"/>
                  </a:ext>
                </a:extLst>
              </p:cNvPr>
              <p:cNvGrpSpPr/>
              <p:nvPr/>
            </p:nvGrpSpPr>
            <p:grpSpPr>
              <a:xfrm>
                <a:off x="5327935" y="3535409"/>
                <a:ext cx="1285968" cy="760775"/>
                <a:chOff x="7345250" y="2389671"/>
                <a:chExt cx="1580915" cy="935265"/>
              </a:xfrm>
            </p:grpSpPr>
            <p:pic>
              <p:nvPicPr>
                <p:cNvPr id="124" name="Picture 123">
                  <a:extLst>
                    <a:ext uri="{FF2B5EF4-FFF2-40B4-BE49-F238E27FC236}">
                      <a16:creationId xmlns:a16="http://schemas.microsoft.com/office/drawing/2014/main" id="{54D80066-4306-92CD-36E6-1900891767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902181" y="2389671"/>
                  <a:ext cx="530046" cy="530046"/>
                </a:xfrm>
                <a:prstGeom prst="rect">
                  <a:avLst/>
                </a:prstGeom>
              </p:spPr>
            </p:pic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C94F66D5-8ECA-CC7F-573D-1C1227AA6BF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345250" y="2867736"/>
                  <a:ext cx="1580915" cy="457200"/>
                </a:xfrm>
                <a:prstGeom prst="rect">
                  <a:avLst/>
                </a:prstGeom>
                <a:noFill/>
                <a:ln w="9525" cap="flat" cmpd="sng" algn="ctr">
                  <a:noFill/>
                  <a:prstDash val="solid"/>
                </a:ln>
                <a:effectLst/>
              </p:spPr>
              <p:txBody>
                <a:bodyPr rtlCol="0" anchor="t" anchorCtr="0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rPr>
                    <a:t>Healthcare</a:t>
                  </a:r>
                </a:p>
              </p:txBody>
            </p:sp>
          </p:grpSp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7C2F89B1-03F3-B72C-EB64-BDD9E1253716}"/>
                  </a:ext>
                </a:extLst>
              </p:cNvPr>
              <p:cNvGrpSpPr/>
              <p:nvPr/>
            </p:nvGrpSpPr>
            <p:grpSpPr>
              <a:xfrm>
                <a:off x="6396782" y="3455735"/>
                <a:ext cx="1443920" cy="793842"/>
                <a:chOff x="7183202" y="3464695"/>
                <a:chExt cx="1521497" cy="836491"/>
              </a:xfrm>
            </p:grpSpPr>
            <p:pic>
              <p:nvPicPr>
                <p:cNvPr id="130" name="Picture 129">
                  <a:extLst>
                    <a:ext uri="{FF2B5EF4-FFF2-40B4-BE49-F238E27FC236}">
                      <a16:creationId xmlns:a16="http://schemas.microsoft.com/office/drawing/2014/main" id="{29102D21-E8E9-38BB-7931-E038D89F4DA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642956" y="3464695"/>
                  <a:ext cx="500239" cy="500239"/>
                </a:xfrm>
                <a:prstGeom prst="rect">
                  <a:avLst/>
                </a:prstGeom>
              </p:spPr>
            </p:pic>
            <p:sp>
              <p:nvSpPr>
                <p:cNvPr id="131" name="Rectangle 130">
                  <a:extLst>
                    <a:ext uri="{FF2B5EF4-FFF2-40B4-BE49-F238E27FC236}">
                      <a16:creationId xmlns:a16="http://schemas.microsoft.com/office/drawing/2014/main" id="{A41D50A2-3BEF-1EB4-F3DF-D97FB4936CF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183202" y="3953905"/>
                  <a:ext cx="1521497" cy="347281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t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rPr>
                    <a:t>Communications &amp; Multimedia</a:t>
                  </a:r>
                </a:p>
              </p:txBody>
            </p:sp>
          </p:grpSp>
        </p:grp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7F2D8DF0-A68F-508B-E56C-C4BEDACFEDC9}"/>
              </a:ext>
            </a:extLst>
          </p:cNvPr>
          <p:cNvGrpSpPr/>
          <p:nvPr/>
        </p:nvGrpSpPr>
        <p:grpSpPr>
          <a:xfrm>
            <a:off x="7742059" y="1741234"/>
            <a:ext cx="3321260" cy="550497"/>
            <a:chOff x="4734292" y="1679865"/>
            <a:chExt cx="3321260" cy="550497"/>
          </a:xfrm>
        </p:grpSpPr>
        <p:sp>
          <p:nvSpPr>
            <p:cNvPr id="139" name="Rectangle: Rounded Corners 138">
              <a:extLst>
                <a:ext uri="{FF2B5EF4-FFF2-40B4-BE49-F238E27FC236}">
                  <a16:creationId xmlns:a16="http://schemas.microsoft.com/office/drawing/2014/main" id="{5E0E307B-F5F7-7B67-6862-C852F5B63EB9}"/>
                </a:ext>
              </a:extLst>
            </p:cNvPr>
            <p:cNvSpPr/>
            <p:nvPr/>
          </p:nvSpPr>
          <p:spPr>
            <a:xfrm>
              <a:off x="4734292" y="1679865"/>
              <a:ext cx="1476211" cy="393337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MY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265DBBA3-E1E6-CCAD-B3EF-83F85693D0C7}"/>
                </a:ext>
              </a:extLst>
            </p:cNvPr>
            <p:cNvSpPr txBox="1">
              <a:spLocks/>
            </p:cNvSpPr>
            <p:nvPr/>
          </p:nvSpPr>
          <p:spPr>
            <a:xfrm>
              <a:off x="5125328" y="1745742"/>
              <a:ext cx="2930224" cy="484620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27ACAA"/>
                </a:buClr>
                <a:buSzPct val="70000"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ppins" panose="00000500000000000000" pitchFamily="2" charset="0"/>
                  <a:ea typeface="Times New Roman" panose="02020603050405020304" pitchFamily="18" charset="0"/>
                  <a:cs typeface="Poppins" panose="00000500000000000000" pitchFamily="2" charset="0"/>
                </a:rPr>
                <a:t>Phase 2</a:t>
              </a:r>
            </a:p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27ACAA"/>
                </a:buClr>
                <a:buSzPct val="70000"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endParaRPr>
            </a:p>
          </p:txBody>
        </p:sp>
      </p:grpSp>
      <p:pic>
        <p:nvPicPr>
          <p:cNvPr id="2" name="Picture 1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4117C6A6-CF3F-29A4-8B2B-2294BA80C6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035" y="5260765"/>
            <a:ext cx="329575" cy="329575"/>
          </a:xfrm>
          <a:prstGeom prst="rect">
            <a:avLst/>
          </a:prstGeom>
        </p:spPr>
      </p:pic>
      <p:pic>
        <p:nvPicPr>
          <p:cNvPr id="3" name="Picture 2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42DBA01F-027F-1BE3-4745-88A100129B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530" y="5260764"/>
            <a:ext cx="329575" cy="329575"/>
          </a:xfrm>
          <a:prstGeom prst="rect">
            <a:avLst/>
          </a:prstGeom>
        </p:spPr>
      </p:pic>
      <p:pic>
        <p:nvPicPr>
          <p:cNvPr id="6" name="Picture 5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6444CA88-3129-4FB4-EB24-AB14ED4561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953" y="4276910"/>
            <a:ext cx="329575" cy="329575"/>
          </a:xfrm>
          <a:prstGeom prst="rect">
            <a:avLst/>
          </a:prstGeom>
        </p:spPr>
      </p:pic>
      <p:pic>
        <p:nvPicPr>
          <p:cNvPr id="17" name="Picture 16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45F3BF92-FFBF-C9A0-3B89-66D06CA1DD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035" y="4288233"/>
            <a:ext cx="329575" cy="329575"/>
          </a:xfrm>
          <a:prstGeom prst="rect">
            <a:avLst/>
          </a:prstGeom>
        </p:spPr>
      </p:pic>
      <p:pic>
        <p:nvPicPr>
          <p:cNvPr id="23" name="Picture 22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BF838E24-13D8-6307-515A-14AA7DB043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573" y="4276910"/>
            <a:ext cx="329575" cy="329575"/>
          </a:xfrm>
          <a:prstGeom prst="rect">
            <a:avLst/>
          </a:prstGeom>
        </p:spPr>
      </p:pic>
      <p:pic>
        <p:nvPicPr>
          <p:cNvPr id="24" name="Picture 23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7AAFF20F-779F-BAD9-1199-C24D4D39FF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217" y="5260764"/>
            <a:ext cx="329575" cy="329575"/>
          </a:xfrm>
          <a:prstGeom prst="rect">
            <a:avLst/>
          </a:prstGeom>
        </p:spPr>
      </p:pic>
      <p:pic>
        <p:nvPicPr>
          <p:cNvPr id="25" name="Picture 24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A5938294-C4AA-91EA-C601-A7F5F4503A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706" y="3323979"/>
            <a:ext cx="329575" cy="329575"/>
          </a:xfrm>
          <a:prstGeom prst="rect">
            <a:avLst/>
          </a:prstGeom>
        </p:spPr>
      </p:pic>
      <p:pic>
        <p:nvPicPr>
          <p:cNvPr id="26" name="Picture 25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E827CEFD-D209-68BF-8AC2-A99A92B06B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036" y="3360046"/>
            <a:ext cx="329575" cy="329575"/>
          </a:xfrm>
          <a:prstGeom prst="rect">
            <a:avLst/>
          </a:prstGeom>
        </p:spPr>
      </p:pic>
      <p:pic>
        <p:nvPicPr>
          <p:cNvPr id="34" name="Picture 33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7B6DBF0B-16FA-F00D-76CE-7ED9AFA724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600" y="3360046"/>
            <a:ext cx="329575" cy="329575"/>
          </a:xfrm>
          <a:prstGeom prst="rect">
            <a:avLst/>
          </a:prstGeom>
        </p:spPr>
      </p:pic>
      <p:pic>
        <p:nvPicPr>
          <p:cNvPr id="35" name="Picture 34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65E4663B-3016-987E-0E06-394243F8A8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201" y="2409706"/>
            <a:ext cx="329575" cy="329575"/>
          </a:xfrm>
          <a:prstGeom prst="rect">
            <a:avLst/>
          </a:prstGeom>
        </p:spPr>
      </p:pic>
      <p:pic>
        <p:nvPicPr>
          <p:cNvPr id="42" name="Picture 41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FA8C9C2E-F421-3055-E959-6C457BCDA6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746" y="2416507"/>
            <a:ext cx="329575" cy="329575"/>
          </a:xfrm>
          <a:prstGeom prst="rect">
            <a:avLst/>
          </a:prstGeom>
        </p:spPr>
      </p:pic>
      <p:pic>
        <p:nvPicPr>
          <p:cNvPr id="43" name="Picture 42" descr="A green circle with a white tick in the middle&#10;&#10;Description automatically generated">
            <a:extLst>
              <a:ext uri="{FF2B5EF4-FFF2-40B4-BE49-F238E27FC236}">
                <a16:creationId xmlns:a16="http://schemas.microsoft.com/office/drawing/2014/main" id="{5384C46C-9675-1553-13DE-081C946FD4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451" y="2409706"/>
            <a:ext cx="329575" cy="329575"/>
          </a:xfrm>
          <a:prstGeom prst="rect">
            <a:avLst/>
          </a:prstGeom>
        </p:spPr>
      </p:pic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3D00995-83D6-5521-804C-82ED393E7580}"/>
              </a:ext>
            </a:extLst>
          </p:cNvPr>
          <p:cNvCxnSpPr>
            <a:cxnSpLocks/>
          </p:cNvCxnSpPr>
          <p:nvPr/>
        </p:nvCxnSpPr>
        <p:spPr>
          <a:xfrm>
            <a:off x="5701688" y="1812447"/>
            <a:ext cx="0" cy="4676277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1638136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5B48B-A158-9FFB-50D0-C9D21683A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05A582-6E61-0F36-AF6E-7F59670966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0442" y="227688"/>
            <a:ext cx="11482672" cy="604800"/>
          </a:xfrm>
        </p:spPr>
        <p:txBody>
          <a:bodyPr lIns="91440" tIns="45720" rIns="91440" bIns="45720" anchor="ctr"/>
          <a:lstStyle/>
          <a:p>
            <a:r>
              <a:rPr lang="en-US" sz="1800">
                <a:solidFill>
                  <a:srgbClr val="003F79"/>
                </a:solidFill>
                <a:latin typeface="Poppins"/>
                <a:cs typeface="Poppins"/>
              </a:rPr>
              <a:t>60 emerging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3F79"/>
                </a:solidFill>
                <a:effectLst/>
                <a:uLnTx/>
                <a:uFillTx/>
                <a:latin typeface="Poppins"/>
                <a:cs typeface="Poppins"/>
              </a:rPr>
              <a:t> roles identified in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/>
                <a:cs typeface="Poppins"/>
              </a:rPr>
              <a:t>Phase 1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3F79"/>
                </a:solidFill>
                <a:effectLst/>
                <a:uLnTx/>
                <a:uFillTx/>
                <a:latin typeface="Poppins"/>
                <a:cs typeface="Poppins"/>
              </a:rPr>
              <a:t> due to acceleration of AI and traction gain in Green Economy </a:t>
            </a:r>
            <a:endParaRPr lang="en-US" sz="1800" b="0" i="0" u="none" strike="noStrike" kern="0" cap="none" spc="0" normalizeH="0" baseline="0" noProof="0">
              <a:ln>
                <a:noFill/>
              </a:ln>
              <a:solidFill>
                <a:srgbClr val="003F79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ECAA7D-7F93-5A43-F39D-5EAD5FDFB28B}"/>
              </a:ext>
            </a:extLst>
          </p:cNvPr>
          <p:cNvSpPr txBox="1"/>
          <p:nvPr/>
        </p:nvSpPr>
        <p:spPr>
          <a:xfrm>
            <a:off x="-318052" y="4243276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5C6B8B-40A2-7AC3-79D1-938747B2C05B}"/>
              </a:ext>
            </a:extLst>
          </p:cNvPr>
          <p:cNvSpPr/>
          <p:nvPr/>
        </p:nvSpPr>
        <p:spPr>
          <a:xfrm>
            <a:off x="464347" y="960672"/>
            <a:ext cx="2039468" cy="4821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Aerospace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407CE4F-CD0F-91C2-2205-586EF7E04FCD}"/>
              </a:ext>
            </a:extLst>
          </p:cNvPr>
          <p:cNvSpPr txBox="1"/>
          <p:nvPr/>
        </p:nvSpPr>
        <p:spPr>
          <a:xfrm>
            <a:off x="471722" y="1871113"/>
            <a:ext cx="2027231" cy="209833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Sustainability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Computing Researcher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Advanced Material Scientist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Additive Manufacturing Technician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Drone Pilot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B5F979-8D92-5C87-019E-F46957AE1544}"/>
              </a:ext>
            </a:extLst>
          </p:cNvPr>
          <p:cNvSpPr/>
          <p:nvPr/>
        </p:nvSpPr>
        <p:spPr>
          <a:xfrm>
            <a:off x="462504" y="1509682"/>
            <a:ext cx="2039468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 Roles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B87743-00A9-7DEB-92E9-01FCACBB7CF3}"/>
              </a:ext>
            </a:extLst>
          </p:cNvPr>
          <p:cNvSpPr/>
          <p:nvPr/>
        </p:nvSpPr>
        <p:spPr>
          <a:xfrm>
            <a:off x="2743576" y="947144"/>
            <a:ext cx="2039468" cy="4821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Chemical</a:t>
            </a:r>
          </a:p>
        </p:txBody>
      </p:sp>
      <p:sp>
        <p:nvSpPr>
          <p:cNvPr id="8" name="TextBox 15">
            <a:extLst>
              <a:ext uri="{FF2B5EF4-FFF2-40B4-BE49-F238E27FC236}">
                <a16:creationId xmlns:a16="http://schemas.microsoft.com/office/drawing/2014/main" id="{5623F12E-D264-0109-402C-9E87DCA2E211}"/>
              </a:ext>
            </a:extLst>
          </p:cNvPr>
          <p:cNvSpPr txBox="1"/>
          <p:nvPr/>
        </p:nvSpPr>
        <p:spPr>
          <a:xfrm>
            <a:off x="2749107" y="1867171"/>
            <a:ext cx="2027231" cy="209833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Analyst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Scientist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Sustainability Specialist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Integrated Engineer / Inter-disciplinary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Advanced Materials Scientist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Digital Project Manager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Robotics Engineer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A682F0-2A86-B232-A9B7-B0826EA59BB2}"/>
              </a:ext>
            </a:extLst>
          </p:cNvPr>
          <p:cNvSpPr/>
          <p:nvPr/>
        </p:nvSpPr>
        <p:spPr>
          <a:xfrm>
            <a:off x="2742194" y="1509682"/>
            <a:ext cx="2039468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 Roles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DA37B4-E4DA-9042-4B28-0AE9A431E42B}"/>
              </a:ext>
            </a:extLst>
          </p:cNvPr>
          <p:cNvSpPr/>
          <p:nvPr/>
        </p:nvSpPr>
        <p:spPr>
          <a:xfrm>
            <a:off x="5022805" y="929053"/>
            <a:ext cx="2039468" cy="4821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Electrical &amp; Electronics</a:t>
            </a:r>
          </a:p>
        </p:txBody>
      </p:sp>
      <p:sp>
        <p:nvSpPr>
          <p:cNvPr id="12" name="TextBox 21">
            <a:extLst>
              <a:ext uri="{FF2B5EF4-FFF2-40B4-BE49-F238E27FC236}">
                <a16:creationId xmlns:a16="http://schemas.microsoft.com/office/drawing/2014/main" id="{55CA7006-F7C5-3799-9950-3393826CEE82}"/>
              </a:ext>
            </a:extLst>
          </p:cNvPr>
          <p:cNvSpPr txBox="1"/>
          <p:nvPr/>
        </p:nvSpPr>
        <p:spPr>
          <a:xfrm>
            <a:off x="5026492" y="1897030"/>
            <a:ext cx="2027231" cy="209833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AI/ ML Application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 Integration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Smart Manufacturing and AI Industrial 4.0 Analyst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Scientist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Sustainability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Steward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Analog Mixed Signal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Internet of Things (IoT) Specialists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5D61132-E825-FCFF-C389-DDE78043EAFE}"/>
              </a:ext>
            </a:extLst>
          </p:cNvPr>
          <p:cNvSpPr/>
          <p:nvPr/>
        </p:nvSpPr>
        <p:spPr>
          <a:xfrm>
            <a:off x="5021884" y="1509682"/>
            <a:ext cx="2039468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 Roles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FC208F2-4420-45CE-BB59-E9134A0457E3}"/>
              </a:ext>
            </a:extLst>
          </p:cNvPr>
          <p:cNvSpPr/>
          <p:nvPr/>
        </p:nvSpPr>
        <p:spPr>
          <a:xfrm>
            <a:off x="7302034" y="938857"/>
            <a:ext cx="2039468" cy="5046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Energy &amp; Power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2171BBE7-E937-C018-9BF0-D60941AEF1A1}"/>
              </a:ext>
            </a:extLst>
          </p:cNvPr>
          <p:cNvSpPr txBox="1"/>
          <p:nvPr/>
        </p:nvSpPr>
        <p:spPr>
          <a:xfrm>
            <a:off x="7303877" y="1897584"/>
            <a:ext cx="2027231" cy="209833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 Analyst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Data Architect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Energy Economist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 Scientist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IoT ‘Smart’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Energy Manager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Energy Solutions Integrator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Sustainability Specialist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Energy Trader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FCEDE66-DE4D-F57F-2BCE-B25F1C1CCEFC}"/>
              </a:ext>
            </a:extLst>
          </p:cNvPr>
          <p:cNvSpPr/>
          <p:nvPr/>
        </p:nvSpPr>
        <p:spPr>
          <a:xfrm>
            <a:off x="7301574" y="1509682"/>
            <a:ext cx="2039468" cy="322154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 Roles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366983-76D7-C361-3F2C-DEF03FC0655A}"/>
              </a:ext>
            </a:extLst>
          </p:cNvPr>
          <p:cNvSpPr/>
          <p:nvPr/>
        </p:nvSpPr>
        <p:spPr>
          <a:xfrm>
            <a:off x="9581262" y="947144"/>
            <a:ext cx="2039468" cy="4821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Food Manufacturing</a:t>
            </a:r>
            <a:endParaRPr kumimoji="0" lang="en-US" sz="13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F13B8EE-221D-B076-0D15-FE87EA1758F6}"/>
              </a:ext>
            </a:extLst>
          </p:cNvPr>
          <p:cNvSpPr txBox="1"/>
          <p:nvPr/>
        </p:nvSpPr>
        <p:spPr>
          <a:xfrm>
            <a:off x="9581262" y="1879445"/>
            <a:ext cx="2027231" cy="209833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Food Biotechnologist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Bioprocess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Data Scientist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Drone Pilots / Drivers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System Architect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Sustainability Specialist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4420F3A-27CB-AD39-9748-C861E58346CC}"/>
              </a:ext>
            </a:extLst>
          </p:cNvPr>
          <p:cNvSpPr/>
          <p:nvPr/>
        </p:nvSpPr>
        <p:spPr>
          <a:xfrm>
            <a:off x="9581262" y="1509682"/>
            <a:ext cx="2039468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 Roles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1E48C1F-BB3B-C01E-3605-C348A792A39B}"/>
              </a:ext>
            </a:extLst>
          </p:cNvPr>
          <p:cNvSpPr/>
          <p:nvPr/>
        </p:nvSpPr>
        <p:spPr>
          <a:xfrm>
            <a:off x="446087" y="4045262"/>
            <a:ext cx="2039468" cy="4821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Global Business Services</a:t>
            </a:r>
            <a:endParaRPr kumimoji="0" lang="en-US" sz="13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TextBox 23">
            <a:extLst>
              <a:ext uri="{FF2B5EF4-FFF2-40B4-BE49-F238E27FC236}">
                <a16:creationId xmlns:a16="http://schemas.microsoft.com/office/drawing/2014/main" id="{5CF75FCF-7B64-4741-C0B7-ECE25848F88B}"/>
              </a:ext>
            </a:extLst>
          </p:cNvPr>
          <p:cNvSpPr txBox="1"/>
          <p:nvPr/>
        </p:nvSpPr>
        <p:spPr>
          <a:xfrm>
            <a:off x="446086" y="4967795"/>
            <a:ext cx="2027231" cy="160412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AI and Machine Learning Specialist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Bot Trainer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Design Ethicist &amp; Product Philosopher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Prompt Injection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 Steward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899765B-C688-0537-D34B-C1ADA78BD9DE}"/>
              </a:ext>
            </a:extLst>
          </p:cNvPr>
          <p:cNvSpPr/>
          <p:nvPr/>
        </p:nvSpPr>
        <p:spPr>
          <a:xfrm>
            <a:off x="446087" y="4584205"/>
            <a:ext cx="2039468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 Roles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C7EBEAE-541E-CE49-7C22-13DD53843429}"/>
              </a:ext>
            </a:extLst>
          </p:cNvPr>
          <p:cNvSpPr/>
          <p:nvPr/>
        </p:nvSpPr>
        <p:spPr>
          <a:xfrm>
            <a:off x="2728007" y="4045262"/>
            <a:ext cx="2039468" cy="4821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ICT</a:t>
            </a:r>
          </a:p>
        </p:txBody>
      </p:sp>
      <p:sp>
        <p:nvSpPr>
          <p:cNvPr id="25" name="TextBox 26">
            <a:extLst>
              <a:ext uri="{FF2B5EF4-FFF2-40B4-BE49-F238E27FC236}">
                <a16:creationId xmlns:a16="http://schemas.microsoft.com/office/drawing/2014/main" id="{BCFFCA7E-D523-6621-41E6-3119E124C128}"/>
              </a:ext>
            </a:extLst>
          </p:cNvPr>
          <p:cNvSpPr txBox="1"/>
          <p:nvPr/>
        </p:nvSpPr>
        <p:spPr>
          <a:xfrm>
            <a:off x="2728927" y="4967795"/>
            <a:ext cx="2027231" cy="160412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AI Auditor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AI Ethicist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Prompt Engineer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E563610-8D6E-40F2-3AAF-FF599D5E2298}"/>
              </a:ext>
            </a:extLst>
          </p:cNvPr>
          <p:cNvSpPr/>
          <p:nvPr/>
        </p:nvSpPr>
        <p:spPr>
          <a:xfrm>
            <a:off x="2728007" y="4584205"/>
            <a:ext cx="2039468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 Roles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A9AB51C-9712-9486-F23E-AFE4DBA046C8}"/>
              </a:ext>
            </a:extLst>
          </p:cNvPr>
          <p:cNvSpPr/>
          <p:nvPr/>
        </p:nvSpPr>
        <p:spPr>
          <a:xfrm>
            <a:off x="5009927" y="4045262"/>
            <a:ext cx="2039468" cy="4821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Medical Devices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TextBox 29">
            <a:extLst>
              <a:ext uri="{FF2B5EF4-FFF2-40B4-BE49-F238E27FC236}">
                <a16:creationId xmlns:a16="http://schemas.microsoft.com/office/drawing/2014/main" id="{54EBE601-5971-8692-163E-C664DD306F30}"/>
              </a:ext>
            </a:extLst>
          </p:cNvPr>
          <p:cNvSpPr txBox="1"/>
          <p:nvPr/>
        </p:nvSpPr>
        <p:spPr>
          <a:xfrm>
            <a:off x="5011768" y="4967795"/>
            <a:ext cx="2027231" cy="160412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AI Diagnostics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Telehealth and Remote Monitoring Specialist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AI Digital Marketing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Cloud Computing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5B67D6D-4BBE-DC15-72B6-37BD68837801}"/>
              </a:ext>
            </a:extLst>
          </p:cNvPr>
          <p:cNvSpPr/>
          <p:nvPr/>
        </p:nvSpPr>
        <p:spPr>
          <a:xfrm>
            <a:off x="5009927" y="4584205"/>
            <a:ext cx="2039468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 Roles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887121A-7B74-FF17-44E6-3908A93DBC0F}"/>
              </a:ext>
            </a:extLst>
          </p:cNvPr>
          <p:cNvSpPr/>
          <p:nvPr/>
        </p:nvSpPr>
        <p:spPr>
          <a:xfrm>
            <a:off x="7291847" y="4045262"/>
            <a:ext cx="2039468" cy="4821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Pharmaceutical Manufacturing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TextBox 32">
            <a:extLst>
              <a:ext uri="{FF2B5EF4-FFF2-40B4-BE49-F238E27FC236}">
                <a16:creationId xmlns:a16="http://schemas.microsoft.com/office/drawing/2014/main" id="{417E80E4-E764-E84C-368C-D31573CAD1BE}"/>
              </a:ext>
            </a:extLst>
          </p:cNvPr>
          <p:cNvSpPr txBox="1"/>
          <p:nvPr/>
        </p:nvSpPr>
        <p:spPr>
          <a:xfrm>
            <a:off x="7294609" y="4967795"/>
            <a:ext cx="2027231" cy="160412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AI Diagnostics Executive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 Scientist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Computational Biologist / Chemist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System Integration   Engineer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44" name="Rectangle 1343">
            <a:extLst>
              <a:ext uri="{FF2B5EF4-FFF2-40B4-BE49-F238E27FC236}">
                <a16:creationId xmlns:a16="http://schemas.microsoft.com/office/drawing/2014/main" id="{7321CE76-1F67-8374-0701-DF4988AB18E9}"/>
              </a:ext>
            </a:extLst>
          </p:cNvPr>
          <p:cNvSpPr/>
          <p:nvPr/>
        </p:nvSpPr>
        <p:spPr>
          <a:xfrm>
            <a:off x="7291847" y="4584205"/>
            <a:ext cx="2039468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 Roles</a:t>
            </a:r>
          </a:p>
        </p:txBody>
      </p:sp>
      <p:sp>
        <p:nvSpPr>
          <p:cNvPr id="1345" name="Rectangle 1344">
            <a:extLst>
              <a:ext uri="{FF2B5EF4-FFF2-40B4-BE49-F238E27FC236}">
                <a16:creationId xmlns:a16="http://schemas.microsoft.com/office/drawing/2014/main" id="{592B2436-A843-7E01-D272-89C3440881BF}"/>
              </a:ext>
            </a:extLst>
          </p:cNvPr>
          <p:cNvSpPr/>
          <p:nvPr/>
        </p:nvSpPr>
        <p:spPr>
          <a:xfrm>
            <a:off x="9573765" y="4045262"/>
            <a:ext cx="2039468" cy="4821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Wholesale &amp; R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etail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Trade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46" name="TextBox 41">
            <a:extLst>
              <a:ext uri="{FF2B5EF4-FFF2-40B4-BE49-F238E27FC236}">
                <a16:creationId xmlns:a16="http://schemas.microsoft.com/office/drawing/2014/main" id="{D98FA9D1-8D74-706D-89C1-E02D4A70CF4F}"/>
              </a:ext>
            </a:extLst>
          </p:cNvPr>
          <p:cNvSpPr txBox="1"/>
          <p:nvPr/>
        </p:nvSpPr>
        <p:spPr>
          <a:xfrm>
            <a:off x="9577448" y="4967795"/>
            <a:ext cx="2027231" cy="160412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AI and Robotics Technician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Sustainability Coordinator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Personal Shopper and Stylist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Innovation Specialist / Agile Coach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Digital Analyst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Live Host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47" name="Rectangle 1346">
            <a:extLst>
              <a:ext uri="{FF2B5EF4-FFF2-40B4-BE49-F238E27FC236}">
                <a16:creationId xmlns:a16="http://schemas.microsoft.com/office/drawing/2014/main" id="{A308D396-1C78-6AA8-45AE-CEE0D2C74407}"/>
              </a:ext>
            </a:extLst>
          </p:cNvPr>
          <p:cNvSpPr/>
          <p:nvPr/>
        </p:nvSpPr>
        <p:spPr>
          <a:xfrm>
            <a:off x="9573765" y="4584205"/>
            <a:ext cx="2039468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 Roles</a:t>
            </a:r>
          </a:p>
        </p:txBody>
      </p:sp>
      <p:sp>
        <p:nvSpPr>
          <p:cNvPr id="1356" name="TextBox 1355">
            <a:extLst>
              <a:ext uri="{FF2B5EF4-FFF2-40B4-BE49-F238E27FC236}">
                <a16:creationId xmlns:a16="http://schemas.microsoft.com/office/drawing/2014/main" id="{DAE9002C-14DA-C2B2-B846-FD52A34D6B1C}"/>
              </a:ext>
            </a:extLst>
          </p:cNvPr>
          <p:cNvSpPr txBox="1"/>
          <p:nvPr/>
        </p:nvSpPr>
        <p:spPr>
          <a:xfrm>
            <a:off x="8588899" y="6629912"/>
            <a:ext cx="14620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AI/Digital Role</a:t>
            </a:r>
            <a:endParaRPr kumimoji="0" lang="en-MY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357" name="Oval 1356">
            <a:extLst>
              <a:ext uri="{FF2B5EF4-FFF2-40B4-BE49-F238E27FC236}">
                <a16:creationId xmlns:a16="http://schemas.microsoft.com/office/drawing/2014/main" id="{F5F072FF-DA61-0F93-BB58-367533F21A3E}"/>
              </a:ext>
            </a:extLst>
          </p:cNvPr>
          <p:cNvSpPr/>
          <p:nvPr/>
        </p:nvSpPr>
        <p:spPr>
          <a:xfrm>
            <a:off x="9703213" y="670709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58" name="TextBox 1357">
            <a:extLst>
              <a:ext uri="{FF2B5EF4-FFF2-40B4-BE49-F238E27FC236}">
                <a16:creationId xmlns:a16="http://schemas.microsoft.com/office/drawing/2014/main" id="{B3532C5D-8BC3-CF7F-4A24-193326D0D5FE}"/>
              </a:ext>
            </a:extLst>
          </p:cNvPr>
          <p:cNvSpPr txBox="1"/>
          <p:nvPr/>
        </p:nvSpPr>
        <p:spPr>
          <a:xfrm>
            <a:off x="9922659" y="6628391"/>
            <a:ext cx="16858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Green Role</a:t>
            </a:r>
            <a:endParaRPr kumimoji="0" lang="en-MY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359" name="Oval 1358">
            <a:extLst>
              <a:ext uri="{FF2B5EF4-FFF2-40B4-BE49-F238E27FC236}">
                <a16:creationId xmlns:a16="http://schemas.microsoft.com/office/drawing/2014/main" id="{A4AB5D62-1DF5-E94C-40A1-038BC1559209}"/>
              </a:ext>
            </a:extLst>
          </p:cNvPr>
          <p:cNvSpPr/>
          <p:nvPr/>
        </p:nvSpPr>
        <p:spPr>
          <a:xfrm>
            <a:off x="10811983" y="6704847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93" name="TextBox 1392">
            <a:extLst>
              <a:ext uri="{FF2B5EF4-FFF2-40B4-BE49-F238E27FC236}">
                <a16:creationId xmlns:a16="http://schemas.microsoft.com/office/drawing/2014/main" id="{04ED023A-1A36-D459-8EB6-BA6ED670E7A7}"/>
              </a:ext>
            </a:extLst>
          </p:cNvPr>
          <p:cNvSpPr txBox="1"/>
          <p:nvPr/>
        </p:nvSpPr>
        <p:spPr>
          <a:xfrm>
            <a:off x="11091895" y="6607345"/>
            <a:ext cx="16858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New Tech</a:t>
            </a:r>
            <a:endParaRPr kumimoji="0" lang="en-MY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394" name="Oval 1393">
            <a:extLst>
              <a:ext uri="{FF2B5EF4-FFF2-40B4-BE49-F238E27FC236}">
                <a16:creationId xmlns:a16="http://schemas.microsoft.com/office/drawing/2014/main" id="{4C0561E0-D53D-E0B7-E3EC-1A17A86DC582}"/>
              </a:ext>
            </a:extLst>
          </p:cNvPr>
          <p:cNvSpPr/>
          <p:nvPr/>
        </p:nvSpPr>
        <p:spPr>
          <a:xfrm>
            <a:off x="11913114" y="6673641"/>
            <a:ext cx="108000" cy="108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460" name="TextBox 1459">
            <a:extLst>
              <a:ext uri="{FF2B5EF4-FFF2-40B4-BE49-F238E27FC236}">
                <a16:creationId xmlns:a16="http://schemas.microsoft.com/office/drawing/2014/main" id="{6A346E76-5632-AF00-B48D-DB80B111739F}"/>
              </a:ext>
            </a:extLst>
          </p:cNvPr>
          <p:cNvSpPr txBox="1"/>
          <p:nvPr/>
        </p:nvSpPr>
        <p:spPr>
          <a:xfrm>
            <a:off x="3284547" y="6596459"/>
            <a:ext cx="61367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Roles shown in </a:t>
            </a: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bold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indicate positions that overlap across 2 sectors.</a:t>
            </a:r>
            <a:endParaRPr kumimoji="0" lang="en-MY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F277DC6-F4AC-0E15-70E2-E27EBD24BB27}"/>
              </a:ext>
            </a:extLst>
          </p:cNvPr>
          <p:cNvSpPr/>
          <p:nvPr/>
        </p:nvSpPr>
        <p:spPr>
          <a:xfrm>
            <a:off x="2272714" y="213376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DC59D1CA-C2FE-4253-2C2B-0F0BF1740425}"/>
              </a:ext>
            </a:extLst>
          </p:cNvPr>
          <p:cNvSpPr/>
          <p:nvPr/>
        </p:nvSpPr>
        <p:spPr>
          <a:xfrm>
            <a:off x="2276425" y="282061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26A5757-D73F-A1D0-6506-04FA9454051F}"/>
              </a:ext>
            </a:extLst>
          </p:cNvPr>
          <p:cNvSpPr/>
          <p:nvPr/>
        </p:nvSpPr>
        <p:spPr>
          <a:xfrm>
            <a:off x="4578238" y="195804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586891F-F583-3337-C20B-BC7D8B25EC32}"/>
              </a:ext>
            </a:extLst>
          </p:cNvPr>
          <p:cNvSpPr/>
          <p:nvPr/>
        </p:nvSpPr>
        <p:spPr>
          <a:xfrm>
            <a:off x="4578238" y="212588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614905-6EC2-97E6-440E-39FA7CC28EBC}"/>
              </a:ext>
            </a:extLst>
          </p:cNvPr>
          <p:cNvSpPr/>
          <p:nvPr/>
        </p:nvSpPr>
        <p:spPr>
          <a:xfrm>
            <a:off x="4578238" y="2268736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E7B61C26-EE9D-02A1-1708-7D7C99946870}"/>
              </a:ext>
            </a:extLst>
          </p:cNvPr>
          <p:cNvSpPr/>
          <p:nvPr/>
        </p:nvSpPr>
        <p:spPr>
          <a:xfrm>
            <a:off x="4578238" y="2423484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1CE3955-56BD-9BCB-38B3-BFD49ACFF962}"/>
              </a:ext>
            </a:extLst>
          </p:cNvPr>
          <p:cNvSpPr/>
          <p:nvPr/>
        </p:nvSpPr>
        <p:spPr>
          <a:xfrm>
            <a:off x="2271146" y="2448323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0BBA950-097E-EC4A-6A8B-65F8D73F0AD9}"/>
              </a:ext>
            </a:extLst>
          </p:cNvPr>
          <p:cNvSpPr/>
          <p:nvPr/>
        </p:nvSpPr>
        <p:spPr>
          <a:xfrm>
            <a:off x="4578238" y="272845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407DA25-7BC1-39CA-D8E6-BA0DB8D660CD}"/>
              </a:ext>
            </a:extLst>
          </p:cNvPr>
          <p:cNvSpPr/>
          <p:nvPr/>
        </p:nvSpPr>
        <p:spPr>
          <a:xfrm>
            <a:off x="4578238" y="2947108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045A846F-C0C9-9017-FE43-5C3085262A92}"/>
              </a:ext>
            </a:extLst>
          </p:cNvPr>
          <p:cNvSpPr/>
          <p:nvPr/>
        </p:nvSpPr>
        <p:spPr>
          <a:xfrm>
            <a:off x="4578238" y="3167085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ADB44444-D5E8-ED94-4ABD-D942BBB30E1D}"/>
              </a:ext>
            </a:extLst>
          </p:cNvPr>
          <p:cNvSpPr/>
          <p:nvPr/>
        </p:nvSpPr>
        <p:spPr>
          <a:xfrm>
            <a:off x="4578238" y="3319747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39FF74A-712A-8F3B-AF47-C0C7B1A88E02}"/>
              </a:ext>
            </a:extLst>
          </p:cNvPr>
          <p:cNvSpPr/>
          <p:nvPr/>
        </p:nvSpPr>
        <p:spPr>
          <a:xfrm>
            <a:off x="6836729" y="3047521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D05EE131-3798-FD54-4D3C-FFF8B04BB7C6}"/>
              </a:ext>
            </a:extLst>
          </p:cNvPr>
          <p:cNvSpPr/>
          <p:nvPr/>
        </p:nvSpPr>
        <p:spPr>
          <a:xfrm>
            <a:off x="6836729" y="2100176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5A5AB486-4D44-1C2B-AECB-0F3B5EA8EBC3}"/>
              </a:ext>
            </a:extLst>
          </p:cNvPr>
          <p:cNvSpPr/>
          <p:nvPr/>
        </p:nvSpPr>
        <p:spPr>
          <a:xfrm>
            <a:off x="6836729" y="2268018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7B81ABBC-2F0A-7551-F537-DA7C2D15CF65}"/>
              </a:ext>
            </a:extLst>
          </p:cNvPr>
          <p:cNvSpPr/>
          <p:nvPr/>
        </p:nvSpPr>
        <p:spPr>
          <a:xfrm>
            <a:off x="6836729" y="258804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BBC0ECFD-A2F1-E223-FCA0-14ED98BC4E15}"/>
              </a:ext>
            </a:extLst>
          </p:cNvPr>
          <p:cNvSpPr/>
          <p:nvPr/>
        </p:nvSpPr>
        <p:spPr>
          <a:xfrm>
            <a:off x="6836729" y="3234480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34139D47-C030-B465-A07D-19A350F018B0}"/>
              </a:ext>
            </a:extLst>
          </p:cNvPr>
          <p:cNvSpPr/>
          <p:nvPr/>
        </p:nvSpPr>
        <p:spPr>
          <a:xfrm>
            <a:off x="6836729" y="345313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A2B90241-E51C-3C9E-48EE-002FA4208AB0}"/>
              </a:ext>
            </a:extLst>
          </p:cNvPr>
          <p:cNvSpPr/>
          <p:nvPr/>
        </p:nvSpPr>
        <p:spPr>
          <a:xfrm>
            <a:off x="6836729" y="3786300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EF2BE69F-9512-6046-1B05-959AA0F320DE}"/>
              </a:ext>
            </a:extLst>
          </p:cNvPr>
          <p:cNvSpPr/>
          <p:nvPr/>
        </p:nvSpPr>
        <p:spPr>
          <a:xfrm>
            <a:off x="6836729" y="2751158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74E35556-690F-50DB-8269-67B139D29C7A}"/>
              </a:ext>
            </a:extLst>
          </p:cNvPr>
          <p:cNvSpPr/>
          <p:nvPr/>
        </p:nvSpPr>
        <p:spPr>
          <a:xfrm>
            <a:off x="6836729" y="287208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4C2908D-9B12-8DD8-0D85-BD3F4E626CAF}"/>
              </a:ext>
            </a:extLst>
          </p:cNvPr>
          <p:cNvSpPr/>
          <p:nvPr/>
        </p:nvSpPr>
        <p:spPr>
          <a:xfrm>
            <a:off x="9188180" y="1974420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E2ED19A6-32A2-E1E2-3FAA-97E5F1CC7D35}"/>
              </a:ext>
            </a:extLst>
          </p:cNvPr>
          <p:cNvSpPr/>
          <p:nvPr/>
        </p:nvSpPr>
        <p:spPr>
          <a:xfrm>
            <a:off x="9188180" y="2134107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94ECC47C-8E54-0DA8-555D-A0EF02A6BAFD}"/>
              </a:ext>
            </a:extLst>
          </p:cNvPr>
          <p:cNvSpPr/>
          <p:nvPr/>
        </p:nvSpPr>
        <p:spPr>
          <a:xfrm>
            <a:off x="9191380" y="263007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8BE40988-F410-2A3E-697C-14CE85074ABA}"/>
              </a:ext>
            </a:extLst>
          </p:cNvPr>
          <p:cNvSpPr/>
          <p:nvPr/>
        </p:nvSpPr>
        <p:spPr>
          <a:xfrm>
            <a:off x="9191380" y="3037999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51" name="Oval 1350">
            <a:extLst>
              <a:ext uri="{FF2B5EF4-FFF2-40B4-BE49-F238E27FC236}">
                <a16:creationId xmlns:a16="http://schemas.microsoft.com/office/drawing/2014/main" id="{21C4502B-5438-C1C8-FD87-487A3D1FFB47}"/>
              </a:ext>
            </a:extLst>
          </p:cNvPr>
          <p:cNvSpPr/>
          <p:nvPr/>
        </p:nvSpPr>
        <p:spPr>
          <a:xfrm>
            <a:off x="9191380" y="2895233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52" name="Oval 1351">
            <a:extLst>
              <a:ext uri="{FF2B5EF4-FFF2-40B4-BE49-F238E27FC236}">
                <a16:creationId xmlns:a16="http://schemas.microsoft.com/office/drawing/2014/main" id="{5B53AE56-F415-EF45-B375-32107E411CF7}"/>
              </a:ext>
            </a:extLst>
          </p:cNvPr>
          <p:cNvSpPr/>
          <p:nvPr/>
        </p:nvSpPr>
        <p:spPr>
          <a:xfrm>
            <a:off x="9188180" y="2431307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53" name="Oval 1352">
            <a:extLst>
              <a:ext uri="{FF2B5EF4-FFF2-40B4-BE49-F238E27FC236}">
                <a16:creationId xmlns:a16="http://schemas.microsoft.com/office/drawing/2014/main" id="{7D37ADAF-9A02-1093-49BA-302EFFBE8E29}"/>
              </a:ext>
            </a:extLst>
          </p:cNvPr>
          <p:cNvSpPr/>
          <p:nvPr/>
        </p:nvSpPr>
        <p:spPr>
          <a:xfrm>
            <a:off x="11418113" y="242579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54" name="Oval 1353">
            <a:extLst>
              <a:ext uri="{FF2B5EF4-FFF2-40B4-BE49-F238E27FC236}">
                <a16:creationId xmlns:a16="http://schemas.microsoft.com/office/drawing/2014/main" id="{8E180F1D-2920-FDEA-9345-BDB024255DE4}"/>
              </a:ext>
            </a:extLst>
          </p:cNvPr>
          <p:cNvSpPr/>
          <p:nvPr/>
        </p:nvSpPr>
        <p:spPr>
          <a:xfrm>
            <a:off x="11418113" y="2568676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60" name="Oval 1359">
            <a:extLst>
              <a:ext uri="{FF2B5EF4-FFF2-40B4-BE49-F238E27FC236}">
                <a16:creationId xmlns:a16="http://schemas.microsoft.com/office/drawing/2014/main" id="{5A417FC2-E060-61A8-8909-E94F02AC6E78}"/>
              </a:ext>
            </a:extLst>
          </p:cNvPr>
          <p:cNvSpPr/>
          <p:nvPr/>
        </p:nvSpPr>
        <p:spPr>
          <a:xfrm>
            <a:off x="11418113" y="2287670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62" name="Oval 1361">
            <a:extLst>
              <a:ext uri="{FF2B5EF4-FFF2-40B4-BE49-F238E27FC236}">
                <a16:creationId xmlns:a16="http://schemas.microsoft.com/office/drawing/2014/main" id="{9375DF40-69C3-5218-95E5-619101BEE81D}"/>
              </a:ext>
            </a:extLst>
          </p:cNvPr>
          <p:cNvSpPr/>
          <p:nvPr/>
        </p:nvSpPr>
        <p:spPr>
          <a:xfrm>
            <a:off x="11418113" y="2132035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63" name="Oval 1362">
            <a:extLst>
              <a:ext uri="{FF2B5EF4-FFF2-40B4-BE49-F238E27FC236}">
                <a16:creationId xmlns:a16="http://schemas.microsoft.com/office/drawing/2014/main" id="{A7D8F1D2-C401-0C77-E84D-58B58F6EFE55}"/>
              </a:ext>
            </a:extLst>
          </p:cNvPr>
          <p:cNvSpPr/>
          <p:nvPr/>
        </p:nvSpPr>
        <p:spPr>
          <a:xfrm>
            <a:off x="11414817" y="2725368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64" name="Oval 1363">
            <a:extLst>
              <a:ext uri="{FF2B5EF4-FFF2-40B4-BE49-F238E27FC236}">
                <a16:creationId xmlns:a16="http://schemas.microsoft.com/office/drawing/2014/main" id="{3DB6F7A3-1443-7014-BD3D-99148F665585}"/>
              </a:ext>
            </a:extLst>
          </p:cNvPr>
          <p:cNvSpPr/>
          <p:nvPr/>
        </p:nvSpPr>
        <p:spPr>
          <a:xfrm>
            <a:off x="4515149" y="5040768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65" name="Oval 1364">
            <a:extLst>
              <a:ext uri="{FF2B5EF4-FFF2-40B4-BE49-F238E27FC236}">
                <a16:creationId xmlns:a16="http://schemas.microsoft.com/office/drawing/2014/main" id="{EA01CCDE-0C91-DCC8-DF77-14F92D87F2BD}"/>
              </a:ext>
            </a:extLst>
          </p:cNvPr>
          <p:cNvSpPr/>
          <p:nvPr/>
        </p:nvSpPr>
        <p:spPr>
          <a:xfrm>
            <a:off x="4515149" y="521814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66" name="Oval 1365">
            <a:extLst>
              <a:ext uri="{FF2B5EF4-FFF2-40B4-BE49-F238E27FC236}">
                <a16:creationId xmlns:a16="http://schemas.microsoft.com/office/drawing/2014/main" id="{7AB83E07-38BE-8BA4-8143-C85C8CEB5325}"/>
              </a:ext>
            </a:extLst>
          </p:cNvPr>
          <p:cNvSpPr/>
          <p:nvPr/>
        </p:nvSpPr>
        <p:spPr>
          <a:xfrm>
            <a:off x="4511862" y="539845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68" name="Oval 1367">
            <a:extLst>
              <a:ext uri="{FF2B5EF4-FFF2-40B4-BE49-F238E27FC236}">
                <a16:creationId xmlns:a16="http://schemas.microsoft.com/office/drawing/2014/main" id="{E06A1584-9ED5-7DB7-FDA1-3774BFFBF152}"/>
              </a:ext>
            </a:extLst>
          </p:cNvPr>
          <p:cNvSpPr/>
          <p:nvPr/>
        </p:nvSpPr>
        <p:spPr>
          <a:xfrm>
            <a:off x="2351503" y="5195895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70" name="Oval 1369">
            <a:extLst>
              <a:ext uri="{FF2B5EF4-FFF2-40B4-BE49-F238E27FC236}">
                <a16:creationId xmlns:a16="http://schemas.microsoft.com/office/drawing/2014/main" id="{6C5CBF04-A4F3-55EC-16D8-194E7479648A}"/>
              </a:ext>
            </a:extLst>
          </p:cNvPr>
          <p:cNvSpPr/>
          <p:nvPr/>
        </p:nvSpPr>
        <p:spPr>
          <a:xfrm>
            <a:off x="2351503" y="5636666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71" name="Oval 1370">
            <a:extLst>
              <a:ext uri="{FF2B5EF4-FFF2-40B4-BE49-F238E27FC236}">
                <a16:creationId xmlns:a16="http://schemas.microsoft.com/office/drawing/2014/main" id="{1BEB5077-4FF2-3522-F8CA-2315B0D3F17F}"/>
              </a:ext>
            </a:extLst>
          </p:cNvPr>
          <p:cNvSpPr/>
          <p:nvPr/>
        </p:nvSpPr>
        <p:spPr>
          <a:xfrm>
            <a:off x="2349399" y="5814269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72" name="Oval 1371">
            <a:extLst>
              <a:ext uri="{FF2B5EF4-FFF2-40B4-BE49-F238E27FC236}">
                <a16:creationId xmlns:a16="http://schemas.microsoft.com/office/drawing/2014/main" id="{7D3F77EF-65A9-2920-9FFE-508DEDDE4B49}"/>
              </a:ext>
            </a:extLst>
          </p:cNvPr>
          <p:cNvSpPr/>
          <p:nvPr/>
        </p:nvSpPr>
        <p:spPr>
          <a:xfrm>
            <a:off x="2351503" y="595384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73" name="Oval 1372">
            <a:extLst>
              <a:ext uri="{FF2B5EF4-FFF2-40B4-BE49-F238E27FC236}">
                <a16:creationId xmlns:a16="http://schemas.microsoft.com/office/drawing/2014/main" id="{4D8E652A-35A6-1777-76CE-F50B67368211}"/>
              </a:ext>
            </a:extLst>
          </p:cNvPr>
          <p:cNvSpPr/>
          <p:nvPr/>
        </p:nvSpPr>
        <p:spPr>
          <a:xfrm>
            <a:off x="6894016" y="505515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74" name="Oval 1373">
            <a:extLst>
              <a:ext uri="{FF2B5EF4-FFF2-40B4-BE49-F238E27FC236}">
                <a16:creationId xmlns:a16="http://schemas.microsoft.com/office/drawing/2014/main" id="{EDBBD07B-A11E-6E22-80BF-0757D511E7A7}"/>
              </a:ext>
            </a:extLst>
          </p:cNvPr>
          <p:cNvSpPr/>
          <p:nvPr/>
        </p:nvSpPr>
        <p:spPr>
          <a:xfrm>
            <a:off x="6894016" y="5321096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75" name="Oval 1374">
            <a:extLst>
              <a:ext uri="{FF2B5EF4-FFF2-40B4-BE49-F238E27FC236}">
                <a16:creationId xmlns:a16="http://schemas.microsoft.com/office/drawing/2014/main" id="{514767F5-E7A2-8206-F5B1-DEFF9D7A03D9}"/>
              </a:ext>
            </a:extLst>
          </p:cNvPr>
          <p:cNvSpPr/>
          <p:nvPr/>
        </p:nvSpPr>
        <p:spPr>
          <a:xfrm>
            <a:off x="6894016" y="5496100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76" name="Oval 1375">
            <a:extLst>
              <a:ext uri="{FF2B5EF4-FFF2-40B4-BE49-F238E27FC236}">
                <a16:creationId xmlns:a16="http://schemas.microsoft.com/office/drawing/2014/main" id="{5089375E-94E2-8849-4A16-6E3C37986C4D}"/>
              </a:ext>
            </a:extLst>
          </p:cNvPr>
          <p:cNvSpPr/>
          <p:nvPr/>
        </p:nvSpPr>
        <p:spPr>
          <a:xfrm>
            <a:off x="6894016" y="5676410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77" name="Oval 1376">
            <a:extLst>
              <a:ext uri="{FF2B5EF4-FFF2-40B4-BE49-F238E27FC236}">
                <a16:creationId xmlns:a16="http://schemas.microsoft.com/office/drawing/2014/main" id="{0A264515-0707-21EF-1A04-E6875CEF77F5}"/>
              </a:ext>
            </a:extLst>
          </p:cNvPr>
          <p:cNvSpPr/>
          <p:nvPr/>
        </p:nvSpPr>
        <p:spPr>
          <a:xfrm>
            <a:off x="9122140" y="507096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78" name="Oval 1377">
            <a:extLst>
              <a:ext uri="{FF2B5EF4-FFF2-40B4-BE49-F238E27FC236}">
                <a16:creationId xmlns:a16="http://schemas.microsoft.com/office/drawing/2014/main" id="{73D6055F-5217-8E68-83FE-0DC43627CFA7}"/>
              </a:ext>
            </a:extLst>
          </p:cNvPr>
          <p:cNvSpPr/>
          <p:nvPr/>
        </p:nvSpPr>
        <p:spPr>
          <a:xfrm>
            <a:off x="9122140" y="5240318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79" name="Oval 1378">
            <a:extLst>
              <a:ext uri="{FF2B5EF4-FFF2-40B4-BE49-F238E27FC236}">
                <a16:creationId xmlns:a16="http://schemas.microsoft.com/office/drawing/2014/main" id="{25813880-037D-F2F0-9281-E3C80FBD00C0}"/>
              </a:ext>
            </a:extLst>
          </p:cNvPr>
          <p:cNvSpPr/>
          <p:nvPr/>
        </p:nvSpPr>
        <p:spPr>
          <a:xfrm>
            <a:off x="9122140" y="549119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80" name="Oval 1379">
            <a:extLst>
              <a:ext uri="{FF2B5EF4-FFF2-40B4-BE49-F238E27FC236}">
                <a16:creationId xmlns:a16="http://schemas.microsoft.com/office/drawing/2014/main" id="{89D35F20-B17D-9846-7312-819300FC975C}"/>
              </a:ext>
            </a:extLst>
          </p:cNvPr>
          <p:cNvSpPr/>
          <p:nvPr/>
        </p:nvSpPr>
        <p:spPr>
          <a:xfrm>
            <a:off x="9122140" y="5780525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81" name="Oval 1380">
            <a:extLst>
              <a:ext uri="{FF2B5EF4-FFF2-40B4-BE49-F238E27FC236}">
                <a16:creationId xmlns:a16="http://schemas.microsoft.com/office/drawing/2014/main" id="{2DB10E65-9560-77F3-5C04-558C8214D08E}"/>
              </a:ext>
            </a:extLst>
          </p:cNvPr>
          <p:cNvSpPr/>
          <p:nvPr/>
        </p:nvSpPr>
        <p:spPr>
          <a:xfrm>
            <a:off x="11496679" y="5172696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83" name="Oval 1382">
            <a:extLst>
              <a:ext uri="{FF2B5EF4-FFF2-40B4-BE49-F238E27FC236}">
                <a16:creationId xmlns:a16="http://schemas.microsoft.com/office/drawing/2014/main" id="{43A00023-CCB4-C22F-FAD7-BE0BD686A659}"/>
              </a:ext>
            </a:extLst>
          </p:cNvPr>
          <p:cNvSpPr/>
          <p:nvPr/>
        </p:nvSpPr>
        <p:spPr>
          <a:xfrm>
            <a:off x="11496679" y="5598947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84" name="Oval 1383">
            <a:extLst>
              <a:ext uri="{FF2B5EF4-FFF2-40B4-BE49-F238E27FC236}">
                <a16:creationId xmlns:a16="http://schemas.microsoft.com/office/drawing/2014/main" id="{C4B9B0E2-5AA3-B9EE-6F23-B3EC3E63A59A}"/>
              </a:ext>
            </a:extLst>
          </p:cNvPr>
          <p:cNvSpPr/>
          <p:nvPr/>
        </p:nvSpPr>
        <p:spPr>
          <a:xfrm>
            <a:off x="11496679" y="5938517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85" name="Oval 1384">
            <a:extLst>
              <a:ext uri="{FF2B5EF4-FFF2-40B4-BE49-F238E27FC236}">
                <a16:creationId xmlns:a16="http://schemas.microsoft.com/office/drawing/2014/main" id="{E5FE839C-81FF-D28E-4F04-D487DFA4A9D1}"/>
              </a:ext>
            </a:extLst>
          </p:cNvPr>
          <p:cNvSpPr/>
          <p:nvPr/>
        </p:nvSpPr>
        <p:spPr>
          <a:xfrm>
            <a:off x="11496679" y="610204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9A8EF08-6087-2179-5BBE-9D710D5211A5}"/>
              </a:ext>
            </a:extLst>
          </p:cNvPr>
          <p:cNvSpPr/>
          <p:nvPr/>
        </p:nvSpPr>
        <p:spPr>
          <a:xfrm>
            <a:off x="9188180" y="2279055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209F4F5-B0DB-A042-BB92-C667D785DB89}"/>
              </a:ext>
            </a:extLst>
          </p:cNvPr>
          <p:cNvSpPr/>
          <p:nvPr/>
        </p:nvSpPr>
        <p:spPr>
          <a:xfrm>
            <a:off x="9188180" y="2762653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2C8478A-DAC6-5EF7-47D7-66C3DCEE2161}"/>
              </a:ext>
            </a:extLst>
          </p:cNvPr>
          <p:cNvSpPr/>
          <p:nvPr/>
        </p:nvSpPr>
        <p:spPr>
          <a:xfrm>
            <a:off x="9191380" y="3190661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48" name="Oval 1347">
            <a:extLst>
              <a:ext uri="{FF2B5EF4-FFF2-40B4-BE49-F238E27FC236}">
                <a16:creationId xmlns:a16="http://schemas.microsoft.com/office/drawing/2014/main" id="{D3FE91F6-EB7F-B737-A798-0FBF88B3A5B5}"/>
              </a:ext>
            </a:extLst>
          </p:cNvPr>
          <p:cNvSpPr/>
          <p:nvPr/>
        </p:nvSpPr>
        <p:spPr>
          <a:xfrm>
            <a:off x="11502125" y="5342552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50" name="Oval 1349">
            <a:extLst>
              <a:ext uri="{FF2B5EF4-FFF2-40B4-BE49-F238E27FC236}">
                <a16:creationId xmlns:a16="http://schemas.microsoft.com/office/drawing/2014/main" id="{47D50D41-B575-F4FE-D769-F8ACAD22D8D7}"/>
              </a:ext>
            </a:extLst>
          </p:cNvPr>
          <p:cNvSpPr/>
          <p:nvPr/>
        </p:nvSpPr>
        <p:spPr>
          <a:xfrm>
            <a:off x="11409030" y="1964795"/>
            <a:ext cx="108000" cy="108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55" name="Oval 1354">
            <a:extLst>
              <a:ext uri="{FF2B5EF4-FFF2-40B4-BE49-F238E27FC236}">
                <a16:creationId xmlns:a16="http://schemas.microsoft.com/office/drawing/2014/main" id="{4D21A90B-2C9C-AC8D-6146-BB2D9639104A}"/>
              </a:ext>
            </a:extLst>
          </p:cNvPr>
          <p:cNvSpPr/>
          <p:nvPr/>
        </p:nvSpPr>
        <p:spPr>
          <a:xfrm>
            <a:off x="2272714" y="3037999"/>
            <a:ext cx="108000" cy="108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87" name="Oval 1386">
            <a:extLst>
              <a:ext uri="{FF2B5EF4-FFF2-40B4-BE49-F238E27FC236}">
                <a16:creationId xmlns:a16="http://schemas.microsoft.com/office/drawing/2014/main" id="{3558DD7E-CC7C-F9FC-B863-CA6B961A7AAE}"/>
              </a:ext>
            </a:extLst>
          </p:cNvPr>
          <p:cNvSpPr/>
          <p:nvPr/>
        </p:nvSpPr>
        <p:spPr>
          <a:xfrm>
            <a:off x="2276425" y="2656768"/>
            <a:ext cx="108000" cy="108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88" name="Oval 1387">
            <a:extLst>
              <a:ext uri="{FF2B5EF4-FFF2-40B4-BE49-F238E27FC236}">
                <a16:creationId xmlns:a16="http://schemas.microsoft.com/office/drawing/2014/main" id="{0415F452-3EA1-2524-0E51-CEC91DB36A33}"/>
              </a:ext>
            </a:extLst>
          </p:cNvPr>
          <p:cNvSpPr/>
          <p:nvPr/>
        </p:nvSpPr>
        <p:spPr>
          <a:xfrm>
            <a:off x="11496679" y="6274732"/>
            <a:ext cx="108000" cy="108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89" name="Oval 1388">
            <a:extLst>
              <a:ext uri="{FF2B5EF4-FFF2-40B4-BE49-F238E27FC236}">
                <a16:creationId xmlns:a16="http://schemas.microsoft.com/office/drawing/2014/main" id="{2488240F-C706-F5D3-3DCB-DB6E03395052}"/>
              </a:ext>
            </a:extLst>
          </p:cNvPr>
          <p:cNvSpPr/>
          <p:nvPr/>
        </p:nvSpPr>
        <p:spPr>
          <a:xfrm>
            <a:off x="2345628" y="5354079"/>
            <a:ext cx="108000" cy="108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90" name="Oval 1389">
            <a:extLst>
              <a:ext uri="{FF2B5EF4-FFF2-40B4-BE49-F238E27FC236}">
                <a16:creationId xmlns:a16="http://schemas.microsoft.com/office/drawing/2014/main" id="{2103F433-4F2C-AC83-1DB1-219A66117184}"/>
              </a:ext>
            </a:extLst>
          </p:cNvPr>
          <p:cNvSpPr/>
          <p:nvPr/>
        </p:nvSpPr>
        <p:spPr>
          <a:xfrm>
            <a:off x="2276425" y="1965459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8352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38666C2-9202-859C-5A4E-18AB9065F207}"/>
              </a:ext>
            </a:extLst>
          </p:cNvPr>
          <p:cNvSpPr/>
          <p:nvPr/>
        </p:nvSpPr>
        <p:spPr>
          <a:xfrm>
            <a:off x="738292" y="1311115"/>
            <a:ext cx="3827530" cy="3556004"/>
          </a:xfrm>
          <a:prstGeom prst="roundRect">
            <a:avLst>
              <a:gd name="adj" fmla="val 10460"/>
            </a:avLst>
          </a:prstGeom>
          <a:gradFill>
            <a:gsLst>
              <a:gs pos="30000">
                <a:srgbClr val="EF476F"/>
              </a:gs>
              <a:gs pos="69000">
                <a:srgbClr val="FDBF01"/>
              </a:gs>
              <a:gs pos="0">
                <a:srgbClr val="1D5495"/>
              </a:gs>
              <a:gs pos="100000">
                <a:srgbClr val="C8599A"/>
              </a:gs>
            </a:gsLst>
            <a:lin ang="0" scaled="1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F023C53-5179-358A-61C6-CE797D17BADC}"/>
              </a:ext>
            </a:extLst>
          </p:cNvPr>
          <p:cNvSpPr/>
          <p:nvPr/>
        </p:nvSpPr>
        <p:spPr>
          <a:xfrm>
            <a:off x="955204" y="1169021"/>
            <a:ext cx="3591973" cy="3643707"/>
          </a:xfrm>
          <a:prstGeom prst="roundRect">
            <a:avLst>
              <a:gd name="adj" fmla="val 8333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5400000" algn="t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3" name="Picture 12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5D53D5E9-7B7B-EC60-2E78-F20F368AC2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" t="4863" r="6830" b="6207"/>
          <a:stretch/>
        </p:blipFill>
        <p:spPr>
          <a:xfrm>
            <a:off x="1259958" y="1540450"/>
            <a:ext cx="2975581" cy="3018466"/>
          </a:xfrm>
          <a:prstGeom prst="rect">
            <a:avLst/>
          </a:prstGeom>
          <a:effectLst/>
        </p:spPr>
      </p:pic>
      <p:pic>
        <p:nvPicPr>
          <p:cNvPr id="15" name="Picture 14" descr="A hand holding a cell phone&#10;&#10;Description automatically generated">
            <a:extLst>
              <a:ext uri="{FF2B5EF4-FFF2-40B4-BE49-F238E27FC236}">
                <a16:creationId xmlns:a16="http://schemas.microsoft.com/office/drawing/2014/main" id="{2607DA49-FF26-3EDA-784A-E4FF9F1773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0" t="14817" b="14815"/>
          <a:stretch/>
        </p:blipFill>
        <p:spPr>
          <a:xfrm>
            <a:off x="4403889" y="-85824"/>
            <a:ext cx="11022677" cy="685800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D95C87B-827A-6515-BB85-0889D971F888}"/>
              </a:ext>
            </a:extLst>
          </p:cNvPr>
          <p:cNvSpPr txBox="1"/>
          <p:nvPr/>
        </p:nvSpPr>
        <p:spPr>
          <a:xfrm>
            <a:off x="447378" y="350860"/>
            <a:ext cx="448111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446">
              <a:defRPr/>
            </a:pPr>
            <a:r>
              <a:rPr lang="en-US" sz="4000" b="1" err="1">
                <a:solidFill>
                  <a:srgbClr val="2A5495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rPr>
              <a:t>MyNext</a:t>
            </a:r>
            <a:r>
              <a:rPr lang="en-US" sz="4000" b="1">
                <a:solidFill>
                  <a:srgbClr val="2A5495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rPr>
              <a:t> Profiling</a:t>
            </a:r>
          </a:p>
        </p:txBody>
      </p:sp>
      <p:sp>
        <p:nvSpPr>
          <p:cNvPr id="18" name="Rectangle: Rounded Corners 37">
            <a:extLst>
              <a:ext uri="{FF2B5EF4-FFF2-40B4-BE49-F238E27FC236}">
                <a16:creationId xmlns:a16="http://schemas.microsoft.com/office/drawing/2014/main" id="{815918C2-C249-A111-61AC-E314520E073B}"/>
              </a:ext>
            </a:extLst>
          </p:cNvPr>
          <p:cNvSpPr>
            <a:spLocks/>
          </p:cNvSpPr>
          <p:nvPr/>
        </p:nvSpPr>
        <p:spPr>
          <a:xfrm>
            <a:off x="542346" y="4820026"/>
            <a:ext cx="4369851" cy="1504692"/>
          </a:xfrm>
          <a:prstGeom prst="roundRect">
            <a:avLst>
              <a:gd name="adj" fmla="val 0"/>
            </a:avLst>
          </a:prstGeom>
          <a:gradFill flip="none" rotWithShape="1">
            <a:gsLst>
              <a:gs pos="30000">
                <a:srgbClr val="EF476F"/>
              </a:gs>
              <a:gs pos="69000">
                <a:srgbClr val="00A6FB"/>
              </a:gs>
              <a:gs pos="0">
                <a:srgbClr val="FF9770"/>
              </a:gs>
              <a:gs pos="100000">
                <a:srgbClr val="06D6A0"/>
              </a:gs>
            </a:gsLst>
            <a:lin ang="0" scaled="1"/>
            <a:tileRect/>
          </a:gra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: Rounded Corners 37">
            <a:extLst>
              <a:ext uri="{FF2B5EF4-FFF2-40B4-BE49-F238E27FC236}">
                <a16:creationId xmlns:a16="http://schemas.microsoft.com/office/drawing/2014/main" id="{0DD36EE3-CA8C-9D7D-A452-775329A79A4F}"/>
              </a:ext>
            </a:extLst>
          </p:cNvPr>
          <p:cNvSpPr>
            <a:spLocks/>
          </p:cNvSpPr>
          <p:nvPr/>
        </p:nvSpPr>
        <p:spPr>
          <a:xfrm>
            <a:off x="693500" y="5039914"/>
            <a:ext cx="4016054" cy="1147294"/>
          </a:xfrm>
          <a:prstGeom prst="roundRect">
            <a:avLst>
              <a:gd name="adj" fmla="val 15250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5400000" algn="t" rotWithShape="0">
              <a:schemeClr val="accent6">
                <a:lumMod val="50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83DE62-37DA-1FCF-21A2-BC010D48C378}"/>
              </a:ext>
            </a:extLst>
          </p:cNvPr>
          <p:cNvSpPr txBox="1"/>
          <p:nvPr/>
        </p:nvSpPr>
        <p:spPr>
          <a:xfrm>
            <a:off x="645461" y="5210434"/>
            <a:ext cx="4154825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914446">
              <a:defRPr/>
            </a:pPr>
            <a:r>
              <a:rPr lang="en-MY" sz="1600" b="1">
                <a:solidFill>
                  <a:srgbClr val="002060"/>
                </a:solidFill>
                <a:latin typeface="Segoe UI "/>
                <a:cs typeface="Poppins"/>
              </a:rPr>
              <a:t>PERGI KE PELAYAR INTERNET DAN TAIP: </a:t>
            </a:r>
          </a:p>
          <a:p>
            <a:pPr algn="ctr" defTabSz="914446">
              <a:defRPr/>
            </a:pPr>
            <a:r>
              <a:rPr lang="en-MY" sz="2800" b="1">
                <a:solidFill>
                  <a:srgbClr val="002060"/>
                </a:solidFill>
                <a:latin typeface="Segoe UI "/>
                <a:cs typeface="Poppins"/>
              </a:rPr>
              <a:t>talent.mynext.my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D2C6E5-A438-098D-7BD1-58A5631F1358}"/>
              </a:ext>
            </a:extLst>
          </p:cNvPr>
          <p:cNvSpPr txBox="1"/>
          <p:nvPr/>
        </p:nvSpPr>
        <p:spPr>
          <a:xfrm>
            <a:off x="1279220" y="1314730"/>
            <a:ext cx="299951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446">
              <a:defRPr/>
            </a:pPr>
            <a:r>
              <a:rPr lang="en-US" sz="2400" b="1">
                <a:solidFill>
                  <a:prstClr val="black">
                    <a:lumMod val="95000"/>
                    <a:lumOff val="5000"/>
                  </a:prstClr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rPr>
              <a:t>SCAN THE QR CODE</a:t>
            </a:r>
          </a:p>
        </p:txBody>
      </p:sp>
      <p:sp>
        <p:nvSpPr>
          <p:cNvPr id="2" name="Rectangle: Rounded Corners 37">
            <a:extLst>
              <a:ext uri="{FF2B5EF4-FFF2-40B4-BE49-F238E27FC236}">
                <a16:creationId xmlns:a16="http://schemas.microsoft.com/office/drawing/2014/main" id="{EBFC986D-E134-F03E-505A-DC54CD9BDF76}"/>
              </a:ext>
            </a:extLst>
          </p:cNvPr>
          <p:cNvSpPr>
            <a:spLocks/>
          </p:cNvSpPr>
          <p:nvPr/>
        </p:nvSpPr>
        <p:spPr>
          <a:xfrm>
            <a:off x="5915733" y="4943593"/>
            <a:ext cx="4369851" cy="1504692"/>
          </a:xfrm>
          <a:prstGeom prst="roundRect">
            <a:avLst>
              <a:gd name="adj" fmla="val 0"/>
            </a:avLst>
          </a:prstGeom>
          <a:gradFill flip="none" rotWithShape="1">
            <a:gsLst>
              <a:gs pos="30000">
                <a:srgbClr val="EF476F"/>
              </a:gs>
              <a:gs pos="69000">
                <a:srgbClr val="00A6FB"/>
              </a:gs>
              <a:gs pos="0">
                <a:srgbClr val="FF9770"/>
              </a:gs>
              <a:gs pos="100000">
                <a:srgbClr val="06D6A0"/>
              </a:gs>
            </a:gsLst>
            <a:lin ang="0" scaled="1"/>
            <a:tileRect/>
          </a:gra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Rectangle: Rounded Corners 37">
            <a:extLst>
              <a:ext uri="{FF2B5EF4-FFF2-40B4-BE49-F238E27FC236}">
                <a16:creationId xmlns:a16="http://schemas.microsoft.com/office/drawing/2014/main" id="{EA33A698-A909-C703-5C30-0538AD8D5065}"/>
              </a:ext>
            </a:extLst>
          </p:cNvPr>
          <p:cNvSpPr>
            <a:spLocks/>
          </p:cNvSpPr>
          <p:nvPr/>
        </p:nvSpPr>
        <p:spPr>
          <a:xfrm>
            <a:off x="6066888" y="5163482"/>
            <a:ext cx="4016054" cy="1147294"/>
          </a:xfrm>
          <a:prstGeom prst="roundRect">
            <a:avLst>
              <a:gd name="adj" fmla="val 15250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5400000" algn="t" rotWithShape="0">
              <a:schemeClr val="accent6">
                <a:lumMod val="50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6CDCF3-37BF-A944-074E-048CACADA25C}"/>
              </a:ext>
            </a:extLst>
          </p:cNvPr>
          <p:cNvSpPr txBox="1"/>
          <p:nvPr/>
        </p:nvSpPr>
        <p:spPr>
          <a:xfrm>
            <a:off x="6255915" y="5334001"/>
            <a:ext cx="3659313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914446">
              <a:defRPr/>
            </a:pPr>
            <a:r>
              <a:rPr lang="en-US" sz="1600" b="1">
                <a:solidFill>
                  <a:srgbClr val="002060"/>
                </a:solidFill>
                <a:latin typeface="Segoe UI "/>
                <a:cs typeface="Poppins"/>
              </a:rPr>
              <a:t>DIGALAK MENGGUNAKAN</a:t>
            </a:r>
            <a:endParaRPr lang="en-US">
              <a:solidFill>
                <a:prstClr val="black"/>
              </a:solidFill>
              <a:latin typeface="Calibri" panose="020F0502020204030204"/>
            </a:endParaRPr>
          </a:p>
          <a:p>
            <a:pPr algn="ctr" defTabSz="914446">
              <a:defRPr/>
            </a:pPr>
            <a:r>
              <a:rPr lang="en-MY" sz="2800" b="1">
                <a:solidFill>
                  <a:srgbClr val="002060"/>
                </a:solidFill>
                <a:latin typeface="Segoe UI "/>
                <a:cs typeface="Poppins"/>
              </a:rPr>
              <a:t>CHROME/SAFARI</a:t>
            </a:r>
            <a:endParaRPr lang="en-MY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53398C-9200-CC41-E754-43DB13309E6E}"/>
              </a:ext>
            </a:extLst>
          </p:cNvPr>
          <p:cNvSpPr/>
          <p:nvPr/>
        </p:nvSpPr>
        <p:spPr>
          <a:xfrm>
            <a:off x="6655594" y="4167188"/>
            <a:ext cx="2512218" cy="880417"/>
          </a:xfrm>
          <a:prstGeom prst="rect">
            <a:avLst/>
          </a:prstGeom>
          <a:noFill/>
          <a:ln w="38100">
            <a:solidFill>
              <a:srgbClr val="FDEA6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50B4A86-C137-6426-2455-53597C79E0C2}"/>
              </a:ext>
            </a:extLst>
          </p:cNvPr>
          <p:cNvGrpSpPr/>
          <p:nvPr/>
        </p:nvGrpSpPr>
        <p:grpSpPr>
          <a:xfrm>
            <a:off x="8996206" y="653899"/>
            <a:ext cx="2934142" cy="1615811"/>
            <a:chOff x="8996205" y="653898"/>
            <a:chExt cx="2934142" cy="1281225"/>
          </a:xfrm>
        </p:grpSpPr>
        <p:sp>
          <p:nvSpPr>
            <p:cNvPr id="6" name="Rectangle: Rounded Corners 37">
              <a:extLst>
                <a:ext uri="{FF2B5EF4-FFF2-40B4-BE49-F238E27FC236}">
                  <a16:creationId xmlns:a16="http://schemas.microsoft.com/office/drawing/2014/main" id="{A06A47A3-472C-67B4-1CCD-F174D8C15A0F}"/>
                </a:ext>
              </a:extLst>
            </p:cNvPr>
            <p:cNvSpPr>
              <a:spLocks/>
            </p:cNvSpPr>
            <p:nvPr/>
          </p:nvSpPr>
          <p:spPr>
            <a:xfrm>
              <a:off x="8996205" y="653898"/>
              <a:ext cx="2934142" cy="128122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30000">
                  <a:srgbClr val="EF476F"/>
                </a:gs>
                <a:gs pos="69000">
                  <a:srgbClr val="00A6FB"/>
                </a:gs>
                <a:gs pos="0">
                  <a:srgbClr val="FF9770"/>
                </a:gs>
                <a:gs pos="100000">
                  <a:srgbClr val="06D6A0"/>
                </a:gs>
              </a:gsLst>
              <a:lin ang="0" scaled="1"/>
              <a:tileRect/>
            </a:gradFill>
            <a:ln>
              <a:noFill/>
            </a:ln>
            <a:effectLst>
              <a:softEdge rad="215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" name="Rectangle: Rounded Corners 37">
              <a:extLst>
                <a:ext uri="{FF2B5EF4-FFF2-40B4-BE49-F238E27FC236}">
                  <a16:creationId xmlns:a16="http://schemas.microsoft.com/office/drawing/2014/main" id="{E7F89B9F-DE69-FB1A-21A6-A3A6A39B3B06}"/>
                </a:ext>
              </a:extLst>
            </p:cNvPr>
            <p:cNvSpPr>
              <a:spLocks/>
            </p:cNvSpPr>
            <p:nvPr/>
          </p:nvSpPr>
          <p:spPr>
            <a:xfrm>
              <a:off x="9039224" y="809991"/>
              <a:ext cx="2751459" cy="976905"/>
            </a:xfrm>
            <a:prstGeom prst="roundRect">
              <a:avLst>
                <a:gd name="adj" fmla="val 15250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63500" dir="5400000" algn="t" rotWithShape="0">
                <a:schemeClr val="accent6">
                  <a:lumMod val="50000"/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B9A6069-8188-E85F-7007-96E60732AB55}"/>
                </a:ext>
              </a:extLst>
            </p:cNvPr>
            <p:cNvSpPr txBox="1"/>
            <p:nvPr/>
          </p:nvSpPr>
          <p:spPr>
            <a:xfrm>
              <a:off x="9039225" y="845625"/>
              <a:ext cx="2768786" cy="92737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 defTabSz="914446">
                <a:defRPr/>
              </a:pPr>
              <a:r>
                <a:rPr lang="en-US" sz="1600" b="1">
                  <a:solidFill>
                    <a:srgbClr val="002060"/>
                  </a:solidFill>
                  <a:latin typeface="Segoe UI "/>
                  <a:cs typeface="Poppins"/>
                </a:rPr>
                <a:t>PENDAFTARAN PANTAS: </a:t>
              </a:r>
            </a:p>
            <a:p>
              <a:pPr algn="ctr" defTabSz="914446">
                <a:defRPr/>
              </a:pPr>
              <a:r>
                <a:rPr lang="en-US" b="1">
                  <a:solidFill>
                    <a:srgbClr val="002060"/>
                  </a:solidFill>
                  <a:latin typeface="Segoe UI "/>
                  <a:cs typeface="Poppins"/>
                </a:rPr>
                <a:t>LOG MASUK DENGAN</a:t>
              </a:r>
            </a:p>
            <a:p>
              <a:pPr algn="ctr" defTabSz="914446">
                <a:defRPr/>
              </a:pPr>
              <a:r>
                <a:rPr lang="en-US" b="1">
                  <a:solidFill>
                    <a:srgbClr val="002060"/>
                  </a:solidFill>
                  <a:latin typeface="Segoe UI "/>
                  <a:cs typeface="Poppins"/>
                </a:rPr>
                <a:t>GOOGLE ACCOUNT ATAU APPLE ID</a:t>
              </a:r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085E470-1DD2-6539-46E6-352494FCB08E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8184310" y="2082774"/>
            <a:ext cx="2230645" cy="2084414"/>
          </a:xfrm>
          <a:prstGeom prst="straightConnector1">
            <a:avLst/>
          </a:prstGeom>
          <a:ln w="38100">
            <a:solidFill>
              <a:srgbClr val="52ABCE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17353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5CFB2-8F3D-E6E4-01A5-97AD8399A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06344F4-E975-4070-EA31-EE8C72A1D6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8345" y="139186"/>
            <a:ext cx="12060885" cy="604800"/>
          </a:xfrm>
        </p:spPr>
        <p:txBody>
          <a:bodyPr lIns="91440" tIns="45720" rIns="91440" bIns="45720" anchor="ctr"/>
          <a:lstStyle/>
          <a:p>
            <a:r>
              <a:rPr lang="en-US" sz="1800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60 emerging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3F79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roles identified in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Phase 2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3F79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due to acceleration of AI and traction gain in Green Economy </a:t>
            </a:r>
            <a:endParaRPr lang="en-US" sz="1800" b="0" i="0" u="none" strike="noStrike" kern="0" cap="none" spc="0" normalizeH="0" baseline="0" noProof="0">
              <a:ln>
                <a:noFill/>
              </a:ln>
              <a:solidFill>
                <a:srgbClr val="003F79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5052B6-0251-A13D-942E-17AEC4B1A3EF}"/>
              </a:ext>
            </a:extLst>
          </p:cNvPr>
          <p:cNvSpPr txBox="1"/>
          <p:nvPr/>
        </p:nvSpPr>
        <p:spPr>
          <a:xfrm>
            <a:off x="-318052" y="3975652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5AF0C1-6CA5-7F56-2BF5-17A5086CACAA}"/>
              </a:ext>
            </a:extLst>
          </p:cNvPr>
          <p:cNvSpPr/>
          <p:nvPr/>
        </p:nvSpPr>
        <p:spPr>
          <a:xfrm>
            <a:off x="453196" y="956596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Oil &amp; Gas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D5F0262-B66D-2412-9D6F-D53E440DCBBD}"/>
              </a:ext>
            </a:extLst>
          </p:cNvPr>
          <p:cNvSpPr txBox="1"/>
          <p:nvPr/>
        </p:nvSpPr>
        <p:spPr>
          <a:xfrm>
            <a:off x="460572" y="1692698"/>
            <a:ext cx="1789200" cy="1836000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AI Architect​​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AI &amp; Machine  Learning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AI Ethicist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Data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Data Scientist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Data Analyst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IoT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DC20F8-AE0C-03DD-1574-566FDED4551E}"/>
              </a:ext>
            </a:extLst>
          </p:cNvPr>
          <p:cNvSpPr/>
          <p:nvPr/>
        </p:nvSpPr>
        <p:spPr>
          <a:xfrm>
            <a:off x="451353" y="1331266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7 Roles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B96C39-E095-EECF-5DB2-DF4A35348E7A}"/>
              </a:ext>
            </a:extLst>
          </p:cNvPr>
          <p:cNvSpPr/>
          <p:nvPr/>
        </p:nvSpPr>
        <p:spPr>
          <a:xfrm>
            <a:off x="2360507" y="956596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Healthcare</a:t>
            </a:r>
          </a:p>
        </p:txBody>
      </p:sp>
      <p:sp>
        <p:nvSpPr>
          <p:cNvPr id="8" name="TextBox 15">
            <a:extLst>
              <a:ext uri="{FF2B5EF4-FFF2-40B4-BE49-F238E27FC236}">
                <a16:creationId xmlns:a16="http://schemas.microsoft.com/office/drawing/2014/main" id="{1C6CA276-F9D2-4383-00E3-17DC089ECD6C}"/>
              </a:ext>
            </a:extLst>
          </p:cNvPr>
          <p:cNvSpPr txBox="1"/>
          <p:nvPr/>
        </p:nvSpPr>
        <p:spPr>
          <a:xfrm>
            <a:off x="2355553" y="1688756"/>
            <a:ext cx="1789200" cy="1836000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Digital Informatics Nurse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Music Therapist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Health Informatics Specialist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1934FA-D68F-AC92-2020-2EA48E749838}"/>
              </a:ext>
            </a:extLst>
          </p:cNvPr>
          <p:cNvSpPr/>
          <p:nvPr/>
        </p:nvSpPr>
        <p:spPr>
          <a:xfrm>
            <a:off x="2359033" y="1331266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3 Roles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D4463B-AC78-D51B-7AB3-BF4934189374}"/>
              </a:ext>
            </a:extLst>
          </p:cNvPr>
          <p:cNvSpPr/>
          <p:nvPr/>
        </p:nvSpPr>
        <p:spPr>
          <a:xfrm>
            <a:off x="4267818" y="956596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Tourism</a:t>
            </a:r>
          </a:p>
        </p:txBody>
      </p:sp>
      <p:sp>
        <p:nvSpPr>
          <p:cNvPr id="12" name="TextBox 21">
            <a:extLst>
              <a:ext uri="{FF2B5EF4-FFF2-40B4-BE49-F238E27FC236}">
                <a16:creationId xmlns:a16="http://schemas.microsoft.com/office/drawing/2014/main" id="{252275FE-E803-1BC1-5092-207BE2F45D3D}"/>
              </a:ext>
            </a:extLst>
          </p:cNvPr>
          <p:cNvSpPr txBox="1"/>
          <p:nvPr/>
        </p:nvSpPr>
        <p:spPr>
          <a:xfrm>
            <a:off x="4259748" y="1718615"/>
            <a:ext cx="1789200" cy="1836000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Data Analyst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(Guest) Experience Curator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Sustainability Specialist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Live Streamer/Host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BD3128E-B7F6-3EA8-0806-812978E37601}"/>
              </a:ext>
            </a:extLst>
          </p:cNvPr>
          <p:cNvSpPr/>
          <p:nvPr/>
        </p:nvSpPr>
        <p:spPr>
          <a:xfrm>
            <a:off x="4266713" y="1331266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4 Roles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963B5F6-FFAC-40A7-5125-2A55B00788EF}"/>
              </a:ext>
            </a:extLst>
          </p:cNvPr>
          <p:cNvSpPr/>
          <p:nvPr/>
        </p:nvSpPr>
        <p:spPr>
          <a:xfrm>
            <a:off x="6175129" y="956596"/>
            <a:ext cx="1800000" cy="3221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Hotel &amp; Acc</a:t>
            </a: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A6BB3809-F61F-5DA2-552F-4E57D7D300CF}"/>
              </a:ext>
            </a:extLst>
          </p:cNvPr>
          <p:cNvSpPr txBox="1"/>
          <p:nvPr/>
        </p:nvSpPr>
        <p:spPr>
          <a:xfrm>
            <a:off x="6167187" y="1719169"/>
            <a:ext cx="1789200" cy="1836000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Technology and Innovation Specialist  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(Guest) Experience Curator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Virtual Reality Experience Designer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Sustainability Specialist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D3A3D9-4BA2-9A17-E800-ED5666864B90}"/>
              </a:ext>
            </a:extLst>
          </p:cNvPr>
          <p:cNvSpPr/>
          <p:nvPr/>
        </p:nvSpPr>
        <p:spPr>
          <a:xfrm>
            <a:off x="6174393" y="1331266"/>
            <a:ext cx="1800000" cy="322154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4 Roles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E4C309-812C-9425-D3C9-CDB3EF2B12DF}"/>
              </a:ext>
            </a:extLst>
          </p:cNvPr>
          <p:cNvSpPr/>
          <p:nvPr/>
        </p:nvSpPr>
        <p:spPr>
          <a:xfrm>
            <a:off x="9989751" y="943068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Construction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002B7D-350F-F851-FCF5-3CF06352A8CE}"/>
              </a:ext>
            </a:extLst>
          </p:cNvPr>
          <p:cNvSpPr txBox="1"/>
          <p:nvPr/>
        </p:nvSpPr>
        <p:spPr>
          <a:xfrm>
            <a:off x="9989752" y="1701030"/>
            <a:ext cx="1789200" cy="1836000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AI &amp; Machine  Learning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Data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Cloud Computing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Digital Project/ Transformation Manager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Data Analyst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ESG Compliance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      Officer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BD0A8B-442B-6A23-288B-7EBDBB4A2F8E}"/>
              </a:ext>
            </a:extLst>
          </p:cNvPr>
          <p:cNvSpPr/>
          <p:nvPr/>
        </p:nvSpPr>
        <p:spPr>
          <a:xfrm>
            <a:off x="9989751" y="1331266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6 Roles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335636E-03CC-BB9A-37F6-90C71FDE332C}"/>
              </a:ext>
            </a:extLst>
          </p:cNvPr>
          <p:cNvSpPr/>
          <p:nvPr/>
        </p:nvSpPr>
        <p:spPr>
          <a:xfrm>
            <a:off x="446087" y="3728956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E&amp;P 2.0 </a:t>
            </a:r>
          </a:p>
        </p:txBody>
      </p:sp>
      <p:sp>
        <p:nvSpPr>
          <p:cNvPr id="22" name="TextBox 23">
            <a:extLst>
              <a:ext uri="{FF2B5EF4-FFF2-40B4-BE49-F238E27FC236}">
                <a16:creationId xmlns:a16="http://schemas.microsoft.com/office/drawing/2014/main" id="{04AE2160-775E-67BA-5212-684DC388BCC9}"/>
              </a:ext>
            </a:extLst>
          </p:cNvPr>
          <p:cNvSpPr txBox="1"/>
          <p:nvPr/>
        </p:nvSpPr>
        <p:spPr>
          <a:xfrm>
            <a:off x="446087" y="4477149"/>
            <a:ext cx="1789200" cy="1941235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Data Protection Officer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Energy Cybersecurity Risk Advisor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Solutions Advisor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AI &amp; Machine  Learning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Energy-as-a-service (EaaS) Product Manager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Chatbot Trainer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Energy Trader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81FD892-2BFB-1CEC-E692-4F35C8FE0D4F}"/>
              </a:ext>
            </a:extLst>
          </p:cNvPr>
          <p:cNvSpPr/>
          <p:nvPr/>
        </p:nvSpPr>
        <p:spPr>
          <a:xfrm>
            <a:off x="446087" y="4093559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7 Roles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4C914F3-151B-911D-1CE6-EDE60B55CB84}"/>
              </a:ext>
            </a:extLst>
          </p:cNvPr>
          <p:cNvSpPr/>
          <p:nvPr/>
        </p:nvSpPr>
        <p:spPr>
          <a:xfrm>
            <a:off x="2351653" y="3728956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Automotive</a:t>
            </a:r>
          </a:p>
        </p:txBody>
      </p:sp>
      <p:sp>
        <p:nvSpPr>
          <p:cNvPr id="25" name="TextBox 26">
            <a:extLst>
              <a:ext uri="{FF2B5EF4-FFF2-40B4-BE49-F238E27FC236}">
                <a16:creationId xmlns:a16="http://schemas.microsoft.com/office/drawing/2014/main" id="{6DA2EF10-7C95-C58B-7B09-947772837EEF}"/>
              </a:ext>
            </a:extLst>
          </p:cNvPr>
          <p:cNvSpPr txBox="1"/>
          <p:nvPr/>
        </p:nvSpPr>
        <p:spPr>
          <a:xfrm>
            <a:off x="2352574" y="4477150"/>
            <a:ext cx="1789200" cy="1941234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Automotive Cybersecurity Analyst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AI-Driven Mobility Architect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Sustainable Materials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EV Battery Lifecycle Manager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Autonomous Vehicle Systems Integrator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708D07D-D44B-624C-6A7F-48DDDE27C198}"/>
              </a:ext>
            </a:extLst>
          </p:cNvPr>
          <p:cNvSpPr/>
          <p:nvPr/>
        </p:nvSpPr>
        <p:spPr>
          <a:xfrm>
            <a:off x="2351653" y="4093559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5 Roles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8CBD189-F707-FE07-8B1C-4FDEDC0AE7F9}"/>
              </a:ext>
            </a:extLst>
          </p:cNvPr>
          <p:cNvSpPr/>
          <p:nvPr/>
        </p:nvSpPr>
        <p:spPr>
          <a:xfrm>
            <a:off x="4257219" y="3728956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C&amp;M</a:t>
            </a:r>
          </a:p>
        </p:txBody>
      </p:sp>
      <p:sp>
        <p:nvSpPr>
          <p:cNvPr id="28" name="TextBox 29">
            <a:extLst>
              <a:ext uri="{FF2B5EF4-FFF2-40B4-BE49-F238E27FC236}">
                <a16:creationId xmlns:a16="http://schemas.microsoft.com/office/drawing/2014/main" id="{28C6244F-9B4D-E784-FC6E-9492F3DF1A4B}"/>
              </a:ext>
            </a:extLst>
          </p:cNvPr>
          <p:cNvSpPr txBox="1"/>
          <p:nvPr/>
        </p:nvSpPr>
        <p:spPr>
          <a:xfrm>
            <a:off x="4259061" y="4477150"/>
            <a:ext cx="1789200" cy="1941234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AI &amp; Machine    Learning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AI Ethicist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Edge Computing Specialist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Head of Postal/Courier Inspectorate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0D2F448-195B-711E-C28B-CC0F64CA7CDA}"/>
              </a:ext>
            </a:extLst>
          </p:cNvPr>
          <p:cNvSpPr/>
          <p:nvPr/>
        </p:nvSpPr>
        <p:spPr>
          <a:xfrm>
            <a:off x="4257219" y="4093559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4 Roles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94CFA4E-E05B-A556-231E-726933DEF89E}"/>
              </a:ext>
            </a:extLst>
          </p:cNvPr>
          <p:cNvSpPr/>
          <p:nvPr/>
        </p:nvSpPr>
        <p:spPr>
          <a:xfrm>
            <a:off x="6162785" y="3728956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Agricommodity</a:t>
            </a:r>
          </a:p>
        </p:txBody>
      </p:sp>
      <p:sp>
        <p:nvSpPr>
          <p:cNvPr id="31" name="TextBox 32">
            <a:extLst>
              <a:ext uri="{FF2B5EF4-FFF2-40B4-BE49-F238E27FC236}">
                <a16:creationId xmlns:a16="http://schemas.microsoft.com/office/drawing/2014/main" id="{7F35CE24-7EA5-051D-A952-720C92185BDD}"/>
              </a:ext>
            </a:extLst>
          </p:cNvPr>
          <p:cNvSpPr txBox="1"/>
          <p:nvPr/>
        </p:nvSpPr>
        <p:spPr>
          <a:xfrm>
            <a:off x="6165548" y="4477150"/>
            <a:ext cx="1789200" cy="1941234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AI &amp; Machine  Learning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Data Analyst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Digital Agriculture Technician (Oil Palm)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Fleet Manager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Robotics and Automation Technicians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Registered Energy Manager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344" name="Rectangle 1343">
            <a:extLst>
              <a:ext uri="{FF2B5EF4-FFF2-40B4-BE49-F238E27FC236}">
                <a16:creationId xmlns:a16="http://schemas.microsoft.com/office/drawing/2014/main" id="{AC331FAA-DB57-3710-29BA-DE27D3819824}"/>
              </a:ext>
            </a:extLst>
          </p:cNvPr>
          <p:cNvSpPr/>
          <p:nvPr/>
        </p:nvSpPr>
        <p:spPr>
          <a:xfrm>
            <a:off x="6162785" y="4093559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6 Roles</a:t>
            </a:r>
          </a:p>
        </p:txBody>
      </p:sp>
      <p:sp>
        <p:nvSpPr>
          <p:cNvPr id="1345" name="Rectangle 1344">
            <a:extLst>
              <a:ext uri="{FF2B5EF4-FFF2-40B4-BE49-F238E27FC236}">
                <a16:creationId xmlns:a16="http://schemas.microsoft.com/office/drawing/2014/main" id="{6E568D1A-2CFC-2396-ECA2-935EABF10ACE}"/>
              </a:ext>
            </a:extLst>
          </p:cNvPr>
          <p:cNvSpPr/>
          <p:nvPr/>
        </p:nvSpPr>
        <p:spPr>
          <a:xfrm>
            <a:off x="8068351" y="3728956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Sea Transport</a:t>
            </a:r>
          </a:p>
        </p:txBody>
      </p:sp>
      <p:sp>
        <p:nvSpPr>
          <p:cNvPr id="1346" name="TextBox 41">
            <a:extLst>
              <a:ext uri="{FF2B5EF4-FFF2-40B4-BE49-F238E27FC236}">
                <a16:creationId xmlns:a16="http://schemas.microsoft.com/office/drawing/2014/main" id="{8E3E6E28-6515-C7D3-C72D-510761A6B36B}"/>
              </a:ext>
            </a:extLst>
          </p:cNvPr>
          <p:cNvSpPr txBox="1"/>
          <p:nvPr/>
        </p:nvSpPr>
        <p:spPr>
          <a:xfrm>
            <a:off x="8072035" y="4477150"/>
            <a:ext cx="1789200" cy="1941234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Port Electrical Vessel Technician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Port Sustainability Manager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Maintenance Data Analyst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347" name="Rectangle 1346">
            <a:extLst>
              <a:ext uri="{FF2B5EF4-FFF2-40B4-BE49-F238E27FC236}">
                <a16:creationId xmlns:a16="http://schemas.microsoft.com/office/drawing/2014/main" id="{C9E8FCF0-0621-3108-991D-205865A568A0}"/>
              </a:ext>
            </a:extLst>
          </p:cNvPr>
          <p:cNvSpPr/>
          <p:nvPr/>
        </p:nvSpPr>
        <p:spPr>
          <a:xfrm>
            <a:off x="8068351" y="4093559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3 Roles</a:t>
            </a:r>
          </a:p>
        </p:txBody>
      </p:sp>
      <p:sp>
        <p:nvSpPr>
          <p:cNvPr id="1348" name="Rectangle 1347">
            <a:extLst>
              <a:ext uri="{FF2B5EF4-FFF2-40B4-BE49-F238E27FC236}">
                <a16:creationId xmlns:a16="http://schemas.microsoft.com/office/drawing/2014/main" id="{C20C30C3-D122-E22F-7C30-E2F8C00B206D}"/>
              </a:ext>
            </a:extLst>
          </p:cNvPr>
          <p:cNvSpPr/>
          <p:nvPr/>
        </p:nvSpPr>
        <p:spPr>
          <a:xfrm>
            <a:off x="9973916" y="3728956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Air Transport</a:t>
            </a:r>
          </a:p>
        </p:txBody>
      </p:sp>
      <p:sp>
        <p:nvSpPr>
          <p:cNvPr id="1349" name="TextBox 44">
            <a:extLst>
              <a:ext uri="{FF2B5EF4-FFF2-40B4-BE49-F238E27FC236}">
                <a16:creationId xmlns:a16="http://schemas.microsoft.com/office/drawing/2014/main" id="{48A3B4DE-6FDA-BF61-F4D4-55B13C26B77D}"/>
              </a:ext>
            </a:extLst>
          </p:cNvPr>
          <p:cNvSpPr txBox="1"/>
          <p:nvPr/>
        </p:nvSpPr>
        <p:spPr>
          <a:xfrm>
            <a:off x="9978523" y="4477150"/>
            <a:ext cx="1789200" cy="2037694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AI Flight Operations Analyst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Aviation Cybersecurity Specialist (AI enabled)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AI-Powered Air Traffic Data Specialist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Aviation Data Scientist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SAF Implementation Specialists 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eVTOL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350" name="Rectangle 1349">
            <a:extLst>
              <a:ext uri="{FF2B5EF4-FFF2-40B4-BE49-F238E27FC236}">
                <a16:creationId xmlns:a16="http://schemas.microsoft.com/office/drawing/2014/main" id="{4313EB21-83E0-EF2D-2063-9DA5EBE06DA7}"/>
              </a:ext>
            </a:extLst>
          </p:cNvPr>
          <p:cNvSpPr/>
          <p:nvPr/>
        </p:nvSpPr>
        <p:spPr>
          <a:xfrm>
            <a:off x="9973916" y="4093559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6 Roles</a:t>
            </a:r>
          </a:p>
        </p:txBody>
      </p:sp>
      <p:sp>
        <p:nvSpPr>
          <p:cNvPr id="1356" name="TextBox 1355">
            <a:extLst>
              <a:ext uri="{FF2B5EF4-FFF2-40B4-BE49-F238E27FC236}">
                <a16:creationId xmlns:a16="http://schemas.microsoft.com/office/drawing/2014/main" id="{9266F65F-6E5C-95EB-76D1-40B58B57096A}"/>
              </a:ext>
            </a:extLst>
          </p:cNvPr>
          <p:cNvSpPr txBox="1"/>
          <p:nvPr/>
        </p:nvSpPr>
        <p:spPr>
          <a:xfrm>
            <a:off x="8588899" y="6596459"/>
            <a:ext cx="14620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AI/Digital Role</a:t>
            </a:r>
            <a:endParaRPr kumimoji="0" lang="en-MY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357" name="Oval 1356">
            <a:extLst>
              <a:ext uri="{FF2B5EF4-FFF2-40B4-BE49-F238E27FC236}">
                <a16:creationId xmlns:a16="http://schemas.microsoft.com/office/drawing/2014/main" id="{8D8DED82-B82D-2FBA-458F-3D5A930EF115}"/>
              </a:ext>
            </a:extLst>
          </p:cNvPr>
          <p:cNvSpPr/>
          <p:nvPr/>
        </p:nvSpPr>
        <p:spPr>
          <a:xfrm>
            <a:off x="9703213" y="6673641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358" name="TextBox 1357">
            <a:extLst>
              <a:ext uri="{FF2B5EF4-FFF2-40B4-BE49-F238E27FC236}">
                <a16:creationId xmlns:a16="http://schemas.microsoft.com/office/drawing/2014/main" id="{4B4889A1-21B3-6954-1FAE-732F9882D42B}"/>
              </a:ext>
            </a:extLst>
          </p:cNvPr>
          <p:cNvSpPr txBox="1"/>
          <p:nvPr/>
        </p:nvSpPr>
        <p:spPr>
          <a:xfrm>
            <a:off x="9922659" y="6596459"/>
            <a:ext cx="16858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Green Role</a:t>
            </a:r>
            <a:endParaRPr kumimoji="0" lang="en-MY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359" name="Oval 1358">
            <a:extLst>
              <a:ext uri="{FF2B5EF4-FFF2-40B4-BE49-F238E27FC236}">
                <a16:creationId xmlns:a16="http://schemas.microsoft.com/office/drawing/2014/main" id="{DB89F698-259F-41C8-0FFE-DEDBD57B46E3}"/>
              </a:ext>
            </a:extLst>
          </p:cNvPr>
          <p:cNvSpPr/>
          <p:nvPr/>
        </p:nvSpPr>
        <p:spPr>
          <a:xfrm>
            <a:off x="10811983" y="6673641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393" name="TextBox 1392">
            <a:extLst>
              <a:ext uri="{FF2B5EF4-FFF2-40B4-BE49-F238E27FC236}">
                <a16:creationId xmlns:a16="http://schemas.microsoft.com/office/drawing/2014/main" id="{96949049-A098-1E8F-2077-D395771C8248}"/>
              </a:ext>
            </a:extLst>
          </p:cNvPr>
          <p:cNvSpPr txBox="1"/>
          <p:nvPr/>
        </p:nvSpPr>
        <p:spPr>
          <a:xfrm>
            <a:off x="11091895" y="6596459"/>
            <a:ext cx="16858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New Tech</a:t>
            </a:r>
            <a:endParaRPr kumimoji="0" lang="en-MY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394" name="Oval 1393">
            <a:extLst>
              <a:ext uri="{FF2B5EF4-FFF2-40B4-BE49-F238E27FC236}">
                <a16:creationId xmlns:a16="http://schemas.microsoft.com/office/drawing/2014/main" id="{43101A3E-D8A6-0D4E-675B-0A0B8F08AFFC}"/>
              </a:ext>
            </a:extLst>
          </p:cNvPr>
          <p:cNvSpPr/>
          <p:nvPr/>
        </p:nvSpPr>
        <p:spPr>
          <a:xfrm>
            <a:off x="11913114" y="6673641"/>
            <a:ext cx="108000" cy="108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395" name="Oval 1394">
            <a:extLst>
              <a:ext uri="{FF2B5EF4-FFF2-40B4-BE49-F238E27FC236}">
                <a16:creationId xmlns:a16="http://schemas.microsoft.com/office/drawing/2014/main" id="{246590C7-C6DF-EF83-04BF-A019CAB949C1}"/>
              </a:ext>
            </a:extLst>
          </p:cNvPr>
          <p:cNvSpPr/>
          <p:nvPr/>
        </p:nvSpPr>
        <p:spPr>
          <a:xfrm>
            <a:off x="2006169" y="201773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396" name="Oval 1395">
            <a:extLst>
              <a:ext uri="{FF2B5EF4-FFF2-40B4-BE49-F238E27FC236}">
                <a16:creationId xmlns:a16="http://schemas.microsoft.com/office/drawing/2014/main" id="{B8D39BAF-B784-7775-ABC6-CBFCC7CF83F7}"/>
              </a:ext>
            </a:extLst>
          </p:cNvPr>
          <p:cNvSpPr/>
          <p:nvPr/>
        </p:nvSpPr>
        <p:spPr>
          <a:xfrm>
            <a:off x="2006169" y="1778167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397" name="Oval 1396">
            <a:extLst>
              <a:ext uri="{FF2B5EF4-FFF2-40B4-BE49-F238E27FC236}">
                <a16:creationId xmlns:a16="http://schemas.microsoft.com/office/drawing/2014/main" id="{1505D743-FD5A-DF77-D94E-CF59C799FF88}"/>
              </a:ext>
            </a:extLst>
          </p:cNvPr>
          <p:cNvSpPr/>
          <p:nvPr/>
        </p:nvSpPr>
        <p:spPr>
          <a:xfrm>
            <a:off x="2006169" y="2206898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398" name="Oval 1397">
            <a:extLst>
              <a:ext uri="{FF2B5EF4-FFF2-40B4-BE49-F238E27FC236}">
                <a16:creationId xmlns:a16="http://schemas.microsoft.com/office/drawing/2014/main" id="{7DB9D793-34C5-362B-3D5E-C4D854BBA904}"/>
              </a:ext>
            </a:extLst>
          </p:cNvPr>
          <p:cNvSpPr/>
          <p:nvPr/>
        </p:nvSpPr>
        <p:spPr>
          <a:xfrm>
            <a:off x="2006169" y="237066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399" name="Oval 1398">
            <a:extLst>
              <a:ext uri="{FF2B5EF4-FFF2-40B4-BE49-F238E27FC236}">
                <a16:creationId xmlns:a16="http://schemas.microsoft.com/office/drawing/2014/main" id="{8B277E4B-BBED-C55A-4A3E-E2CD34F79A51}"/>
              </a:ext>
            </a:extLst>
          </p:cNvPr>
          <p:cNvSpPr/>
          <p:nvPr/>
        </p:nvSpPr>
        <p:spPr>
          <a:xfrm>
            <a:off x="2006169" y="254289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00" name="Oval 1399">
            <a:extLst>
              <a:ext uri="{FF2B5EF4-FFF2-40B4-BE49-F238E27FC236}">
                <a16:creationId xmlns:a16="http://schemas.microsoft.com/office/drawing/2014/main" id="{19EEA8B8-8DDD-B927-0B92-F4C070A6627D}"/>
              </a:ext>
            </a:extLst>
          </p:cNvPr>
          <p:cNvSpPr/>
          <p:nvPr/>
        </p:nvSpPr>
        <p:spPr>
          <a:xfrm>
            <a:off x="2006169" y="2687606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01" name="Oval 1400">
            <a:extLst>
              <a:ext uri="{FF2B5EF4-FFF2-40B4-BE49-F238E27FC236}">
                <a16:creationId xmlns:a16="http://schemas.microsoft.com/office/drawing/2014/main" id="{4638A9A5-41F4-0F48-E672-8F521F57BB12}"/>
              </a:ext>
            </a:extLst>
          </p:cNvPr>
          <p:cNvSpPr/>
          <p:nvPr/>
        </p:nvSpPr>
        <p:spPr>
          <a:xfrm>
            <a:off x="2006169" y="284925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02" name="Oval 1401">
            <a:extLst>
              <a:ext uri="{FF2B5EF4-FFF2-40B4-BE49-F238E27FC236}">
                <a16:creationId xmlns:a16="http://schemas.microsoft.com/office/drawing/2014/main" id="{13268F14-EF8B-07B3-61EB-0DEFFACBEFDA}"/>
              </a:ext>
            </a:extLst>
          </p:cNvPr>
          <p:cNvSpPr/>
          <p:nvPr/>
        </p:nvSpPr>
        <p:spPr>
          <a:xfrm>
            <a:off x="3790976" y="175025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03" name="Oval 1402">
            <a:extLst>
              <a:ext uri="{FF2B5EF4-FFF2-40B4-BE49-F238E27FC236}">
                <a16:creationId xmlns:a16="http://schemas.microsoft.com/office/drawing/2014/main" id="{E7F35936-FF8B-6EA4-1B99-B24A1FB206B0}"/>
              </a:ext>
            </a:extLst>
          </p:cNvPr>
          <p:cNvSpPr/>
          <p:nvPr/>
        </p:nvSpPr>
        <p:spPr>
          <a:xfrm>
            <a:off x="3790976" y="2053967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04" name="Oval 1403">
            <a:extLst>
              <a:ext uri="{FF2B5EF4-FFF2-40B4-BE49-F238E27FC236}">
                <a16:creationId xmlns:a16="http://schemas.microsoft.com/office/drawing/2014/main" id="{E07EC19A-9487-5AED-F640-68F07C86F53F}"/>
              </a:ext>
            </a:extLst>
          </p:cNvPr>
          <p:cNvSpPr/>
          <p:nvPr/>
        </p:nvSpPr>
        <p:spPr>
          <a:xfrm>
            <a:off x="3789969" y="235768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05" name="Oval 1404">
            <a:extLst>
              <a:ext uri="{FF2B5EF4-FFF2-40B4-BE49-F238E27FC236}">
                <a16:creationId xmlns:a16="http://schemas.microsoft.com/office/drawing/2014/main" id="{415BA257-142B-79E0-0107-AE9798BBC8B1}"/>
              </a:ext>
            </a:extLst>
          </p:cNvPr>
          <p:cNvSpPr/>
          <p:nvPr/>
        </p:nvSpPr>
        <p:spPr>
          <a:xfrm>
            <a:off x="5818008" y="175656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06" name="Oval 1405">
            <a:extLst>
              <a:ext uri="{FF2B5EF4-FFF2-40B4-BE49-F238E27FC236}">
                <a16:creationId xmlns:a16="http://schemas.microsoft.com/office/drawing/2014/main" id="{7B6A6313-C9A2-4869-0CDF-2D51A0CAB265}"/>
              </a:ext>
            </a:extLst>
          </p:cNvPr>
          <p:cNvSpPr/>
          <p:nvPr/>
        </p:nvSpPr>
        <p:spPr>
          <a:xfrm>
            <a:off x="5818008" y="1933505"/>
            <a:ext cx="108000" cy="108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07" name="Oval 1406">
            <a:extLst>
              <a:ext uri="{FF2B5EF4-FFF2-40B4-BE49-F238E27FC236}">
                <a16:creationId xmlns:a16="http://schemas.microsoft.com/office/drawing/2014/main" id="{D9D8DA5B-D2A3-CB32-30A1-535C48968A3F}"/>
              </a:ext>
            </a:extLst>
          </p:cNvPr>
          <p:cNvSpPr/>
          <p:nvPr/>
        </p:nvSpPr>
        <p:spPr>
          <a:xfrm>
            <a:off x="5819251" y="2231638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08" name="Oval 1407">
            <a:extLst>
              <a:ext uri="{FF2B5EF4-FFF2-40B4-BE49-F238E27FC236}">
                <a16:creationId xmlns:a16="http://schemas.microsoft.com/office/drawing/2014/main" id="{C3A667BB-3A2B-7DE2-8A7E-59381AA4B798}"/>
              </a:ext>
            </a:extLst>
          </p:cNvPr>
          <p:cNvSpPr/>
          <p:nvPr/>
        </p:nvSpPr>
        <p:spPr>
          <a:xfrm>
            <a:off x="5818008" y="254587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09" name="Oval 1408">
            <a:extLst>
              <a:ext uri="{FF2B5EF4-FFF2-40B4-BE49-F238E27FC236}">
                <a16:creationId xmlns:a16="http://schemas.microsoft.com/office/drawing/2014/main" id="{2F650694-8633-AEFF-1444-F77A5FD03396}"/>
              </a:ext>
            </a:extLst>
          </p:cNvPr>
          <p:cNvSpPr/>
          <p:nvPr/>
        </p:nvSpPr>
        <p:spPr>
          <a:xfrm>
            <a:off x="7761453" y="176591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10" name="Oval 1409">
            <a:extLst>
              <a:ext uri="{FF2B5EF4-FFF2-40B4-BE49-F238E27FC236}">
                <a16:creationId xmlns:a16="http://schemas.microsoft.com/office/drawing/2014/main" id="{55248B08-7494-344C-E5E0-758B077DD97B}"/>
              </a:ext>
            </a:extLst>
          </p:cNvPr>
          <p:cNvSpPr/>
          <p:nvPr/>
        </p:nvSpPr>
        <p:spPr>
          <a:xfrm>
            <a:off x="7761453" y="2081543"/>
            <a:ext cx="108000" cy="108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11" name="Oval 1410">
            <a:extLst>
              <a:ext uri="{FF2B5EF4-FFF2-40B4-BE49-F238E27FC236}">
                <a16:creationId xmlns:a16="http://schemas.microsoft.com/office/drawing/2014/main" id="{725F8373-CD43-658C-C12D-223296235E29}"/>
              </a:ext>
            </a:extLst>
          </p:cNvPr>
          <p:cNvSpPr/>
          <p:nvPr/>
        </p:nvSpPr>
        <p:spPr>
          <a:xfrm>
            <a:off x="7760518" y="2362626"/>
            <a:ext cx="108000" cy="108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12" name="Oval 1411">
            <a:extLst>
              <a:ext uri="{FF2B5EF4-FFF2-40B4-BE49-F238E27FC236}">
                <a16:creationId xmlns:a16="http://schemas.microsoft.com/office/drawing/2014/main" id="{5CF596F7-46D2-6161-664C-6B731EE98527}"/>
              </a:ext>
            </a:extLst>
          </p:cNvPr>
          <p:cNvSpPr/>
          <p:nvPr/>
        </p:nvSpPr>
        <p:spPr>
          <a:xfrm>
            <a:off x="7761453" y="2704377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13" name="Oval 1412">
            <a:extLst>
              <a:ext uri="{FF2B5EF4-FFF2-40B4-BE49-F238E27FC236}">
                <a16:creationId xmlns:a16="http://schemas.microsoft.com/office/drawing/2014/main" id="{1D9017D1-3A13-3298-6817-429152F3B8F5}"/>
              </a:ext>
            </a:extLst>
          </p:cNvPr>
          <p:cNvSpPr/>
          <p:nvPr/>
        </p:nvSpPr>
        <p:spPr>
          <a:xfrm>
            <a:off x="11623115" y="175025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14" name="Oval 1413">
            <a:extLst>
              <a:ext uri="{FF2B5EF4-FFF2-40B4-BE49-F238E27FC236}">
                <a16:creationId xmlns:a16="http://schemas.microsoft.com/office/drawing/2014/main" id="{9826E733-0E34-1346-2225-C61213DC0B00}"/>
              </a:ext>
            </a:extLst>
          </p:cNvPr>
          <p:cNvSpPr/>
          <p:nvPr/>
        </p:nvSpPr>
        <p:spPr>
          <a:xfrm>
            <a:off x="11623115" y="205865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15" name="Oval 1414">
            <a:extLst>
              <a:ext uri="{FF2B5EF4-FFF2-40B4-BE49-F238E27FC236}">
                <a16:creationId xmlns:a16="http://schemas.microsoft.com/office/drawing/2014/main" id="{C3E920D8-C484-6E7A-C90E-FC5CE84016A4}"/>
              </a:ext>
            </a:extLst>
          </p:cNvPr>
          <p:cNvSpPr/>
          <p:nvPr/>
        </p:nvSpPr>
        <p:spPr>
          <a:xfrm>
            <a:off x="11623115" y="222747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16" name="Oval 1415">
            <a:extLst>
              <a:ext uri="{FF2B5EF4-FFF2-40B4-BE49-F238E27FC236}">
                <a16:creationId xmlns:a16="http://schemas.microsoft.com/office/drawing/2014/main" id="{F698CD57-5F5A-7284-3F57-12DD2D55D2EB}"/>
              </a:ext>
            </a:extLst>
          </p:cNvPr>
          <p:cNvSpPr/>
          <p:nvPr/>
        </p:nvSpPr>
        <p:spPr>
          <a:xfrm>
            <a:off x="11623115" y="251260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17" name="Oval 1416">
            <a:extLst>
              <a:ext uri="{FF2B5EF4-FFF2-40B4-BE49-F238E27FC236}">
                <a16:creationId xmlns:a16="http://schemas.microsoft.com/office/drawing/2014/main" id="{79E86B1B-148E-03E4-316B-3A4F12B6F16A}"/>
              </a:ext>
            </a:extLst>
          </p:cNvPr>
          <p:cNvSpPr/>
          <p:nvPr/>
        </p:nvSpPr>
        <p:spPr>
          <a:xfrm>
            <a:off x="11623115" y="2965251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19" name="Oval 1418">
            <a:extLst>
              <a:ext uri="{FF2B5EF4-FFF2-40B4-BE49-F238E27FC236}">
                <a16:creationId xmlns:a16="http://schemas.microsoft.com/office/drawing/2014/main" id="{0600D233-7D89-909B-4B3B-2AE57CD0A4FF}"/>
              </a:ext>
            </a:extLst>
          </p:cNvPr>
          <p:cNvSpPr/>
          <p:nvPr/>
        </p:nvSpPr>
        <p:spPr>
          <a:xfrm>
            <a:off x="11623115" y="3135212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20" name="Oval 1419">
            <a:extLst>
              <a:ext uri="{FF2B5EF4-FFF2-40B4-BE49-F238E27FC236}">
                <a16:creationId xmlns:a16="http://schemas.microsoft.com/office/drawing/2014/main" id="{77F9143A-458F-CF62-5174-6B2678446AA4}"/>
              </a:ext>
            </a:extLst>
          </p:cNvPr>
          <p:cNvSpPr/>
          <p:nvPr/>
        </p:nvSpPr>
        <p:spPr>
          <a:xfrm>
            <a:off x="2080209" y="456215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21" name="Oval 1420">
            <a:extLst>
              <a:ext uri="{FF2B5EF4-FFF2-40B4-BE49-F238E27FC236}">
                <a16:creationId xmlns:a16="http://schemas.microsoft.com/office/drawing/2014/main" id="{67AB102B-A900-9DD7-0D64-2A6E20030DFE}"/>
              </a:ext>
            </a:extLst>
          </p:cNvPr>
          <p:cNvSpPr/>
          <p:nvPr/>
        </p:nvSpPr>
        <p:spPr>
          <a:xfrm>
            <a:off x="2080209" y="4741251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22" name="Oval 1421">
            <a:extLst>
              <a:ext uri="{FF2B5EF4-FFF2-40B4-BE49-F238E27FC236}">
                <a16:creationId xmlns:a16="http://schemas.microsoft.com/office/drawing/2014/main" id="{82D7FB51-485C-F024-5496-CF583619FF60}"/>
              </a:ext>
            </a:extLst>
          </p:cNvPr>
          <p:cNvSpPr/>
          <p:nvPr/>
        </p:nvSpPr>
        <p:spPr>
          <a:xfrm>
            <a:off x="2078641" y="5016394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23" name="Oval 1422">
            <a:extLst>
              <a:ext uri="{FF2B5EF4-FFF2-40B4-BE49-F238E27FC236}">
                <a16:creationId xmlns:a16="http://schemas.microsoft.com/office/drawing/2014/main" id="{E247A38D-29B7-6B33-DFC4-675E2E56CB2C}"/>
              </a:ext>
            </a:extLst>
          </p:cNvPr>
          <p:cNvSpPr/>
          <p:nvPr/>
        </p:nvSpPr>
        <p:spPr>
          <a:xfrm>
            <a:off x="2078641" y="5197677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24" name="Oval 1423">
            <a:extLst>
              <a:ext uri="{FF2B5EF4-FFF2-40B4-BE49-F238E27FC236}">
                <a16:creationId xmlns:a16="http://schemas.microsoft.com/office/drawing/2014/main" id="{11004235-2C6C-3A0D-FF11-1FAAD66CE130}"/>
              </a:ext>
            </a:extLst>
          </p:cNvPr>
          <p:cNvSpPr/>
          <p:nvPr/>
        </p:nvSpPr>
        <p:spPr>
          <a:xfrm>
            <a:off x="2078641" y="5481296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25" name="Oval 1424">
            <a:extLst>
              <a:ext uri="{FF2B5EF4-FFF2-40B4-BE49-F238E27FC236}">
                <a16:creationId xmlns:a16="http://schemas.microsoft.com/office/drawing/2014/main" id="{A15D2F60-F15C-D2C2-14E7-5396AC33B807}"/>
              </a:ext>
            </a:extLst>
          </p:cNvPr>
          <p:cNvSpPr/>
          <p:nvPr/>
        </p:nvSpPr>
        <p:spPr>
          <a:xfrm>
            <a:off x="2078641" y="5946705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26" name="Oval 1425">
            <a:extLst>
              <a:ext uri="{FF2B5EF4-FFF2-40B4-BE49-F238E27FC236}">
                <a16:creationId xmlns:a16="http://schemas.microsoft.com/office/drawing/2014/main" id="{9FF304F6-017D-CF2C-57F8-85925ACA0D96}"/>
              </a:ext>
            </a:extLst>
          </p:cNvPr>
          <p:cNvSpPr/>
          <p:nvPr/>
        </p:nvSpPr>
        <p:spPr>
          <a:xfrm>
            <a:off x="2078641" y="6106526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27" name="Oval 1426">
            <a:extLst>
              <a:ext uri="{FF2B5EF4-FFF2-40B4-BE49-F238E27FC236}">
                <a16:creationId xmlns:a16="http://schemas.microsoft.com/office/drawing/2014/main" id="{A1400A62-8E4D-6E6B-B4C4-CACFD19B55F9}"/>
              </a:ext>
            </a:extLst>
          </p:cNvPr>
          <p:cNvSpPr/>
          <p:nvPr/>
        </p:nvSpPr>
        <p:spPr>
          <a:xfrm>
            <a:off x="11614844" y="4561459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28" name="Oval 1427">
            <a:extLst>
              <a:ext uri="{FF2B5EF4-FFF2-40B4-BE49-F238E27FC236}">
                <a16:creationId xmlns:a16="http://schemas.microsoft.com/office/drawing/2014/main" id="{46CF8FEB-F180-36B6-117A-2235B76EC500}"/>
              </a:ext>
            </a:extLst>
          </p:cNvPr>
          <p:cNvSpPr/>
          <p:nvPr/>
        </p:nvSpPr>
        <p:spPr>
          <a:xfrm>
            <a:off x="11614844" y="4862635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29" name="Oval 1428">
            <a:extLst>
              <a:ext uri="{FF2B5EF4-FFF2-40B4-BE49-F238E27FC236}">
                <a16:creationId xmlns:a16="http://schemas.microsoft.com/office/drawing/2014/main" id="{A8471AB4-A16C-F5DA-77DD-F2316F69C1EB}"/>
              </a:ext>
            </a:extLst>
          </p:cNvPr>
          <p:cNvSpPr/>
          <p:nvPr/>
        </p:nvSpPr>
        <p:spPr>
          <a:xfrm>
            <a:off x="11614844" y="5151977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30" name="Oval 1429">
            <a:extLst>
              <a:ext uri="{FF2B5EF4-FFF2-40B4-BE49-F238E27FC236}">
                <a16:creationId xmlns:a16="http://schemas.microsoft.com/office/drawing/2014/main" id="{10C56EB5-C941-A194-1B51-09212E60D932}"/>
              </a:ext>
            </a:extLst>
          </p:cNvPr>
          <p:cNvSpPr/>
          <p:nvPr/>
        </p:nvSpPr>
        <p:spPr>
          <a:xfrm>
            <a:off x="11614844" y="547037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31" name="Oval 1430">
            <a:extLst>
              <a:ext uri="{FF2B5EF4-FFF2-40B4-BE49-F238E27FC236}">
                <a16:creationId xmlns:a16="http://schemas.microsoft.com/office/drawing/2014/main" id="{DC08AEA4-74FB-6B1C-F5EE-EEB04054DD4D}"/>
              </a:ext>
            </a:extLst>
          </p:cNvPr>
          <p:cNvSpPr/>
          <p:nvPr/>
        </p:nvSpPr>
        <p:spPr>
          <a:xfrm>
            <a:off x="11614844" y="5642996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32" name="Oval 1431">
            <a:extLst>
              <a:ext uri="{FF2B5EF4-FFF2-40B4-BE49-F238E27FC236}">
                <a16:creationId xmlns:a16="http://schemas.microsoft.com/office/drawing/2014/main" id="{B4DD0D9D-DC90-ECC4-AC58-950C778FF9B6}"/>
              </a:ext>
            </a:extLst>
          </p:cNvPr>
          <p:cNvSpPr/>
          <p:nvPr/>
        </p:nvSpPr>
        <p:spPr>
          <a:xfrm>
            <a:off x="11614844" y="5907096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33" name="Oval 1432">
            <a:extLst>
              <a:ext uri="{FF2B5EF4-FFF2-40B4-BE49-F238E27FC236}">
                <a16:creationId xmlns:a16="http://schemas.microsoft.com/office/drawing/2014/main" id="{CA384170-2301-D978-DC9E-4C3D2D16C37A}"/>
              </a:ext>
            </a:extLst>
          </p:cNvPr>
          <p:cNvSpPr/>
          <p:nvPr/>
        </p:nvSpPr>
        <p:spPr>
          <a:xfrm>
            <a:off x="9640670" y="4573611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34" name="Oval 1433">
            <a:extLst>
              <a:ext uri="{FF2B5EF4-FFF2-40B4-BE49-F238E27FC236}">
                <a16:creationId xmlns:a16="http://schemas.microsoft.com/office/drawing/2014/main" id="{ECEF97B3-72B5-CCC3-1C7D-B5FF95085EC6}"/>
              </a:ext>
            </a:extLst>
          </p:cNvPr>
          <p:cNvSpPr/>
          <p:nvPr/>
        </p:nvSpPr>
        <p:spPr>
          <a:xfrm>
            <a:off x="9640670" y="4886110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35" name="Oval 1434">
            <a:extLst>
              <a:ext uri="{FF2B5EF4-FFF2-40B4-BE49-F238E27FC236}">
                <a16:creationId xmlns:a16="http://schemas.microsoft.com/office/drawing/2014/main" id="{48BEEC05-B109-3829-7747-1D277D9FE2D5}"/>
              </a:ext>
            </a:extLst>
          </p:cNvPr>
          <p:cNvSpPr/>
          <p:nvPr/>
        </p:nvSpPr>
        <p:spPr>
          <a:xfrm>
            <a:off x="9640670" y="5163959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36" name="Oval 1435">
            <a:extLst>
              <a:ext uri="{FF2B5EF4-FFF2-40B4-BE49-F238E27FC236}">
                <a16:creationId xmlns:a16="http://schemas.microsoft.com/office/drawing/2014/main" id="{4732956C-11F7-07C9-572F-6BD89C90FF40}"/>
              </a:ext>
            </a:extLst>
          </p:cNvPr>
          <p:cNvSpPr/>
          <p:nvPr/>
        </p:nvSpPr>
        <p:spPr>
          <a:xfrm>
            <a:off x="7760518" y="454616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37" name="Oval 1436">
            <a:extLst>
              <a:ext uri="{FF2B5EF4-FFF2-40B4-BE49-F238E27FC236}">
                <a16:creationId xmlns:a16="http://schemas.microsoft.com/office/drawing/2014/main" id="{7A5CBE69-1F3C-6E29-F198-801E3B746AF9}"/>
              </a:ext>
            </a:extLst>
          </p:cNvPr>
          <p:cNvSpPr/>
          <p:nvPr/>
        </p:nvSpPr>
        <p:spPr>
          <a:xfrm>
            <a:off x="7760518" y="483391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38" name="Oval 1437">
            <a:extLst>
              <a:ext uri="{FF2B5EF4-FFF2-40B4-BE49-F238E27FC236}">
                <a16:creationId xmlns:a16="http://schemas.microsoft.com/office/drawing/2014/main" id="{38C9CC90-2C1B-0767-C932-5D4FF09FCF88}"/>
              </a:ext>
            </a:extLst>
          </p:cNvPr>
          <p:cNvSpPr/>
          <p:nvPr/>
        </p:nvSpPr>
        <p:spPr>
          <a:xfrm>
            <a:off x="7760518" y="5305677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39" name="Oval 1438">
            <a:extLst>
              <a:ext uri="{FF2B5EF4-FFF2-40B4-BE49-F238E27FC236}">
                <a16:creationId xmlns:a16="http://schemas.microsoft.com/office/drawing/2014/main" id="{D996612D-8A98-B924-BD9C-51697A3F9F77}"/>
              </a:ext>
            </a:extLst>
          </p:cNvPr>
          <p:cNvSpPr/>
          <p:nvPr/>
        </p:nvSpPr>
        <p:spPr>
          <a:xfrm>
            <a:off x="7760518" y="5026921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40" name="Oval 1439">
            <a:extLst>
              <a:ext uri="{FF2B5EF4-FFF2-40B4-BE49-F238E27FC236}">
                <a16:creationId xmlns:a16="http://schemas.microsoft.com/office/drawing/2014/main" id="{AEF18E27-B996-F8A2-C841-EDD482F0D231}"/>
              </a:ext>
            </a:extLst>
          </p:cNvPr>
          <p:cNvSpPr/>
          <p:nvPr/>
        </p:nvSpPr>
        <p:spPr>
          <a:xfrm>
            <a:off x="7760518" y="5793404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41" name="Oval 1440">
            <a:extLst>
              <a:ext uri="{FF2B5EF4-FFF2-40B4-BE49-F238E27FC236}">
                <a16:creationId xmlns:a16="http://schemas.microsoft.com/office/drawing/2014/main" id="{7E201FA6-25FE-2F31-0A56-6862A1CE50D0}"/>
              </a:ext>
            </a:extLst>
          </p:cNvPr>
          <p:cNvSpPr/>
          <p:nvPr/>
        </p:nvSpPr>
        <p:spPr>
          <a:xfrm>
            <a:off x="7760518" y="547037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42" name="Oval 1441">
            <a:extLst>
              <a:ext uri="{FF2B5EF4-FFF2-40B4-BE49-F238E27FC236}">
                <a16:creationId xmlns:a16="http://schemas.microsoft.com/office/drawing/2014/main" id="{13CBBAEB-8E60-6F4A-3B24-93A6E6B8ED1E}"/>
              </a:ext>
            </a:extLst>
          </p:cNvPr>
          <p:cNvSpPr/>
          <p:nvPr/>
        </p:nvSpPr>
        <p:spPr>
          <a:xfrm>
            <a:off x="5883752" y="4549105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43" name="Oval 1442">
            <a:extLst>
              <a:ext uri="{FF2B5EF4-FFF2-40B4-BE49-F238E27FC236}">
                <a16:creationId xmlns:a16="http://schemas.microsoft.com/office/drawing/2014/main" id="{C078FA76-AD26-A8F6-11E9-71C133441FD3}"/>
              </a:ext>
            </a:extLst>
          </p:cNvPr>
          <p:cNvSpPr/>
          <p:nvPr/>
        </p:nvSpPr>
        <p:spPr>
          <a:xfrm>
            <a:off x="5883752" y="4849480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44" name="Oval 1443">
            <a:extLst>
              <a:ext uri="{FF2B5EF4-FFF2-40B4-BE49-F238E27FC236}">
                <a16:creationId xmlns:a16="http://schemas.microsoft.com/office/drawing/2014/main" id="{4ACE7E51-28BF-1F13-8B1A-D5C9AEA0323B}"/>
              </a:ext>
            </a:extLst>
          </p:cNvPr>
          <p:cNvSpPr/>
          <p:nvPr/>
        </p:nvSpPr>
        <p:spPr>
          <a:xfrm>
            <a:off x="5883752" y="5024150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45" name="Oval 1444">
            <a:extLst>
              <a:ext uri="{FF2B5EF4-FFF2-40B4-BE49-F238E27FC236}">
                <a16:creationId xmlns:a16="http://schemas.microsoft.com/office/drawing/2014/main" id="{315FB1E4-64A4-4BC2-4F12-0571A2348E02}"/>
              </a:ext>
            </a:extLst>
          </p:cNvPr>
          <p:cNvSpPr/>
          <p:nvPr/>
        </p:nvSpPr>
        <p:spPr>
          <a:xfrm>
            <a:off x="5883752" y="5318962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46" name="Oval 1445">
            <a:extLst>
              <a:ext uri="{FF2B5EF4-FFF2-40B4-BE49-F238E27FC236}">
                <a16:creationId xmlns:a16="http://schemas.microsoft.com/office/drawing/2014/main" id="{48138E04-AA01-CBF4-54C6-EC03BEA529ED}"/>
              </a:ext>
            </a:extLst>
          </p:cNvPr>
          <p:cNvSpPr/>
          <p:nvPr/>
        </p:nvSpPr>
        <p:spPr>
          <a:xfrm>
            <a:off x="3927199" y="4559728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47" name="Oval 1446">
            <a:extLst>
              <a:ext uri="{FF2B5EF4-FFF2-40B4-BE49-F238E27FC236}">
                <a16:creationId xmlns:a16="http://schemas.microsoft.com/office/drawing/2014/main" id="{232D3864-762F-443A-E612-8B58AF791B04}"/>
              </a:ext>
            </a:extLst>
          </p:cNvPr>
          <p:cNvSpPr/>
          <p:nvPr/>
        </p:nvSpPr>
        <p:spPr>
          <a:xfrm>
            <a:off x="3927199" y="4848116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48" name="Oval 1447">
            <a:extLst>
              <a:ext uri="{FF2B5EF4-FFF2-40B4-BE49-F238E27FC236}">
                <a16:creationId xmlns:a16="http://schemas.microsoft.com/office/drawing/2014/main" id="{1734EF24-C3A0-4B61-AAF9-5D72A8A32D1E}"/>
              </a:ext>
            </a:extLst>
          </p:cNvPr>
          <p:cNvSpPr/>
          <p:nvPr/>
        </p:nvSpPr>
        <p:spPr>
          <a:xfrm>
            <a:off x="3927199" y="5138531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49" name="Oval 1448">
            <a:extLst>
              <a:ext uri="{FF2B5EF4-FFF2-40B4-BE49-F238E27FC236}">
                <a16:creationId xmlns:a16="http://schemas.microsoft.com/office/drawing/2014/main" id="{ED86122F-4542-24A5-9BDE-A1B8ABFD2FFD}"/>
              </a:ext>
            </a:extLst>
          </p:cNvPr>
          <p:cNvSpPr/>
          <p:nvPr/>
        </p:nvSpPr>
        <p:spPr>
          <a:xfrm>
            <a:off x="3927199" y="5460806"/>
            <a:ext cx="108000" cy="1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50" name="Oval 1449">
            <a:extLst>
              <a:ext uri="{FF2B5EF4-FFF2-40B4-BE49-F238E27FC236}">
                <a16:creationId xmlns:a16="http://schemas.microsoft.com/office/drawing/2014/main" id="{D7CB41D8-7C2D-DE65-79C7-61B4D7EACC34}"/>
              </a:ext>
            </a:extLst>
          </p:cNvPr>
          <p:cNvSpPr/>
          <p:nvPr/>
        </p:nvSpPr>
        <p:spPr>
          <a:xfrm>
            <a:off x="3927199" y="5770242"/>
            <a:ext cx="108000" cy="108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51" name="Rectangle 1450">
            <a:extLst>
              <a:ext uri="{FF2B5EF4-FFF2-40B4-BE49-F238E27FC236}">
                <a16:creationId xmlns:a16="http://schemas.microsoft.com/office/drawing/2014/main" id="{B4A450D3-1950-7686-CECC-D6981CC7E54D}"/>
              </a:ext>
            </a:extLst>
          </p:cNvPr>
          <p:cNvSpPr/>
          <p:nvPr/>
        </p:nvSpPr>
        <p:spPr>
          <a:xfrm>
            <a:off x="8082440" y="949862"/>
            <a:ext cx="1800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Public Transport</a:t>
            </a:r>
          </a:p>
        </p:txBody>
      </p:sp>
      <p:sp>
        <p:nvSpPr>
          <p:cNvPr id="1452" name="TextBox 1451">
            <a:extLst>
              <a:ext uri="{FF2B5EF4-FFF2-40B4-BE49-F238E27FC236}">
                <a16:creationId xmlns:a16="http://schemas.microsoft.com/office/drawing/2014/main" id="{C5012153-19C9-A1B2-C200-46BBCC6ABC51}"/>
              </a:ext>
            </a:extLst>
          </p:cNvPr>
          <p:cNvSpPr txBox="1"/>
          <p:nvPr/>
        </p:nvSpPr>
        <p:spPr>
          <a:xfrm>
            <a:off x="8083711" y="1707824"/>
            <a:ext cx="1789200" cy="1836000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AI-Powered Video Analytics Specialist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Electric Vehicle (EV) Technician Mechanic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Drone Specialist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AI &amp; Machine  Learning Engineer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Data Scientist</a:t>
            </a:r>
          </a:p>
        </p:txBody>
      </p:sp>
      <p:sp>
        <p:nvSpPr>
          <p:cNvPr id="1453" name="Rectangle 1452">
            <a:extLst>
              <a:ext uri="{FF2B5EF4-FFF2-40B4-BE49-F238E27FC236}">
                <a16:creationId xmlns:a16="http://schemas.microsoft.com/office/drawing/2014/main" id="{EEA7B1AB-A0E6-DE25-F11D-11A00C51218C}"/>
              </a:ext>
            </a:extLst>
          </p:cNvPr>
          <p:cNvSpPr/>
          <p:nvPr/>
        </p:nvSpPr>
        <p:spPr>
          <a:xfrm>
            <a:off x="8082073" y="1331266"/>
            <a:ext cx="1800000" cy="30777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5 Roles</a:t>
            </a:r>
          </a:p>
        </p:txBody>
      </p:sp>
      <p:sp>
        <p:nvSpPr>
          <p:cNvPr id="1454" name="Oval 1453">
            <a:extLst>
              <a:ext uri="{FF2B5EF4-FFF2-40B4-BE49-F238E27FC236}">
                <a16:creationId xmlns:a16="http://schemas.microsoft.com/office/drawing/2014/main" id="{D308AAD8-48C7-8C7B-EFE1-FD4A79C13C4F}"/>
              </a:ext>
            </a:extLst>
          </p:cNvPr>
          <p:cNvSpPr/>
          <p:nvPr/>
        </p:nvSpPr>
        <p:spPr>
          <a:xfrm>
            <a:off x="9719334" y="1773119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55" name="Oval 1454">
            <a:extLst>
              <a:ext uri="{FF2B5EF4-FFF2-40B4-BE49-F238E27FC236}">
                <a16:creationId xmlns:a16="http://schemas.microsoft.com/office/drawing/2014/main" id="{A2B8CD81-AD8A-26BB-721B-C14F4B50F595}"/>
              </a:ext>
            </a:extLst>
          </p:cNvPr>
          <p:cNvSpPr/>
          <p:nvPr/>
        </p:nvSpPr>
        <p:spPr>
          <a:xfrm>
            <a:off x="9719334" y="2061340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56" name="Oval 1455">
            <a:extLst>
              <a:ext uri="{FF2B5EF4-FFF2-40B4-BE49-F238E27FC236}">
                <a16:creationId xmlns:a16="http://schemas.microsoft.com/office/drawing/2014/main" id="{8D7AB898-B9AB-04EC-394D-DFEC42A9C383}"/>
              </a:ext>
            </a:extLst>
          </p:cNvPr>
          <p:cNvSpPr/>
          <p:nvPr/>
        </p:nvSpPr>
        <p:spPr>
          <a:xfrm>
            <a:off x="9719334" y="2367449"/>
            <a:ext cx="108000" cy="108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57" name="Oval 1456">
            <a:extLst>
              <a:ext uri="{FF2B5EF4-FFF2-40B4-BE49-F238E27FC236}">
                <a16:creationId xmlns:a16="http://schemas.microsoft.com/office/drawing/2014/main" id="{4679E302-A189-0304-9295-1BD9C0F26F42}"/>
              </a:ext>
            </a:extLst>
          </p:cNvPr>
          <p:cNvSpPr/>
          <p:nvPr/>
        </p:nvSpPr>
        <p:spPr>
          <a:xfrm>
            <a:off x="9719334" y="2547593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58" name="Oval 1457">
            <a:extLst>
              <a:ext uri="{FF2B5EF4-FFF2-40B4-BE49-F238E27FC236}">
                <a16:creationId xmlns:a16="http://schemas.microsoft.com/office/drawing/2014/main" id="{94C828FB-496A-573E-D626-3AE7B2DAC1B3}"/>
              </a:ext>
            </a:extLst>
          </p:cNvPr>
          <p:cNvSpPr/>
          <p:nvPr/>
        </p:nvSpPr>
        <p:spPr>
          <a:xfrm>
            <a:off x="9719334" y="2822789"/>
            <a:ext cx="108000" cy="108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60" name="TextBox 1459">
            <a:extLst>
              <a:ext uri="{FF2B5EF4-FFF2-40B4-BE49-F238E27FC236}">
                <a16:creationId xmlns:a16="http://schemas.microsoft.com/office/drawing/2014/main" id="{4D413641-3F78-15DE-8A64-CDE69D7B008B}"/>
              </a:ext>
            </a:extLst>
          </p:cNvPr>
          <p:cNvSpPr txBox="1"/>
          <p:nvPr/>
        </p:nvSpPr>
        <p:spPr>
          <a:xfrm>
            <a:off x="3284547" y="6596459"/>
            <a:ext cx="61367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Roles shown in </a:t>
            </a: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bold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indicate positions that overlap across 2+ sectors.</a:t>
            </a:r>
            <a:endParaRPr kumimoji="0" lang="en-MY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863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0CC3A-3248-13AA-14B1-ADA9C4D0A5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sz="1800">
                <a:latin typeface="Poppins" panose="00000500000000000000" pitchFamily="2" charset="0"/>
                <a:cs typeface="Poppins" panose="00000500000000000000" pitchFamily="2" charset="0"/>
              </a:rPr>
              <a:t>In-Demand Specific Skills for AI, Digital and Green</a:t>
            </a:r>
          </a:p>
          <a:p>
            <a:pPr>
              <a:spcBef>
                <a:spcPts val="0"/>
              </a:spcBef>
            </a:pPr>
            <a:r>
              <a:rPr lang="en-US" sz="1300" b="0" i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Digital and AI Fluency and Sustainability Awareness are Core Competencies for all roles </a:t>
            </a:r>
            <a:endParaRPr kumimoji="0" lang="en-US" sz="1300" b="0" i="1" u="none" strike="noStrike" kern="1200" cap="none" spc="0" normalizeH="0" baseline="0" noProof="0">
              <a:ln>
                <a:noFill/>
              </a:ln>
              <a:solidFill>
                <a:srgbClr val="003F79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635561-B3BD-DA26-5F6B-DB7CF4D2E1FD}"/>
              </a:ext>
            </a:extLst>
          </p:cNvPr>
          <p:cNvSpPr txBox="1">
            <a:spLocks/>
          </p:cNvSpPr>
          <p:nvPr/>
        </p:nvSpPr>
        <p:spPr>
          <a:xfrm>
            <a:off x="4650008" y="4775669"/>
            <a:ext cx="4330649" cy="1872756"/>
          </a:xfrm>
          <a:prstGeom prst="rect">
            <a:avLst/>
          </a:prstGeom>
          <a:solidFill>
            <a:srgbClr val="F2F2F2"/>
          </a:solidFill>
        </p:spPr>
        <p:txBody>
          <a:bodyPr lIns="91440" tIns="180000" rIns="91440" bIns="45720" anchor="t"/>
          <a:lstStyle>
            <a:lvl1pPr marL="265113" indent="-2651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15963" indent="-2587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395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AI and Digital skills are needed in non-technical roles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such as Guest Relation Officer, Product and Experience Development Executive and International Patient Coordination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to enhance service delivery, </a:t>
            </a:r>
            <a:r>
              <a:rPr kumimoji="0" lang="en-US" sz="9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personalise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experiences, and support data-driven planning.</a:t>
            </a:r>
          </a:p>
          <a:p>
            <a:pPr marL="239395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Green skills are prevalent in roles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that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comply with environmental regulations and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resource conservation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such as Environmental Officer and Downstream Environmental Specialist.</a:t>
            </a:r>
          </a:p>
          <a:p>
            <a:pPr marL="239395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Medium impacted employees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need to focus on in-demand specific skills for AI, Digital, and Green Economy to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remain relevant and enhance their adaptability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in a rapidly evolving job market driven by those trends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9CCFC8-DE44-3270-5733-C655600BAB42}"/>
              </a:ext>
            </a:extLst>
          </p:cNvPr>
          <p:cNvSpPr/>
          <p:nvPr/>
        </p:nvSpPr>
        <p:spPr>
          <a:xfrm>
            <a:off x="373753" y="1276151"/>
            <a:ext cx="8769441" cy="5433359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85000"/>
              </a:schemeClr>
            </a:solidFill>
            <a:prstDash val="solid"/>
          </a:ln>
          <a:effectLst/>
        </p:spPr>
        <p:txBody>
          <a:bodyPr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E8F92A-EDB9-FF82-C098-7458FCC17779}"/>
              </a:ext>
            </a:extLst>
          </p:cNvPr>
          <p:cNvSpPr txBox="1"/>
          <p:nvPr/>
        </p:nvSpPr>
        <p:spPr>
          <a:xfrm>
            <a:off x="483709" y="1428467"/>
            <a:ext cx="3749040" cy="405001"/>
          </a:xfrm>
          <a:prstGeom prst="rect">
            <a:avLst/>
          </a:prstGeom>
          <a:solidFill>
            <a:schemeClr val="accent6">
              <a:lumMod val="9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Top 10 In-Demand Basic Skills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68A8AB-636A-2006-1EB7-A26BF66E9859}"/>
              </a:ext>
            </a:extLst>
          </p:cNvPr>
          <p:cNvSpPr/>
          <p:nvPr/>
        </p:nvSpPr>
        <p:spPr>
          <a:xfrm>
            <a:off x="9329253" y="1276151"/>
            <a:ext cx="2634153" cy="52613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chemeClr val="bg1">
                <a:lumMod val="85000"/>
              </a:schemeClr>
            </a:solidFill>
            <a:prstDash val="sysDash"/>
          </a:ln>
          <a:effectLst/>
        </p:spPr>
        <p:txBody>
          <a:bodyPr lIns="91440" tIns="45720" rIns="91440" bIns="45720" rtlCol="0" anchor="t" anchorCtr="0"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Industry players highlighted 6 basic skills that are essential for </a:t>
            </a: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managerial roles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: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Business Acumen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Change Management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Influencing and Negotiation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Coaching and Mentoring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Conflict Management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Problem Solving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Industry players highlighted that effective leadership requires mastering key basic skills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, including Communication, Critical Thinking (including Decision Making), Empathy, Teamwork and </a:t>
            </a:r>
            <a:r>
              <a:rPr kumimoji="0" lang="en-US" sz="105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etc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, which all are crucial for </a:t>
            </a:r>
            <a:r>
              <a:rPr kumimoji="0" lang="en-US" sz="105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organisational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success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Advance AI and Digital skills include: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Deep Learning Frameworks Development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Artificial Intelligence Application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Machine Learning / Machine Learning Model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46AAF1-977F-AE70-4D4D-776F9C87632F}"/>
              </a:ext>
            </a:extLst>
          </p:cNvPr>
          <p:cNvSpPr txBox="1"/>
          <p:nvPr/>
        </p:nvSpPr>
        <p:spPr>
          <a:xfrm>
            <a:off x="4650008" y="1428467"/>
            <a:ext cx="4330653" cy="40500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In-Demand Specific Skills in relation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AI, Digital and Green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A9477E5-5D35-060F-A888-17C831036AEE}"/>
              </a:ext>
            </a:extLst>
          </p:cNvPr>
          <p:cNvCxnSpPr>
            <a:cxnSpLocks/>
          </p:cNvCxnSpPr>
          <p:nvPr/>
        </p:nvCxnSpPr>
        <p:spPr>
          <a:xfrm>
            <a:off x="4441379" y="1416924"/>
            <a:ext cx="0" cy="5153909"/>
          </a:xfrm>
          <a:prstGeom prst="line">
            <a:avLst/>
          </a:prstGeom>
          <a:ln w="19050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B636BC6-319A-D7EA-2C19-66D46C42E498}"/>
              </a:ext>
            </a:extLst>
          </p:cNvPr>
          <p:cNvSpPr txBox="1"/>
          <p:nvPr/>
        </p:nvSpPr>
        <p:spPr>
          <a:xfrm>
            <a:off x="483709" y="1942657"/>
            <a:ext cx="3749037" cy="27238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Adaptability and Resiliency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Cognitive Skills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Communication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Critical Thinking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Digital and AI Fluency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Empathy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Innovative Thinking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Learning Agility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Sustainability Awareness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Teamwork and Collaboration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Total Basic Skills: 16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FF624C-50EC-7F5C-9E30-D9B86FB7870F}"/>
              </a:ext>
            </a:extLst>
          </p:cNvPr>
          <p:cNvSpPr txBox="1"/>
          <p:nvPr/>
        </p:nvSpPr>
        <p:spPr>
          <a:xfrm>
            <a:off x="4650008" y="1942657"/>
            <a:ext cx="4330653" cy="27238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Big Data Analytics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Sustainable Business Practices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Emerging Technology Synthesis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Data Mining and Modelling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Data Management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Artificial Intelligence Application(s)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Robotic &amp; Automation Systems/Applications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Green Energy Integration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Environmental Awareness</a:t>
            </a: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Waste Management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Total Specific Skills: 2,794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248D593-9345-C00F-17BD-6D5C1C6482BC}"/>
              </a:ext>
            </a:extLst>
          </p:cNvPr>
          <p:cNvSpPr/>
          <p:nvPr/>
        </p:nvSpPr>
        <p:spPr>
          <a:xfrm>
            <a:off x="2716390" y="3921266"/>
            <a:ext cx="914400" cy="182880"/>
          </a:xfrm>
          <a:prstGeom prst="roundRect">
            <a:avLst/>
          </a:prstGeom>
          <a:solidFill>
            <a:srgbClr val="8CE8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Green Skills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3E2D7A5-E054-7EAF-FFC3-74C87E544590}"/>
              </a:ext>
            </a:extLst>
          </p:cNvPr>
          <p:cNvSpPr/>
          <p:nvPr/>
        </p:nvSpPr>
        <p:spPr>
          <a:xfrm>
            <a:off x="2716390" y="2954822"/>
            <a:ext cx="914400" cy="182880"/>
          </a:xfrm>
          <a:prstGeom prst="roundRect">
            <a:avLst/>
          </a:prstGeom>
          <a:solidFill>
            <a:srgbClr val="CBBE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AI/ Digital Skills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02DE4C-735D-AED4-20BD-E5B5E01C8074}"/>
              </a:ext>
            </a:extLst>
          </p:cNvPr>
          <p:cNvSpPr txBox="1"/>
          <p:nvPr/>
        </p:nvSpPr>
        <p:spPr>
          <a:xfrm>
            <a:off x="373753" y="953878"/>
            <a:ext cx="8366284" cy="2446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Highlights for In-Demand Skills of Roles across all phase 1 and 2 sectors</a:t>
            </a: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9FF7CFD8-3DDB-134A-D817-20B88E82B034}"/>
              </a:ext>
            </a:extLst>
          </p:cNvPr>
          <p:cNvSpPr txBox="1">
            <a:spLocks/>
          </p:cNvSpPr>
          <p:nvPr/>
        </p:nvSpPr>
        <p:spPr>
          <a:xfrm>
            <a:off x="483710" y="4775669"/>
            <a:ext cx="3749038" cy="1795164"/>
          </a:xfrm>
          <a:prstGeom prst="rect">
            <a:avLst/>
          </a:prstGeom>
          <a:solidFill>
            <a:srgbClr val="F2F2F2"/>
          </a:solidFill>
        </p:spPr>
        <p:txBody>
          <a:bodyPr tIns="180000" anchor="t"/>
          <a:lstStyle>
            <a:lvl1pPr marL="265113" indent="-2651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15963" indent="-2587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712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Industry players agreed that the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AI, Digital and Green basic skills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in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data, cloud computing and sustainability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are needed to cope with job expectations </a:t>
            </a:r>
          </a:p>
          <a:p>
            <a:pPr marL="239712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The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top 10 in-demand basic skills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are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common across various roles and sectors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, making them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highly transferable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and essential for succeeding in any role</a:t>
            </a:r>
          </a:p>
          <a:p>
            <a:pPr marL="239712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Low impacted employees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to focus on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Digital and AI fluency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and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Sustainability Awareness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to develop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foundational skills that will support their adaptability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and growth in an increasingly digital and green-oriented workforce.</a:t>
            </a:r>
          </a:p>
          <a:p>
            <a:pPr marL="239712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48EA26-102E-BB50-65F9-2AD8866748B2}"/>
              </a:ext>
            </a:extLst>
          </p:cNvPr>
          <p:cNvSpPr txBox="1"/>
          <p:nvPr/>
        </p:nvSpPr>
        <p:spPr>
          <a:xfrm>
            <a:off x="9329253" y="1031470"/>
            <a:ext cx="2565204" cy="244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5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Other Key Trends Observed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6BBA857-757A-8901-723F-1C156600709C}"/>
              </a:ext>
            </a:extLst>
          </p:cNvPr>
          <p:cNvSpPr/>
          <p:nvPr/>
        </p:nvSpPr>
        <p:spPr>
          <a:xfrm>
            <a:off x="483710" y="4714583"/>
            <a:ext cx="109728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Key Findings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9811F40-1294-14E3-B783-BB2004D288A4}"/>
              </a:ext>
            </a:extLst>
          </p:cNvPr>
          <p:cNvSpPr/>
          <p:nvPr/>
        </p:nvSpPr>
        <p:spPr>
          <a:xfrm>
            <a:off x="4650008" y="4714583"/>
            <a:ext cx="109728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Key Findings</a:t>
            </a:r>
          </a:p>
        </p:txBody>
      </p:sp>
      <p:pic>
        <p:nvPicPr>
          <p:cNvPr id="4" name="image1.jpg" descr="A logo for the world economic forum&#10;&#10;Description automatically generated">
            <a:extLst>
              <a:ext uri="{FF2B5EF4-FFF2-40B4-BE49-F238E27FC236}">
                <a16:creationId xmlns:a16="http://schemas.microsoft.com/office/drawing/2014/main" id="{DF6A6EDB-47B7-90F8-6CDD-7CC917058472}"/>
              </a:ext>
            </a:extLst>
          </p:cNvPr>
          <p:cNvPicPr/>
          <p:nvPr/>
        </p:nvPicPr>
        <p:blipFill>
          <a:blip r:embed="rId3"/>
          <a:srcRect b="32788"/>
          <a:stretch/>
        </p:blipFill>
        <p:spPr>
          <a:xfrm>
            <a:off x="2790891" y="1983805"/>
            <a:ext cx="289638" cy="194582"/>
          </a:xfrm>
          <a:prstGeom prst="rect">
            <a:avLst/>
          </a:prstGeom>
          <a:ln/>
        </p:spPr>
      </p:pic>
      <p:pic>
        <p:nvPicPr>
          <p:cNvPr id="10" name="image1.jpg" descr="A logo for the world economic forum&#10;&#10;Description automatically generated">
            <a:extLst>
              <a:ext uri="{FF2B5EF4-FFF2-40B4-BE49-F238E27FC236}">
                <a16:creationId xmlns:a16="http://schemas.microsoft.com/office/drawing/2014/main" id="{05EBB517-5C49-6015-A5F4-B15949AE5BA5}"/>
              </a:ext>
            </a:extLst>
          </p:cNvPr>
          <p:cNvPicPr/>
          <p:nvPr/>
        </p:nvPicPr>
        <p:blipFill>
          <a:blip r:embed="rId3"/>
          <a:srcRect b="32788"/>
          <a:stretch/>
        </p:blipFill>
        <p:spPr>
          <a:xfrm>
            <a:off x="2032798" y="2713851"/>
            <a:ext cx="289638" cy="194582"/>
          </a:xfrm>
          <a:prstGeom prst="rect">
            <a:avLst/>
          </a:prstGeom>
          <a:ln/>
        </p:spPr>
      </p:pic>
      <p:pic>
        <p:nvPicPr>
          <p:cNvPr id="17" name="image1.jpg" descr="A logo for the world economic forum&#10;&#10;Description automatically generated">
            <a:extLst>
              <a:ext uri="{FF2B5EF4-FFF2-40B4-BE49-F238E27FC236}">
                <a16:creationId xmlns:a16="http://schemas.microsoft.com/office/drawing/2014/main" id="{02D001F4-E02A-5E8F-0E63-88EE4AC182F4}"/>
              </a:ext>
            </a:extLst>
          </p:cNvPr>
          <p:cNvPicPr/>
          <p:nvPr/>
        </p:nvPicPr>
        <p:blipFill>
          <a:blip r:embed="rId3"/>
          <a:srcRect b="32788"/>
          <a:stretch/>
        </p:blipFill>
        <p:spPr>
          <a:xfrm>
            <a:off x="2385512" y="2967544"/>
            <a:ext cx="289638" cy="194582"/>
          </a:xfrm>
          <a:prstGeom prst="rect">
            <a:avLst/>
          </a:prstGeom>
          <a:ln/>
        </p:spPr>
      </p:pic>
      <p:pic>
        <p:nvPicPr>
          <p:cNvPr id="18" name="image1.jpg" descr="A logo for the world economic forum&#10;&#10;Description automatically generated">
            <a:extLst>
              <a:ext uri="{FF2B5EF4-FFF2-40B4-BE49-F238E27FC236}">
                <a16:creationId xmlns:a16="http://schemas.microsoft.com/office/drawing/2014/main" id="{DD92F609-25CD-0FC9-AB3F-BC5E1EAEC2DA}"/>
              </a:ext>
            </a:extLst>
          </p:cNvPr>
          <p:cNvPicPr/>
          <p:nvPr/>
        </p:nvPicPr>
        <p:blipFill>
          <a:blip r:embed="rId3"/>
          <a:srcRect b="32788"/>
          <a:stretch/>
        </p:blipFill>
        <p:spPr>
          <a:xfrm>
            <a:off x="1580989" y="3207277"/>
            <a:ext cx="289638" cy="194582"/>
          </a:xfrm>
          <a:prstGeom prst="rect">
            <a:avLst/>
          </a:prstGeom>
          <a:ln/>
        </p:spPr>
      </p:pic>
      <p:pic>
        <p:nvPicPr>
          <p:cNvPr id="20" name="image1.jpg" descr="A logo for the world economic forum&#10;&#10;Description automatically generated">
            <a:extLst>
              <a:ext uri="{FF2B5EF4-FFF2-40B4-BE49-F238E27FC236}">
                <a16:creationId xmlns:a16="http://schemas.microsoft.com/office/drawing/2014/main" id="{21A313BD-03DE-9241-5E22-7818D8BA7E01}"/>
              </a:ext>
            </a:extLst>
          </p:cNvPr>
          <p:cNvPicPr/>
          <p:nvPr/>
        </p:nvPicPr>
        <p:blipFill>
          <a:blip r:embed="rId3"/>
          <a:srcRect b="32788"/>
          <a:stretch/>
        </p:blipFill>
        <p:spPr>
          <a:xfrm>
            <a:off x="2240693" y="3429000"/>
            <a:ext cx="289638" cy="194582"/>
          </a:xfrm>
          <a:prstGeom prst="rect">
            <a:avLst/>
          </a:prstGeom>
          <a:ln/>
        </p:spPr>
      </p:pic>
      <p:pic>
        <p:nvPicPr>
          <p:cNvPr id="21" name="image1.jpg" descr="A logo for the world economic forum&#10;&#10;Description automatically generated">
            <a:extLst>
              <a:ext uri="{FF2B5EF4-FFF2-40B4-BE49-F238E27FC236}">
                <a16:creationId xmlns:a16="http://schemas.microsoft.com/office/drawing/2014/main" id="{0FE376BE-1D22-283D-17B2-C51FEFCFCFA5}"/>
              </a:ext>
            </a:extLst>
          </p:cNvPr>
          <p:cNvPicPr/>
          <p:nvPr/>
        </p:nvPicPr>
        <p:blipFill>
          <a:blip r:embed="rId3"/>
          <a:srcRect b="32788"/>
          <a:stretch/>
        </p:blipFill>
        <p:spPr>
          <a:xfrm>
            <a:off x="1973109" y="3679199"/>
            <a:ext cx="289638" cy="194582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874025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road with trees and grass&#10;&#10;Description automatically generated">
            <a:extLst>
              <a:ext uri="{FF2B5EF4-FFF2-40B4-BE49-F238E27FC236}">
                <a16:creationId xmlns:a16="http://schemas.microsoft.com/office/drawing/2014/main" id="{6F575E5D-6597-78C4-B4E9-BE24F04EF9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3" r="4729" b="19366"/>
          <a:stretch/>
        </p:blipFill>
        <p:spPr>
          <a:xfrm>
            <a:off x="0" y="2321668"/>
            <a:ext cx="12192000" cy="4536333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58C8A5EF-8F55-EAA1-1F68-6471D3A2BB6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 rot="793195">
            <a:off x="2262819" y="1547398"/>
            <a:ext cx="1069331" cy="1645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6F1458-C233-630A-510E-3D3A5688AE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225" t="24599" r="63858" b="54072"/>
          <a:stretch/>
        </p:blipFill>
        <p:spPr>
          <a:xfrm>
            <a:off x="3506092" y="1682966"/>
            <a:ext cx="4853770" cy="3078410"/>
          </a:xfrm>
          <a:custGeom>
            <a:avLst/>
            <a:gdLst>
              <a:gd name="connsiteX0" fmla="*/ 0 w 1946365"/>
              <a:gd name="connsiteY0" fmla="*/ 0 h 1234440"/>
              <a:gd name="connsiteX1" fmla="*/ 1946365 w 1946365"/>
              <a:gd name="connsiteY1" fmla="*/ 0 h 1234440"/>
              <a:gd name="connsiteX2" fmla="*/ 1946365 w 1946365"/>
              <a:gd name="connsiteY2" fmla="*/ 274319 h 1234440"/>
              <a:gd name="connsiteX3" fmla="*/ 1505769 w 1946365"/>
              <a:gd name="connsiteY3" fmla="*/ 274319 h 1234440"/>
              <a:gd name="connsiteX4" fmla="*/ 1322885 w 1946365"/>
              <a:gd name="connsiteY4" fmla="*/ 457203 h 1234440"/>
              <a:gd name="connsiteX5" fmla="*/ 1322885 w 1946365"/>
              <a:gd name="connsiteY5" fmla="*/ 1234440 h 1234440"/>
              <a:gd name="connsiteX6" fmla="*/ 0 w 1946365"/>
              <a:gd name="connsiteY6" fmla="*/ 1234440 h 123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6365" h="1234440">
                <a:moveTo>
                  <a:pt x="0" y="0"/>
                </a:moveTo>
                <a:lnTo>
                  <a:pt x="1946365" y="0"/>
                </a:lnTo>
                <a:lnTo>
                  <a:pt x="1946365" y="274319"/>
                </a:lnTo>
                <a:lnTo>
                  <a:pt x="1505769" y="274319"/>
                </a:lnTo>
                <a:cubicBezTo>
                  <a:pt x="1404765" y="274319"/>
                  <a:pt x="1322885" y="356199"/>
                  <a:pt x="1322885" y="457203"/>
                </a:cubicBezTo>
                <a:lnTo>
                  <a:pt x="1322885" y="1234440"/>
                </a:lnTo>
                <a:lnTo>
                  <a:pt x="0" y="1234440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508835-6A5A-4169-E8B6-93FF3B6B93A7}"/>
              </a:ext>
            </a:extLst>
          </p:cNvPr>
          <p:cNvSpPr txBox="1"/>
          <p:nvPr/>
        </p:nvSpPr>
        <p:spPr>
          <a:xfrm>
            <a:off x="3631287" y="1631296"/>
            <a:ext cx="4728575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09630"/>
            <a:r>
              <a:rPr lang="en-MY" sz="4400" b="1">
                <a:solidFill>
                  <a:srgbClr val="0F41A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IDENTITI DIRI</a:t>
            </a:r>
          </a:p>
        </p:txBody>
      </p:sp>
      <p:pic>
        <p:nvPicPr>
          <p:cNvPr id="6" name="Picture 13">
            <a:extLst>
              <a:ext uri="{FF2B5EF4-FFF2-40B4-BE49-F238E27FC236}">
                <a16:creationId xmlns:a16="http://schemas.microsoft.com/office/drawing/2014/main" id="{7DF1719E-98B0-B2CA-8BA8-A991F9A1073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 rot="19857674" flipH="1">
            <a:off x="8151243" y="414338"/>
            <a:ext cx="1069331" cy="1645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7CED1D7-0987-04B7-807F-9581E7C1BDBE}"/>
              </a:ext>
            </a:extLst>
          </p:cNvPr>
          <p:cNvSpPr/>
          <p:nvPr/>
        </p:nvSpPr>
        <p:spPr>
          <a:xfrm>
            <a:off x="5555309" y="943932"/>
            <a:ext cx="5925491" cy="2110559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553B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MY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058" name="Picture 10" descr="Cristiano Ronaldo PNG images free download - Pngfre">
            <a:extLst>
              <a:ext uri="{FF2B5EF4-FFF2-40B4-BE49-F238E27FC236}">
                <a16:creationId xmlns:a16="http://schemas.microsoft.com/office/drawing/2014/main" id="{72271EAA-7A95-D938-305E-8B671A96B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685" y="2358504"/>
            <a:ext cx="4871353" cy="4871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Freeform 3">
            <a:extLst>
              <a:ext uri="{FF2B5EF4-FFF2-40B4-BE49-F238E27FC236}">
                <a16:creationId xmlns:a16="http://schemas.microsoft.com/office/drawing/2014/main" id="{9127BD2F-52E2-F1A2-D4B4-1DF0D1C36830}"/>
              </a:ext>
            </a:extLst>
          </p:cNvPr>
          <p:cNvSpPr/>
          <p:nvPr/>
        </p:nvSpPr>
        <p:spPr>
          <a:xfrm>
            <a:off x="10261805" y="59541"/>
            <a:ext cx="1866697" cy="563403"/>
          </a:xfrm>
          <a:custGeom>
            <a:avLst/>
            <a:gdLst/>
            <a:ahLst/>
            <a:cxnLst/>
            <a:rect l="l" t="t" r="r" b="b"/>
            <a:pathLst>
              <a:path w="2800045" h="845105">
                <a:moveTo>
                  <a:pt x="0" y="0"/>
                </a:moveTo>
                <a:lnTo>
                  <a:pt x="2800045" y="0"/>
                </a:lnTo>
                <a:lnTo>
                  <a:pt x="2800045" y="845105"/>
                </a:lnTo>
                <a:lnTo>
                  <a:pt x="0" y="8451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824" t="-120163" r="-18945" b="-121995"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Freeform 10"/>
          <p:cNvSpPr/>
          <p:nvPr/>
        </p:nvSpPr>
        <p:spPr>
          <a:xfrm flipH="1">
            <a:off x="576060" y="3967611"/>
            <a:ext cx="3560695" cy="2652718"/>
          </a:xfrm>
          <a:custGeom>
            <a:avLst/>
            <a:gdLst/>
            <a:ahLst/>
            <a:cxnLst/>
            <a:rect l="l" t="t" r="r" b="b"/>
            <a:pathLst>
              <a:path w="5341043" h="3979077">
                <a:moveTo>
                  <a:pt x="5341044" y="0"/>
                </a:moveTo>
                <a:lnTo>
                  <a:pt x="0" y="0"/>
                </a:lnTo>
                <a:lnTo>
                  <a:pt x="0" y="3979077"/>
                </a:lnTo>
                <a:lnTo>
                  <a:pt x="5341044" y="3979077"/>
                </a:lnTo>
                <a:lnTo>
                  <a:pt x="534104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82144" y="428848"/>
            <a:ext cx="9190588" cy="429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3240"/>
              </a:lnSpc>
            </a:pPr>
            <a:r>
              <a:rPr lang="en-US" sz="3600" b="1">
                <a:solidFill>
                  <a:srgbClr val="003F79"/>
                </a:solidFill>
                <a:latin typeface="Calibri"/>
              </a:rPr>
              <a:t>BINA IDENTITI DIRI ANDA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135E937-A165-D9CB-18C1-BB8F05A931A8}"/>
              </a:ext>
            </a:extLst>
          </p:cNvPr>
          <p:cNvSpPr/>
          <p:nvPr/>
        </p:nvSpPr>
        <p:spPr>
          <a:xfrm>
            <a:off x="655819" y="1379838"/>
            <a:ext cx="3318106" cy="1382969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553B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MY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01046" y="1736816"/>
            <a:ext cx="2736201" cy="597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333"/>
              </a:lnSpc>
            </a:pPr>
            <a:r>
              <a:rPr lang="en-US" sz="2400" b="1" err="1">
                <a:solidFill>
                  <a:srgbClr val="44546A"/>
                </a:solidFill>
                <a:latin typeface="Calibri"/>
              </a:rPr>
              <a:t>Membina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imej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diri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yang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unik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dan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positif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945190" y="1082870"/>
            <a:ext cx="4871353" cy="17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333"/>
              </a:lnSpc>
            </a:pPr>
            <a:r>
              <a:rPr lang="en-US" sz="2400" b="1" err="1">
                <a:solidFill>
                  <a:srgbClr val="44546A"/>
                </a:solidFill>
                <a:latin typeface="Calibri"/>
              </a:rPr>
              <a:t>Membangunkan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profil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di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atas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talian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yang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kukuh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,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mempamerkan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kemahiran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dan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pencapaian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anda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serta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meletakkan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diri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anda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sebagai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aset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yang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bernilai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kepada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bakal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majikan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atau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rangkaian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profesional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.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A3B32C4-54A4-8930-7E05-59E92016948F}"/>
              </a:ext>
            </a:extLst>
          </p:cNvPr>
          <p:cNvSpPr/>
          <p:nvPr/>
        </p:nvSpPr>
        <p:spPr>
          <a:xfrm>
            <a:off x="9953090" y="6323131"/>
            <a:ext cx="1818161" cy="410369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553B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MY" sz="1600" b="1">
                <a:solidFill>
                  <a:srgbClr val="44546A"/>
                </a:solidFill>
                <a:latin typeface="Calibri"/>
              </a:rPr>
              <a:t>Cristiano Ronaldo</a:t>
            </a:r>
          </a:p>
        </p:txBody>
      </p:sp>
      <p:pic>
        <p:nvPicPr>
          <p:cNvPr id="1026" name="Picture 2" descr="Soloz Sifatkan Kejayaan SRG Berjaya Ubah Persepsi Negatif Khalayak Terhadap  e-Sukan - REMAJA">
            <a:extLst>
              <a:ext uri="{FF2B5EF4-FFF2-40B4-BE49-F238E27FC236}">
                <a16:creationId xmlns:a16="http://schemas.microsoft.com/office/drawing/2014/main" id="{4179906C-5E43-958A-DC1C-79AEDE386A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11" b="99407" l="10000" r="90000">
                        <a14:foregroundMark x1="24815" y1="91105" x2="24815" y2="91105"/>
                        <a14:foregroundMark x1="26852" y1="91549" x2="26852" y2="91549"/>
                        <a14:foregroundMark x1="25000" y1="89770" x2="25370" y2="91105"/>
                        <a14:foregroundMark x1="37778" y1="89622" x2="42500" y2="95775"/>
                        <a14:foregroundMark x1="42500" y1="95775" x2="55370" y2="94811"/>
                        <a14:foregroundMark x1="55370" y1="94811" x2="57037" y2="88436"/>
                        <a14:foregroundMark x1="41667" y1="97628" x2="53056" y2="99407"/>
                        <a14:foregroundMark x1="53056" y1="99407" x2="54815" y2="98517"/>
                        <a14:foregroundMark x1="43333" y1="52854" x2="42407" y2="49963"/>
                        <a14:backgroundMark x1="45370" y1="27872" x2="53889" y2="31875"/>
                        <a14:backgroundMark x1="53889" y1="31875" x2="67222" y2="48332"/>
                        <a14:backgroundMark x1="67222" y1="48332" x2="72778" y2="495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90" t="26184" r="25922" b="32460"/>
          <a:stretch/>
        </p:blipFill>
        <p:spPr bwMode="auto">
          <a:xfrm>
            <a:off x="4151858" y="3687391"/>
            <a:ext cx="3588182" cy="318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reeform 9"/>
          <p:cNvSpPr>
            <a:spLocks noChangeAspect="1"/>
          </p:cNvSpPr>
          <p:nvPr/>
        </p:nvSpPr>
        <p:spPr>
          <a:xfrm>
            <a:off x="6104284" y="3550848"/>
            <a:ext cx="4428787" cy="3321590"/>
          </a:xfrm>
          <a:custGeom>
            <a:avLst/>
            <a:gdLst/>
            <a:ahLst/>
            <a:cxnLst/>
            <a:rect l="l" t="t" r="r" b="b"/>
            <a:pathLst>
              <a:path w="7266855" h="5450141">
                <a:moveTo>
                  <a:pt x="0" y="0"/>
                </a:moveTo>
                <a:lnTo>
                  <a:pt x="7266855" y="0"/>
                </a:lnTo>
                <a:lnTo>
                  <a:pt x="7266855" y="5450141"/>
                </a:lnTo>
                <a:lnTo>
                  <a:pt x="0" y="545014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9BE80F5-B010-9DB7-AD09-6EB5104BFD52}"/>
              </a:ext>
            </a:extLst>
          </p:cNvPr>
          <p:cNvSpPr/>
          <p:nvPr/>
        </p:nvSpPr>
        <p:spPr>
          <a:xfrm>
            <a:off x="7654571" y="6328592"/>
            <a:ext cx="1818161" cy="410369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553B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MY" sz="1600" b="1">
                <a:solidFill>
                  <a:srgbClr val="44546A"/>
                </a:solidFill>
                <a:latin typeface="Calibri"/>
              </a:rPr>
              <a:t>Khairul </a:t>
            </a:r>
            <a:r>
              <a:rPr lang="en-MY" sz="1600" b="1" err="1">
                <a:solidFill>
                  <a:srgbClr val="44546A"/>
                </a:solidFill>
                <a:latin typeface="Calibri"/>
              </a:rPr>
              <a:t>Aming</a:t>
            </a:r>
            <a:endParaRPr lang="en-MY" sz="1600" b="1">
              <a:solidFill>
                <a:srgbClr val="44546A"/>
              </a:solidFill>
              <a:latin typeface="Calibri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197A93F-A24B-7435-E25C-DD07CAEAE98C}"/>
              </a:ext>
            </a:extLst>
          </p:cNvPr>
          <p:cNvSpPr/>
          <p:nvPr/>
        </p:nvSpPr>
        <p:spPr>
          <a:xfrm>
            <a:off x="5462630" y="6328592"/>
            <a:ext cx="966638" cy="410369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553B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MY" sz="1600" b="1" err="1">
                <a:solidFill>
                  <a:srgbClr val="44546A"/>
                </a:solidFill>
                <a:latin typeface="Calibri"/>
              </a:rPr>
              <a:t>Soloz</a:t>
            </a:r>
            <a:endParaRPr lang="en-MY" sz="1600" b="1">
              <a:solidFill>
                <a:srgbClr val="44546A"/>
              </a:solidFill>
              <a:latin typeface="Calibri"/>
            </a:endParaRPr>
          </a:p>
        </p:txBody>
      </p:sp>
      <p:sp>
        <p:nvSpPr>
          <p:cNvPr id="4" name="Freeform 13">
            <a:extLst>
              <a:ext uri="{FF2B5EF4-FFF2-40B4-BE49-F238E27FC236}">
                <a16:creationId xmlns:a16="http://schemas.microsoft.com/office/drawing/2014/main" id="{3044BEDF-DE06-68A0-4AA1-AE24CBAFF3A2}"/>
              </a:ext>
            </a:extLst>
          </p:cNvPr>
          <p:cNvSpPr/>
          <p:nvPr/>
        </p:nvSpPr>
        <p:spPr>
          <a:xfrm>
            <a:off x="4260606" y="1752606"/>
            <a:ext cx="983309" cy="618255"/>
          </a:xfrm>
          <a:custGeom>
            <a:avLst/>
            <a:gdLst/>
            <a:ahLst/>
            <a:cxnLst/>
            <a:rect l="l" t="t" r="r" b="b"/>
            <a:pathLst>
              <a:path w="1474964" h="927383">
                <a:moveTo>
                  <a:pt x="0" y="0"/>
                </a:moveTo>
                <a:lnTo>
                  <a:pt x="1474963" y="0"/>
                </a:lnTo>
                <a:lnTo>
                  <a:pt x="1474963" y="927384"/>
                </a:lnTo>
                <a:lnTo>
                  <a:pt x="0" y="9273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>
              <a:defRPr/>
            </a:pPr>
            <a:endParaRPr lang="en-MY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  <p:bldP spid="12" grpId="0"/>
      <p:bldP spid="13" grpId="0"/>
      <p:bldP spid="20" grpId="0" animBg="1"/>
      <p:bldP spid="9" grpId="0" animBg="1"/>
      <p:bldP spid="19" grpId="0" animBg="1"/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E9F1D-8ECE-D639-394E-62C392CE9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3">
            <a:extLst>
              <a:ext uri="{FF2B5EF4-FFF2-40B4-BE49-F238E27FC236}">
                <a16:creationId xmlns:a16="http://schemas.microsoft.com/office/drawing/2014/main" id="{877AA9A7-D1D0-B727-E733-02E47A7F1B18}"/>
              </a:ext>
            </a:extLst>
          </p:cNvPr>
          <p:cNvSpPr/>
          <p:nvPr/>
        </p:nvSpPr>
        <p:spPr>
          <a:xfrm>
            <a:off x="10261805" y="59541"/>
            <a:ext cx="1866697" cy="563403"/>
          </a:xfrm>
          <a:custGeom>
            <a:avLst/>
            <a:gdLst/>
            <a:ahLst/>
            <a:cxnLst/>
            <a:rect l="l" t="t" r="r" b="b"/>
            <a:pathLst>
              <a:path w="2800045" h="845105">
                <a:moveTo>
                  <a:pt x="0" y="0"/>
                </a:moveTo>
                <a:lnTo>
                  <a:pt x="2800045" y="0"/>
                </a:lnTo>
                <a:lnTo>
                  <a:pt x="2800045" y="845105"/>
                </a:lnTo>
                <a:lnTo>
                  <a:pt x="0" y="8451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824" t="-120163" r="-18945" b="-121995"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95F03A82-85C3-DAA4-EF53-AC812A8EF5EC}"/>
              </a:ext>
            </a:extLst>
          </p:cNvPr>
          <p:cNvSpPr txBox="1"/>
          <p:nvPr/>
        </p:nvSpPr>
        <p:spPr>
          <a:xfrm>
            <a:off x="282144" y="428848"/>
            <a:ext cx="9190588" cy="429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3240"/>
              </a:lnSpc>
            </a:pPr>
            <a:r>
              <a:rPr lang="en-US" sz="3600" b="1">
                <a:solidFill>
                  <a:srgbClr val="003F79"/>
                </a:solidFill>
                <a:latin typeface="Calibri"/>
              </a:rPr>
              <a:t>BINA IDENTITI DIRI ANDA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BC7AB25-2E97-87B1-F399-BE64F983E8A3}"/>
              </a:ext>
            </a:extLst>
          </p:cNvPr>
          <p:cNvSpPr/>
          <p:nvPr/>
        </p:nvSpPr>
        <p:spPr>
          <a:xfrm>
            <a:off x="641167" y="1447801"/>
            <a:ext cx="4865168" cy="1931335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553B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MY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A91077BA-A296-FD72-92F5-2AC72C26C8B5}"/>
              </a:ext>
            </a:extLst>
          </p:cNvPr>
          <p:cNvSpPr txBox="1"/>
          <p:nvPr/>
        </p:nvSpPr>
        <p:spPr>
          <a:xfrm>
            <a:off x="774286" y="1666411"/>
            <a:ext cx="4641905" cy="1482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333"/>
              </a:lnSpc>
            </a:pPr>
            <a:r>
              <a:rPr lang="en-US" sz="2400" b="1">
                <a:solidFill>
                  <a:srgbClr val="44546A"/>
                </a:solidFill>
                <a:latin typeface="Calibri"/>
              </a:rPr>
              <a:t>Platform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seperti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LinkedIn dan Instagram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boleh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digunakan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untuk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kongsikan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pencapaian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,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projek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dan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hobi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sambil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berhubung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dengan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golongan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profesional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.</a:t>
            </a:r>
          </a:p>
        </p:txBody>
      </p:sp>
      <p:pic>
        <p:nvPicPr>
          <p:cNvPr id="2" name="Picture 1" descr="A blue and black logo&#10;&#10;Description automatically generated">
            <a:extLst>
              <a:ext uri="{FF2B5EF4-FFF2-40B4-BE49-F238E27FC236}">
                <a16:creationId xmlns:a16="http://schemas.microsoft.com/office/drawing/2014/main" id="{130DE7FD-7B57-C91F-3B78-A59134BBFF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028" y="1666411"/>
            <a:ext cx="1444984" cy="1340275"/>
          </a:xfrm>
          <a:prstGeom prst="rect">
            <a:avLst/>
          </a:prstGeom>
        </p:spPr>
      </p:pic>
      <p:pic>
        <p:nvPicPr>
          <p:cNvPr id="5" name="Picture 2" descr="Youtube Logo Images - Free Download on Freepik">
            <a:extLst>
              <a:ext uri="{FF2B5EF4-FFF2-40B4-BE49-F238E27FC236}">
                <a16:creationId xmlns:a16="http://schemas.microsoft.com/office/drawing/2014/main" id="{425FACAF-199E-B1F6-DE00-167AB9972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719" y="1365645"/>
            <a:ext cx="1931335" cy="1931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F506D6CE-3155-DD80-50CC-9C82359CC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7927" y="1666411"/>
            <a:ext cx="1247756" cy="1247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6B3AF9-F3EA-5B75-49DB-E4E0ED93E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435" y="3222989"/>
            <a:ext cx="1444984" cy="144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02ED2F80-342F-6547-02D1-1015878CE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4743" y="3405131"/>
            <a:ext cx="1247756" cy="1247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1">
            <a:extLst>
              <a:ext uri="{FF2B5EF4-FFF2-40B4-BE49-F238E27FC236}">
                <a16:creationId xmlns:a16="http://schemas.microsoft.com/office/drawing/2014/main" id="{143DB5C1-19CB-00FC-EECE-0060B0C73EE0}"/>
              </a:ext>
            </a:extLst>
          </p:cNvPr>
          <p:cNvSpPr txBox="1"/>
          <p:nvPr/>
        </p:nvSpPr>
        <p:spPr>
          <a:xfrm>
            <a:off x="5567938" y="5986408"/>
            <a:ext cx="6443950" cy="4296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240"/>
              </a:lnSpc>
            </a:pPr>
            <a:r>
              <a:rPr lang="en-US" sz="3600" b="1" err="1">
                <a:solidFill>
                  <a:srgbClr val="003F79"/>
                </a:solidFill>
                <a:latin typeface="Calibri"/>
              </a:rPr>
              <a:t>Sudah</a:t>
            </a:r>
            <a:r>
              <a:rPr lang="en-US" sz="3600" b="1">
                <a:solidFill>
                  <a:srgbClr val="003F79"/>
                </a:solidFill>
                <a:latin typeface="Calibri"/>
              </a:rPr>
              <a:t> </a:t>
            </a:r>
            <a:r>
              <a:rPr lang="en-US" sz="3600" b="1" err="1">
                <a:solidFill>
                  <a:srgbClr val="003F79"/>
                </a:solidFill>
                <a:latin typeface="Calibri"/>
              </a:rPr>
              <a:t>mempunyai</a:t>
            </a:r>
            <a:r>
              <a:rPr lang="en-US" sz="3600" b="1">
                <a:solidFill>
                  <a:srgbClr val="003F79"/>
                </a:solidFill>
                <a:latin typeface="Calibri"/>
              </a:rPr>
              <a:t> media </a:t>
            </a:r>
            <a:r>
              <a:rPr lang="en-US" sz="3600" b="1" err="1">
                <a:solidFill>
                  <a:srgbClr val="003F79"/>
                </a:solidFill>
                <a:latin typeface="Calibri"/>
              </a:rPr>
              <a:t>sosial</a:t>
            </a:r>
            <a:r>
              <a:rPr lang="en-US" sz="3600" b="1">
                <a:solidFill>
                  <a:srgbClr val="003F79"/>
                </a:solidFill>
                <a:latin typeface="Calibri"/>
              </a:rPr>
              <a:t>?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66E7EAEE-0B53-7523-E221-F93ABA9AD0DF}"/>
              </a:ext>
            </a:extLst>
          </p:cNvPr>
          <p:cNvSpPr/>
          <p:nvPr/>
        </p:nvSpPr>
        <p:spPr>
          <a:xfrm>
            <a:off x="406400" y="3987800"/>
            <a:ext cx="3403600" cy="2794000"/>
          </a:xfrm>
          <a:custGeom>
            <a:avLst/>
            <a:gdLst/>
            <a:ahLst/>
            <a:cxnLst/>
            <a:rect l="l" t="t" r="r" b="b"/>
            <a:pathLst>
              <a:path w="4967565" h="4114800">
                <a:moveTo>
                  <a:pt x="0" y="0"/>
                </a:moveTo>
                <a:lnTo>
                  <a:pt x="4967566" y="0"/>
                </a:lnTo>
                <a:lnTo>
                  <a:pt x="496756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10740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oad with trees and grass&#10;&#10;Description automatically generated">
            <a:extLst>
              <a:ext uri="{FF2B5EF4-FFF2-40B4-BE49-F238E27FC236}">
                <a16:creationId xmlns:a16="http://schemas.microsoft.com/office/drawing/2014/main" id="{F965D781-99B4-828C-0EE7-26584EF375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33" r="4729" b="19366"/>
          <a:stretch/>
        </p:blipFill>
        <p:spPr>
          <a:xfrm>
            <a:off x="0" y="2321668"/>
            <a:ext cx="12192000" cy="45363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5C9A13-78AA-B148-72A6-6460C80BBF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168" t="7219" r="33200" b="70436"/>
          <a:stretch/>
        </p:blipFill>
        <p:spPr>
          <a:xfrm>
            <a:off x="4439909" y="1396201"/>
            <a:ext cx="3312183" cy="3295542"/>
          </a:xfrm>
          <a:custGeom>
            <a:avLst/>
            <a:gdLst>
              <a:gd name="connsiteX0" fmla="*/ 0 w 1299755"/>
              <a:gd name="connsiteY0" fmla="*/ 0 h 1293223"/>
              <a:gd name="connsiteX1" fmla="*/ 1299755 w 1299755"/>
              <a:gd name="connsiteY1" fmla="*/ 0 h 1293223"/>
              <a:gd name="connsiteX2" fmla="*/ 1299755 w 1299755"/>
              <a:gd name="connsiteY2" fmla="*/ 398553 h 1293223"/>
              <a:gd name="connsiteX3" fmla="*/ 1099357 w 1299755"/>
              <a:gd name="connsiteY3" fmla="*/ 398553 h 1293223"/>
              <a:gd name="connsiteX4" fmla="*/ 1014821 w 1299755"/>
              <a:gd name="connsiteY4" fmla="*/ 483089 h 1293223"/>
              <a:gd name="connsiteX5" fmla="*/ 1014821 w 1299755"/>
              <a:gd name="connsiteY5" fmla="*/ 1128404 h 1293223"/>
              <a:gd name="connsiteX6" fmla="*/ 1099357 w 1299755"/>
              <a:gd name="connsiteY6" fmla="*/ 1212940 h 1293223"/>
              <a:gd name="connsiteX7" fmla="*/ 1299755 w 1299755"/>
              <a:gd name="connsiteY7" fmla="*/ 1212940 h 1293223"/>
              <a:gd name="connsiteX8" fmla="*/ 1299755 w 1299755"/>
              <a:gd name="connsiteY8" fmla="*/ 1293223 h 1293223"/>
              <a:gd name="connsiteX9" fmla="*/ 0 w 1299755"/>
              <a:gd name="connsiteY9" fmla="*/ 1293223 h 1293223"/>
              <a:gd name="connsiteX10" fmla="*/ 0 w 1299755"/>
              <a:gd name="connsiteY10" fmla="*/ 1212940 h 1293223"/>
              <a:gd name="connsiteX11" fmla="*/ 200398 w 1299755"/>
              <a:gd name="connsiteY11" fmla="*/ 1212940 h 1293223"/>
              <a:gd name="connsiteX12" fmla="*/ 284934 w 1299755"/>
              <a:gd name="connsiteY12" fmla="*/ 1128404 h 1293223"/>
              <a:gd name="connsiteX13" fmla="*/ 284934 w 1299755"/>
              <a:gd name="connsiteY13" fmla="*/ 483089 h 1293223"/>
              <a:gd name="connsiteX14" fmla="*/ 200398 w 1299755"/>
              <a:gd name="connsiteY14" fmla="*/ 398553 h 1293223"/>
              <a:gd name="connsiteX15" fmla="*/ 0 w 1299755"/>
              <a:gd name="connsiteY15" fmla="*/ 398553 h 129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99755" h="1293223">
                <a:moveTo>
                  <a:pt x="0" y="0"/>
                </a:moveTo>
                <a:lnTo>
                  <a:pt x="1299755" y="0"/>
                </a:lnTo>
                <a:lnTo>
                  <a:pt x="1299755" y="398553"/>
                </a:lnTo>
                <a:lnTo>
                  <a:pt x="1099357" y="398553"/>
                </a:lnTo>
                <a:cubicBezTo>
                  <a:pt x="1052669" y="398553"/>
                  <a:pt x="1014821" y="436401"/>
                  <a:pt x="1014821" y="483089"/>
                </a:cubicBezTo>
                <a:lnTo>
                  <a:pt x="1014821" y="1128404"/>
                </a:lnTo>
                <a:cubicBezTo>
                  <a:pt x="1014821" y="1175092"/>
                  <a:pt x="1052669" y="1212940"/>
                  <a:pt x="1099357" y="1212940"/>
                </a:cubicBezTo>
                <a:lnTo>
                  <a:pt x="1299755" y="1212940"/>
                </a:lnTo>
                <a:lnTo>
                  <a:pt x="1299755" y="1293223"/>
                </a:lnTo>
                <a:lnTo>
                  <a:pt x="0" y="1293223"/>
                </a:lnTo>
                <a:lnTo>
                  <a:pt x="0" y="1212940"/>
                </a:lnTo>
                <a:lnTo>
                  <a:pt x="200398" y="1212940"/>
                </a:lnTo>
                <a:cubicBezTo>
                  <a:pt x="247086" y="1212940"/>
                  <a:pt x="284934" y="1175092"/>
                  <a:pt x="284934" y="1128404"/>
                </a:cubicBezTo>
                <a:lnTo>
                  <a:pt x="284934" y="483089"/>
                </a:lnTo>
                <a:cubicBezTo>
                  <a:pt x="284934" y="436401"/>
                  <a:pt x="247086" y="398553"/>
                  <a:pt x="200398" y="398553"/>
                </a:cubicBezTo>
                <a:lnTo>
                  <a:pt x="0" y="398553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11504A-E306-7DF8-0FAF-2B12EE6E1BB1}"/>
              </a:ext>
            </a:extLst>
          </p:cNvPr>
          <p:cNvSpPr txBox="1"/>
          <p:nvPr/>
        </p:nvSpPr>
        <p:spPr>
          <a:xfrm>
            <a:off x="4005365" y="1396201"/>
            <a:ext cx="41812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09630"/>
            <a:r>
              <a:rPr lang="en-MY" sz="4400" b="1">
                <a:solidFill>
                  <a:srgbClr val="FA9F2C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PENGALAMAN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282143" y="275952"/>
            <a:ext cx="9190588" cy="429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3240"/>
              </a:lnSpc>
            </a:pPr>
            <a:r>
              <a:rPr lang="en-US" sz="3600" b="1">
                <a:solidFill>
                  <a:srgbClr val="003F79"/>
                </a:solidFill>
                <a:latin typeface="Calibri"/>
              </a:rPr>
              <a:t>KUMPUL PENGALAMAN DAN KEMAHIRAN</a:t>
            </a:r>
          </a:p>
        </p:txBody>
      </p:sp>
      <p:sp>
        <p:nvSpPr>
          <p:cNvPr id="15" name="Freeform 3">
            <a:extLst>
              <a:ext uri="{FF2B5EF4-FFF2-40B4-BE49-F238E27FC236}">
                <a16:creationId xmlns:a16="http://schemas.microsoft.com/office/drawing/2014/main" id="{48FE6A4B-5099-BCFD-547F-E71B764824BC}"/>
              </a:ext>
            </a:extLst>
          </p:cNvPr>
          <p:cNvSpPr/>
          <p:nvPr/>
        </p:nvSpPr>
        <p:spPr>
          <a:xfrm>
            <a:off x="10261805" y="59541"/>
            <a:ext cx="1866697" cy="563403"/>
          </a:xfrm>
          <a:custGeom>
            <a:avLst/>
            <a:gdLst/>
            <a:ahLst/>
            <a:cxnLst/>
            <a:rect l="l" t="t" r="r" b="b"/>
            <a:pathLst>
              <a:path w="2800045" h="845105">
                <a:moveTo>
                  <a:pt x="0" y="0"/>
                </a:moveTo>
                <a:lnTo>
                  <a:pt x="2800045" y="0"/>
                </a:lnTo>
                <a:lnTo>
                  <a:pt x="2800045" y="845105"/>
                </a:lnTo>
                <a:lnTo>
                  <a:pt x="0" y="8451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824" t="-120163" r="-18945" b="-121995"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D4C9906-A186-B1BC-C129-E453054FE82C}"/>
              </a:ext>
            </a:extLst>
          </p:cNvPr>
          <p:cNvSpPr/>
          <p:nvPr/>
        </p:nvSpPr>
        <p:spPr>
          <a:xfrm>
            <a:off x="812800" y="915373"/>
            <a:ext cx="9956800" cy="200961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FBB03B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MY" sz="20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70000" y="1234738"/>
            <a:ext cx="9093200" cy="14913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333"/>
              </a:lnSpc>
            </a:pPr>
            <a:r>
              <a:rPr lang="en-US" sz="2667" b="1" err="1">
                <a:solidFill>
                  <a:srgbClr val="44546A"/>
                </a:solidFill>
                <a:latin typeface="Calibri"/>
              </a:rPr>
              <a:t>Pengetahuan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dan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kemahiran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praktikal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yang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diperoleh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melalui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latihan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industri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,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kerja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sambilan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,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kerja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sukarelawan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,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atau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aktiviti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kokurikulum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semasa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anda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masih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bergelar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pelajar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dapat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membantu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meningkatkan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kemahiran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teknikal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dan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insaniah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yang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berharga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untuk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masa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depan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667" b="1" err="1">
                <a:solidFill>
                  <a:srgbClr val="44546A"/>
                </a:solidFill>
                <a:latin typeface="Calibri"/>
              </a:rPr>
              <a:t>anda</a:t>
            </a:r>
            <a:r>
              <a:rPr lang="en-US" sz="2667" b="1">
                <a:solidFill>
                  <a:srgbClr val="44546A"/>
                </a:solidFill>
                <a:latin typeface="Calibri"/>
              </a:rPr>
              <a:t>. 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EB790E8-4E51-5FEB-7642-96B987D363FA}"/>
              </a:ext>
            </a:extLst>
          </p:cNvPr>
          <p:cNvSpPr/>
          <p:nvPr/>
        </p:nvSpPr>
        <p:spPr>
          <a:xfrm>
            <a:off x="226691" y="5457269"/>
            <a:ext cx="2662055" cy="1091641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FBB03B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MY" sz="2400" b="1" err="1">
                <a:solidFill>
                  <a:srgbClr val="44546A"/>
                </a:solidFill>
                <a:latin typeface="Calibri"/>
              </a:rPr>
              <a:t>Terlibat</a:t>
            </a:r>
            <a:r>
              <a:rPr lang="en-MY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MY" sz="2400" b="1" err="1">
                <a:solidFill>
                  <a:srgbClr val="44546A"/>
                </a:solidFill>
                <a:latin typeface="Calibri"/>
              </a:rPr>
              <a:t>dengan</a:t>
            </a:r>
            <a:r>
              <a:rPr lang="en-MY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MY" sz="2400" b="1" err="1">
                <a:solidFill>
                  <a:srgbClr val="44546A"/>
                </a:solidFill>
                <a:latin typeface="Calibri"/>
              </a:rPr>
              <a:t>persatuan</a:t>
            </a:r>
            <a:r>
              <a:rPr lang="en-MY" sz="2400" b="1">
                <a:solidFill>
                  <a:srgbClr val="44546A"/>
                </a:solidFill>
                <a:latin typeface="Calibri"/>
              </a:rPr>
              <a:t>, </a:t>
            </a:r>
            <a:r>
              <a:rPr lang="en-MY" sz="2400" b="1" err="1">
                <a:solidFill>
                  <a:srgbClr val="44546A"/>
                </a:solidFill>
                <a:latin typeface="Calibri"/>
              </a:rPr>
              <a:t>kelab</a:t>
            </a:r>
            <a:r>
              <a:rPr lang="en-MY" sz="2400" b="1">
                <a:solidFill>
                  <a:srgbClr val="44546A"/>
                </a:solidFill>
                <a:latin typeface="Calibri"/>
              </a:rPr>
              <a:t> dan </a:t>
            </a:r>
            <a:r>
              <a:rPr lang="en-MY" sz="2400" b="1" err="1">
                <a:solidFill>
                  <a:srgbClr val="44546A"/>
                </a:solidFill>
                <a:latin typeface="Calibri"/>
              </a:rPr>
              <a:t>projek</a:t>
            </a:r>
            <a:endParaRPr lang="en-MY" sz="2400" b="1">
              <a:solidFill>
                <a:srgbClr val="44546A"/>
              </a:solidFill>
              <a:latin typeface="Calibri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01D91B3-A220-5F9A-726D-68F2DB8F5467}"/>
              </a:ext>
            </a:extLst>
          </p:cNvPr>
          <p:cNvSpPr/>
          <p:nvPr/>
        </p:nvSpPr>
        <p:spPr>
          <a:xfrm>
            <a:off x="3162076" y="5457269"/>
            <a:ext cx="2573581" cy="1124781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FBB03B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2400" b="1" err="1">
                <a:solidFill>
                  <a:srgbClr val="44546A"/>
                </a:solidFill>
                <a:latin typeface="Calibri"/>
              </a:rPr>
              <a:t>Kerja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sambilan</a:t>
            </a:r>
            <a:r>
              <a:rPr lang="en-US" sz="2400" b="1">
                <a:solidFill>
                  <a:srgbClr val="44546A"/>
                </a:solidFill>
                <a:latin typeface="Calibri"/>
              </a:rPr>
              <a:t>, kemahiran </a:t>
            </a:r>
            <a:r>
              <a:rPr lang="en-US" sz="2400" b="1" err="1">
                <a:solidFill>
                  <a:srgbClr val="44546A"/>
                </a:solidFill>
                <a:latin typeface="Calibri"/>
              </a:rPr>
              <a:t>teknikal</a:t>
            </a:r>
            <a:endParaRPr lang="en-MY" sz="2400" b="1">
              <a:solidFill>
                <a:srgbClr val="44546A"/>
              </a:solidFill>
              <a:latin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7805FB-142B-2C55-0587-F8C9E2DC2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762" y="3175608"/>
            <a:ext cx="2522030" cy="19957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A38E66-4EE0-7C98-73BE-CFE9048CE7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1363" y="3277797"/>
            <a:ext cx="1879397" cy="18601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23667A-27AE-A15C-E8DF-53D18FF9B1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9411" y="3570398"/>
            <a:ext cx="1978011" cy="16127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3B0194-125E-31C4-BF40-BB5CE5F5C0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5988" y="3244348"/>
            <a:ext cx="2528250" cy="1927004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5C2984F-8135-6A7A-5F1B-60BF516995DE}"/>
              </a:ext>
            </a:extLst>
          </p:cNvPr>
          <p:cNvSpPr/>
          <p:nvPr/>
        </p:nvSpPr>
        <p:spPr>
          <a:xfrm>
            <a:off x="6257449" y="5356059"/>
            <a:ext cx="2387017" cy="1192851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FBB03B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MY" sz="2400" b="1" err="1">
                <a:solidFill>
                  <a:srgbClr val="44546A"/>
                </a:solidFill>
                <a:latin typeface="Calibri"/>
              </a:rPr>
              <a:t>Kesukarelawan</a:t>
            </a:r>
            <a:endParaRPr lang="en-MY" sz="2400" b="1">
              <a:solidFill>
                <a:srgbClr val="44546A"/>
              </a:solidFill>
              <a:latin typeface="Calibri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A2A58B4-53D1-265B-4237-39F60AC3C912}"/>
              </a:ext>
            </a:extLst>
          </p:cNvPr>
          <p:cNvSpPr/>
          <p:nvPr/>
        </p:nvSpPr>
        <p:spPr>
          <a:xfrm>
            <a:off x="9196552" y="5389199"/>
            <a:ext cx="2611440" cy="1192851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FBB03B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MY" sz="2400" b="1" err="1">
                <a:solidFill>
                  <a:srgbClr val="44546A"/>
                </a:solidFill>
                <a:latin typeface="Calibri"/>
              </a:rPr>
              <a:t>Sukan</a:t>
            </a:r>
            <a:endParaRPr lang="en-MY" sz="2400" b="1">
              <a:solidFill>
                <a:srgbClr val="44546A"/>
              </a:solidFill>
              <a:latin typeface="Calibri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398CD-0408-2007-A2B2-13A9D83DC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Kuala Lumpur PNG Transparent Images Free Download | Vector Files | Pngtree">
            <a:extLst>
              <a:ext uri="{FF2B5EF4-FFF2-40B4-BE49-F238E27FC236}">
                <a16:creationId xmlns:a16="http://schemas.microsoft.com/office/drawing/2014/main" id="{369D7925-A792-0A53-A9A8-A98DED75C8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9" b="37462"/>
          <a:stretch/>
        </p:blipFill>
        <p:spPr bwMode="auto">
          <a:xfrm flipV="1">
            <a:off x="-101600" y="3937000"/>
            <a:ext cx="12387377" cy="330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uala Lumpur PNG Transparent Images Free Download | Vector Files | Pngtree">
            <a:extLst>
              <a:ext uri="{FF2B5EF4-FFF2-40B4-BE49-F238E27FC236}">
                <a16:creationId xmlns:a16="http://schemas.microsoft.com/office/drawing/2014/main" id="{DFBE53E2-2E3D-CACA-B575-88631BFF71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9" b="37462"/>
          <a:stretch/>
        </p:blipFill>
        <p:spPr bwMode="auto">
          <a:xfrm>
            <a:off x="-97689" y="508000"/>
            <a:ext cx="12387377" cy="34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map of a road with different colored pins&#10;&#10;Description automatically generated">
            <a:extLst>
              <a:ext uri="{FF2B5EF4-FFF2-40B4-BE49-F238E27FC236}">
                <a16:creationId xmlns:a16="http://schemas.microsoft.com/office/drawing/2014/main" id="{1C4B23F6-D00B-D934-E92F-D84E13B7312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89" b="98578" l="10000" r="90000">
                        <a14:foregroundMark x1="17275" y1="90000" x2="17325" y2="98578"/>
                        <a14:foregroundMark x1="73725" y1="10133" x2="74075" y2="1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631"/>
          <a:stretch/>
        </p:blipFill>
        <p:spPr>
          <a:xfrm>
            <a:off x="2434086" y="-77639"/>
            <a:ext cx="7323828" cy="7004649"/>
          </a:xfrm>
          <a:prstGeom prst="rect">
            <a:avLst/>
          </a:prstGeom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96D1BC56-28F7-DCD8-AC20-7B2C57DCBC90}"/>
              </a:ext>
            </a:extLst>
          </p:cNvPr>
          <p:cNvSpPr/>
          <p:nvPr/>
        </p:nvSpPr>
        <p:spPr>
          <a:xfrm>
            <a:off x="5149990" y="380696"/>
            <a:ext cx="2418756" cy="1444042"/>
          </a:xfrm>
          <a:prstGeom prst="roundRect">
            <a:avLst/>
          </a:prstGeom>
          <a:noFill/>
          <a:ln>
            <a:solidFill>
              <a:srgbClr val="FA9F2C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MY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042F98F2-CED0-1C18-ECD3-0926CEEFBCF0}"/>
              </a:ext>
            </a:extLst>
          </p:cNvPr>
          <p:cNvSpPr/>
          <p:nvPr/>
        </p:nvSpPr>
        <p:spPr>
          <a:xfrm>
            <a:off x="233067" y="5417390"/>
            <a:ext cx="2200211" cy="1264846"/>
          </a:xfrm>
          <a:prstGeom prst="roundRect">
            <a:avLst/>
          </a:prstGeom>
          <a:noFill/>
          <a:ln>
            <a:solidFill>
              <a:srgbClr val="5F0002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MY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6326092-1856-2B1A-EAC3-0ADBEBB2F4B8}"/>
              </a:ext>
            </a:extLst>
          </p:cNvPr>
          <p:cNvSpPr/>
          <p:nvPr/>
        </p:nvSpPr>
        <p:spPr>
          <a:xfrm>
            <a:off x="246974" y="3870023"/>
            <a:ext cx="2506211" cy="1018549"/>
          </a:xfrm>
          <a:prstGeom prst="roundRect">
            <a:avLst/>
          </a:prstGeom>
          <a:noFill/>
          <a:ln>
            <a:solidFill>
              <a:srgbClr val="5F0002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MY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55504D-4E33-65E3-BC47-9028377D81F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554" t="54308" r="67115" b="23423"/>
          <a:stretch/>
        </p:blipFill>
        <p:spPr>
          <a:xfrm>
            <a:off x="2781330" y="3814134"/>
            <a:ext cx="1417486" cy="1332000"/>
          </a:xfrm>
          <a:custGeom>
            <a:avLst/>
            <a:gdLst>
              <a:gd name="connsiteX0" fmla="*/ 0 w 1371601"/>
              <a:gd name="connsiteY0" fmla="*/ 0 h 1288881"/>
              <a:gd name="connsiteX1" fmla="*/ 1371601 w 1371601"/>
              <a:gd name="connsiteY1" fmla="*/ 0 h 1288881"/>
              <a:gd name="connsiteX2" fmla="*/ 1371601 w 1371601"/>
              <a:gd name="connsiteY2" fmla="*/ 1288881 h 1288881"/>
              <a:gd name="connsiteX3" fmla="*/ 251637 w 1371601"/>
              <a:gd name="connsiteY3" fmla="*/ 1288881 h 1288881"/>
              <a:gd name="connsiteX4" fmla="*/ 258515 w 1371601"/>
              <a:gd name="connsiteY4" fmla="*/ 1278680 h 1288881"/>
              <a:gd name="connsiteX5" fmla="*/ 263526 w 1371601"/>
              <a:gd name="connsiteY5" fmla="*/ 1253859 h 1288881"/>
              <a:gd name="connsiteX6" fmla="*/ 263526 w 1371601"/>
              <a:gd name="connsiteY6" fmla="*/ 641616 h 1288881"/>
              <a:gd name="connsiteX7" fmla="*/ 199760 w 1371601"/>
              <a:gd name="connsiteY7" fmla="*/ 577850 h 1288881"/>
              <a:gd name="connsiteX8" fmla="*/ 0 w 1371601"/>
              <a:gd name="connsiteY8" fmla="*/ 577850 h 128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71601" h="1288881">
                <a:moveTo>
                  <a:pt x="0" y="0"/>
                </a:moveTo>
                <a:lnTo>
                  <a:pt x="1371601" y="0"/>
                </a:lnTo>
                <a:lnTo>
                  <a:pt x="1371601" y="1288881"/>
                </a:lnTo>
                <a:lnTo>
                  <a:pt x="251637" y="1288881"/>
                </a:lnTo>
                <a:lnTo>
                  <a:pt x="258515" y="1278680"/>
                </a:lnTo>
                <a:cubicBezTo>
                  <a:pt x="261742" y="1271051"/>
                  <a:pt x="263526" y="1262663"/>
                  <a:pt x="263526" y="1253859"/>
                </a:cubicBezTo>
                <a:lnTo>
                  <a:pt x="263526" y="641616"/>
                </a:lnTo>
                <a:cubicBezTo>
                  <a:pt x="263526" y="606399"/>
                  <a:pt x="234977" y="577850"/>
                  <a:pt x="199760" y="577850"/>
                </a:cubicBezTo>
                <a:lnTo>
                  <a:pt x="0" y="577850"/>
                </a:lnTo>
                <a:close/>
              </a:path>
            </a:pathLst>
          </a:custGeom>
          <a:effectLst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B436689-31A3-D0AB-F1F7-DDDFB5B0A9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381" t="48297" r="24185" b="30010"/>
          <a:stretch/>
        </p:blipFill>
        <p:spPr>
          <a:xfrm>
            <a:off x="7349972" y="2900812"/>
            <a:ext cx="1793964" cy="1332000"/>
          </a:xfrm>
          <a:custGeom>
            <a:avLst/>
            <a:gdLst>
              <a:gd name="connsiteX0" fmla="*/ 0 w 1690914"/>
              <a:gd name="connsiteY0" fmla="*/ 0 h 1255485"/>
              <a:gd name="connsiteX1" fmla="*/ 1690914 w 1690914"/>
              <a:gd name="connsiteY1" fmla="*/ 0 h 1255485"/>
              <a:gd name="connsiteX2" fmla="*/ 1690914 w 1690914"/>
              <a:gd name="connsiteY2" fmla="*/ 308202 h 1255485"/>
              <a:gd name="connsiteX3" fmla="*/ 1321822 w 1690914"/>
              <a:gd name="connsiteY3" fmla="*/ 308202 h 1255485"/>
              <a:gd name="connsiteX4" fmla="*/ 1213076 w 1690914"/>
              <a:gd name="connsiteY4" fmla="*/ 416948 h 1255485"/>
              <a:gd name="connsiteX5" fmla="*/ 1213076 w 1690914"/>
              <a:gd name="connsiteY5" fmla="*/ 1230537 h 1255485"/>
              <a:gd name="connsiteX6" fmla="*/ 1218113 w 1690914"/>
              <a:gd name="connsiteY6" fmla="*/ 1255485 h 1255485"/>
              <a:gd name="connsiteX7" fmla="*/ 472802 w 1690914"/>
              <a:gd name="connsiteY7" fmla="*/ 1255485 h 1255485"/>
              <a:gd name="connsiteX8" fmla="*/ 477838 w 1690914"/>
              <a:gd name="connsiteY8" fmla="*/ 1230537 h 1255485"/>
              <a:gd name="connsiteX9" fmla="*/ 477838 w 1690914"/>
              <a:gd name="connsiteY9" fmla="*/ 416948 h 1255485"/>
              <a:gd name="connsiteX10" fmla="*/ 369092 w 1690914"/>
              <a:gd name="connsiteY10" fmla="*/ 308202 h 1255485"/>
              <a:gd name="connsiteX11" fmla="*/ 0 w 1690914"/>
              <a:gd name="connsiteY11" fmla="*/ 308202 h 1255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90914" h="1255485">
                <a:moveTo>
                  <a:pt x="0" y="0"/>
                </a:moveTo>
                <a:lnTo>
                  <a:pt x="1690914" y="0"/>
                </a:lnTo>
                <a:lnTo>
                  <a:pt x="1690914" y="308202"/>
                </a:lnTo>
                <a:lnTo>
                  <a:pt x="1321822" y="308202"/>
                </a:lnTo>
                <a:cubicBezTo>
                  <a:pt x="1261763" y="308202"/>
                  <a:pt x="1213076" y="356889"/>
                  <a:pt x="1213076" y="416948"/>
                </a:cubicBezTo>
                <a:lnTo>
                  <a:pt x="1213076" y="1230537"/>
                </a:lnTo>
                <a:lnTo>
                  <a:pt x="1218113" y="1255485"/>
                </a:lnTo>
                <a:lnTo>
                  <a:pt x="472802" y="1255485"/>
                </a:lnTo>
                <a:lnTo>
                  <a:pt x="477838" y="1230537"/>
                </a:lnTo>
                <a:lnTo>
                  <a:pt x="477838" y="416948"/>
                </a:lnTo>
                <a:cubicBezTo>
                  <a:pt x="477838" y="356889"/>
                  <a:pt x="429151" y="308202"/>
                  <a:pt x="369092" y="308202"/>
                </a:cubicBezTo>
                <a:lnTo>
                  <a:pt x="0" y="308202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89C106-BE6F-110E-25AC-145958692F7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225" t="24599" r="63858" b="54072"/>
          <a:stretch/>
        </p:blipFill>
        <p:spPr>
          <a:xfrm>
            <a:off x="2781330" y="1674920"/>
            <a:ext cx="2100182" cy="1332000"/>
          </a:xfrm>
          <a:custGeom>
            <a:avLst/>
            <a:gdLst>
              <a:gd name="connsiteX0" fmla="*/ 0 w 1946365"/>
              <a:gd name="connsiteY0" fmla="*/ 0 h 1234440"/>
              <a:gd name="connsiteX1" fmla="*/ 1946365 w 1946365"/>
              <a:gd name="connsiteY1" fmla="*/ 0 h 1234440"/>
              <a:gd name="connsiteX2" fmla="*/ 1946365 w 1946365"/>
              <a:gd name="connsiteY2" fmla="*/ 274319 h 1234440"/>
              <a:gd name="connsiteX3" fmla="*/ 1505769 w 1946365"/>
              <a:gd name="connsiteY3" fmla="*/ 274319 h 1234440"/>
              <a:gd name="connsiteX4" fmla="*/ 1322885 w 1946365"/>
              <a:gd name="connsiteY4" fmla="*/ 457203 h 1234440"/>
              <a:gd name="connsiteX5" fmla="*/ 1322885 w 1946365"/>
              <a:gd name="connsiteY5" fmla="*/ 1234440 h 1234440"/>
              <a:gd name="connsiteX6" fmla="*/ 0 w 1946365"/>
              <a:gd name="connsiteY6" fmla="*/ 1234440 h 123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6365" h="1234440">
                <a:moveTo>
                  <a:pt x="0" y="0"/>
                </a:moveTo>
                <a:lnTo>
                  <a:pt x="1946365" y="0"/>
                </a:lnTo>
                <a:lnTo>
                  <a:pt x="1946365" y="274319"/>
                </a:lnTo>
                <a:lnTo>
                  <a:pt x="1505769" y="274319"/>
                </a:lnTo>
                <a:cubicBezTo>
                  <a:pt x="1404765" y="274319"/>
                  <a:pt x="1322885" y="356199"/>
                  <a:pt x="1322885" y="457203"/>
                </a:cubicBezTo>
                <a:lnTo>
                  <a:pt x="1322885" y="1234440"/>
                </a:lnTo>
                <a:lnTo>
                  <a:pt x="0" y="1234440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13D169-B81E-6C96-D7B9-3C07E99F869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168" t="7219" r="33200" b="70436"/>
          <a:stretch/>
        </p:blipFill>
        <p:spPr>
          <a:xfrm>
            <a:off x="7987952" y="589390"/>
            <a:ext cx="1338726" cy="1332000"/>
          </a:xfrm>
          <a:custGeom>
            <a:avLst/>
            <a:gdLst>
              <a:gd name="connsiteX0" fmla="*/ 0 w 1299755"/>
              <a:gd name="connsiteY0" fmla="*/ 0 h 1293223"/>
              <a:gd name="connsiteX1" fmla="*/ 1299755 w 1299755"/>
              <a:gd name="connsiteY1" fmla="*/ 0 h 1293223"/>
              <a:gd name="connsiteX2" fmla="*/ 1299755 w 1299755"/>
              <a:gd name="connsiteY2" fmla="*/ 398553 h 1293223"/>
              <a:gd name="connsiteX3" fmla="*/ 1099357 w 1299755"/>
              <a:gd name="connsiteY3" fmla="*/ 398553 h 1293223"/>
              <a:gd name="connsiteX4" fmla="*/ 1014821 w 1299755"/>
              <a:gd name="connsiteY4" fmla="*/ 483089 h 1293223"/>
              <a:gd name="connsiteX5" fmla="*/ 1014821 w 1299755"/>
              <a:gd name="connsiteY5" fmla="*/ 1128404 h 1293223"/>
              <a:gd name="connsiteX6" fmla="*/ 1099357 w 1299755"/>
              <a:gd name="connsiteY6" fmla="*/ 1212940 h 1293223"/>
              <a:gd name="connsiteX7" fmla="*/ 1299755 w 1299755"/>
              <a:gd name="connsiteY7" fmla="*/ 1212940 h 1293223"/>
              <a:gd name="connsiteX8" fmla="*/ 1299755 w 1299755"/>
              <a:gd name="connsiteY8" fmla="*/ 1293223 h 1293223"/>
              <a:gd name="connsiteX9" fmla="*/ 0 w 1299755"/>
              <a:gd name="connsiteY9" fmla="*/ 1293223 h 1293223"/>
              <a:gd name="connsiteX10" fmla="*/ 0 w 1299755"/>
              <a:gd name="connsiteY10" fmla="*/ 1212940 h 1293223"/>
              <a:gd name="connsiteX11" fmla="*/ 200398 w 1299755"/>
              <a:gd name="connsiteY11" fmla="*/ 1212940 h 1293223"/>
              <a:gd name="connsiteX12" fmla="*/ 284934 w 1299755"/>
              <a:gd name="connsiteY12" fmla="*/ 1128404 h 1293223"/>
              <a:gd name="connsiteX13" fmla="*/ 284934 w 1299755"/>
              <a:gd name="connsiteY13" fmla="*/ 483089 h 1293223"/>
              <a:gd name="connsiteX14" fmla="*/ 200398 w 1299755"/>
              <a:gd name="connsiteY14" fmla="*/ 398553 h 1293223"/>
              <a:gd name="connsiteX15" fmla="*/ 0 w 1299755"/>
              <a:gd name="connsiteY15" fmla="*/ 398553 h 129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99755" h="1293223">
                <a:moveTo>
                  <a:pt x="0" y="0"/>
                </a:moveTo>
                <a:lnTo>
                  <a:pt x="1299755" y="0"/>
                </a:lnTo>
                <a:lnTo>
                  <a:pt x="1299755" y="398553"/>
                </a:lnTo>
                <a:lnTo>
                  <a:pt x="1099357" y="398553"/>
                </a:lnTo>
                <a:cubicBezTo>
                  <a:pt x="1052669" y="398553"/>
                  <a:pt x="1014821" y="436401"/>
                  <a:pt x="1014821" y="483089"/>
                </a:cubicBezTo>
                <a:lnTo>
                  <a:pt x="1014821" y="1128404"/>
                </a:lnTo>
                <a:cubicBezTo>
                  <a:pt x="1014821" y="1175092"/>
                  <a:pt x="1052669" y="1212940"/>
                  <a:pt x="1099357" y="1212940"/>
                </a:cubicBezTo>
                <a:lnTo>
                  <a:pt x="1299755" y="1212940"/>
                </a:lnTo>
                <a:lnTo>
                  <a:pt x="1299755" y="1293223"/>
                </a:lnTo>
                <a:lnTo>
                  <a:pt x="0" y="1293223"/>
                </a:lnTo>
                <a:lnTo>
                  <a:pt x="0" y="1212940"/>
                </a:lnTo>
                <a:lnTo>
                  <a:pt x="200398" y="1212940"/>
                </a:lnTo>
                <a:cubicBezTo>
                  <a:pt x="247086" y="1212940"/>
                  <a:pt x="284934" y="1175092"/>
                  <a:pt x="284934" y="1128404"/>
                </a:cubicBezTo>
                <a:lnTo>
                  <a:pt x="284934" y="483089"/>
                </a:lnTo>
                <a:cubicBezTo>
                  <a:pt x="284934" y="436401"/>
                  <a:pt x="247086" y="398553"/>
                  <a:pt x="200398" y="398553"/>
                </a:cubicBezTo>
                <a:lnTo>
                  <a:pt x="0" y="398553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7793019-695F-1D3A-BD51-311269EE3CFA}"/>
              </a:ext>
            </a:extLst>
          </p:cNvPr>
          <p:cNvSpPr txBox="1"/>
          <p:nvPr/>
        </p:nvSpPr>
        <p:spPr>
          <a:xfrm>
            <a:off x="504852" y="3690278"/>
            <a:ext cx="1799122" cy="340519"/>
          </a:xfrm>
          <a:prstGeom prst="roundRect">
            <a:avLst/>
          </a:prstGeom>
          <a:ln>
            <a:solidFill>
              <a:srgbClr val="5F000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46">
              <a:defRPr/>
            </a:pPr>
            <a:r>
              <a:rPr lang="en-MY" sz="1400" b="1" err="1">
                <a:solidFill>
                  <a:srgbClr val="5F00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Minat</a:t>
            </a:r>
            <a:r>
              <a:rPr lang="en-MY" sz="1400" b="1">
                <a:solidFill>
                  <a:srgbClr val="5F00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&amp; </a:t>
            </a:r>
            <a:r>
              <a:rPr lang="en-MY" sz="1400" b="1" err="1">
                <a:solidFill>
                  <a:srgbClr val="5F00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Hobi</a:t>
            </a:r>
            <a:endParaRPr lang="en-MY" sz="1400" b="1">
              <a:solidFill>
                <a:srgbClr val="5F000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072EED-3EAD-8BDD-7B82-769917B9A4DF}"/>
              </a:ext>
            </a:extLst>
          </p:cNvPr>
          <p:cNvSpPr txBox="1"/>
          <p:nvPr/>
        </p:nvSpPr>
        <p:spPr>
          <a:xfrm>
            <a:off x="5394416" y="191702"/>
            <a:ext cx="2047470" cy="609243"/>
          </a:xfrm>
          <a:prstGeom prst="roundRect">
            <a:avLst>
              <a:gd name="adj" fmla="val 24488"/>
            </a:avLst>
          </a:prstGeom>
          <a:ln>
            <a:solidFill>
              <a:srgbClr val="FA9F2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 defTabSz="609630">
              <a:defRPr/>
            </a:pPr>
            <a:r>
              <a:rPr lang="en-MY" sz="1400" b="1">
                <a:solidFill>
                  <a:srgbClr val="FA9F2C"/>
                </a:solidFill>
                <a:latin typeface="Segoe UI"/>
                <a:cs typeface="Segoe UI"/>
              </a:rPr>
              <a:t> </a:t>
            </a:r>
            <a:r>
              <a:rPr lang="en-MY" sz="1400" b="1" err="1">
                <a:solidFill>
                  <a:srgbClr val="FA9F2C"/>
                </a:solidFill>
                <a:latin typeface="Segoe UI"/>
                <a:cs typeface="Segoe UI"/>
              </a:rPr>
              <a:t>Pengalaman</a:t>
            </a:r>
            <a:r>
              <a:rPr lang="en-MY" sz="1400" b="1">
                <a:solidFill>
                  <a:srgbClr val="FA9F2C"/>
                </a:solidFill>
                <a:latin typeface="Segoe UI"/>
                <a:cs typeface="Segoe UI"/>
              </a:rPr>
              <a:t> dan Kemahiran</a:t>
            </a:r>
            <a:endParaRPr lang="en-MY" sz="1400" b="1">
              <a:solidFill>
                <a:srgbClr val="FA9F2C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2CDAF873-0F9C-6297-5F20-A9F2B75334EB}"/>
              </a:ext>
            </a:extLst>
          </p:cNvPr>
          <p:cNvSpPr/>
          <p:nvPr/>
        </p:nvSpPr>
        <p:spPr>
          <a:xfrm>
            <a:off x="3621951" y="5932728"/>
            <a:ext cx="1209351" cy="769450"/>
          </a:xfrm>
          <a:custGeom>
            <a:avLst/>
            <a:gdLst/>
            <a:ahLst/>
            <a:cxnLst/>
            <a:rect l="l" t="t" r="r" b="b"/>
            <a:pathLst>
              <a:path w="1814027" h="1154175">
                <a:moveTo>
                  <a:pt x="0" y="0"/>
                </a:moveTo>
                <a:lnTo>
                  <a:pt x="1814027" y="0"/>
                </a:lnTo>
                <a:lnTo>
                  <a:pt x="1814027" y="1154175"/>
                </a:lnTo>
                <a:lnTo>
                  <a:pt x="0" y="11541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7" name="Group 18">
            <a:extLst>
              <a:ext uri="{FF2B5EF4-FFF2-40B4-BE49-F238E27FC236}">
                <a16:creationId xmlns:a16="http://schemas.microsoft.com/office/drawing/2014/main" id="{E0D3B5F7-D1A2-08E2-7D4F-1F1DE171E10B}"/>
              </a:ext>
            </a:extLst>
          </p:cNvPr>
          <p:cNvGrpSpPr/>
          <p:nvPr/>
        </p:nvGrpSpPr>
        <p:grpSpPr>
          <a:xfrm>
            <a:off x="3019183" y="6495250"/>
            <a:ext cx="434749" cy="206329"/>
            <a:chOff x="0" y="0"/>
            <a:chExt cx="58617" cy="27819"/>
          </a:xfrm>
        </p:grpSpPr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16D331E9-6CEF-817A-0FF0-A837FCBC9DBC}"/>
                </a:ext>
              </a:extLst>
            </p:cNvPr>
            <p:cNvSpPr/>
            <p:nvPr/>
          </p:nvSpPr>
          <p:spPr>
            <a:xfrm>
              <a:off x="0" y="0"/>
              <a:ext cx="58617" cy="27819"/>
            </a:xfrm>
            <a:custGeom>
              <a:avLst/>
              <a:gdLst/>
              <a:ahLst/>
              <a:cxnLst/>
              <a:rect l="l" t="t" r="r" b="b"/>
              <a:pathLst>
                <a:path w="58617" h="27819">
                  <a:moveTo>
                    <a:pt x="29309" y="0"/>
                  </a:moveTo>
                  <a:cubicBezTo>
                    <a:pt x="13122" y="0"/>
                    <a:pt x="0" y="6228"/>
                    <a:pt x="0" y="13910"/>
                  </a:cubicBezTo>
                  <a:cubicBezTo>
                    <a:pt x="0" y="21592"/>
                    <a:pt x="13122" y="27819"/>
                    <a:pt x="29309" y="27819"/>
                  </a:cubicBezTo>
                  <a:cubicBezTo>
                    <a:pt x="45495" y="27819"/>
                    <a:pt x="58617" y="21592"/>
                    <a:pt x="58617" y="13910"/>
                  </a:cubicBezTo>
                  <a:cubicBezTo>
                    <a:pt x="58617" y="6228"/>
                    <a:pt x="45495" y="0"/>
                    <a:pt x="29309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defTabSz="914446">
                <a:defRPr/>
              </a:pPr>
              <a:endParaRPr lang="en-MY" sz="1200" b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TextBox 20">
              <a:extLst>
                <a:ext uri="{FF2B5EF4-FFF2-40B4-BE49-F238E27FC236}">
                  <a16:creationId xmlns:a16="http://schemas.microsoft.com/office/drawing/2014/main" id="{F26897A8-483E-F3C6-DAA2-23566A57A6B6}"/>
                </a:ext>
              </a:extLst>
            </p:cNvPr>
            <p:cNvSpPr txBox="1"/>
            <p:nvPr/>
          </p:nvSpPr>
          <p:spPr>
            <a:xfrm>
              <a:off x="5495" y="-6917"/>
              <a:ext cx="47626" cy="3212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914446">
                <a:lnSpc>
                  <a:spcPts val="1680"/>
                </a:lnSpc>
                <a:defRPr/>
              </a:pPr>
              <a:endParaRPr sz="1200" b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0" name="Freeform 21">
            <a:extLst>
              <a:ext uri="{FF2B5EF4-FFF2-40B4-BE49-F238E27FC236}">
                <a16:creationId xmlns:a16="http://schemas.microsoft.com/office/drawing/2014/main" id="{4D9A4DB0-103D-E02B-5D20-0071930845B8}"/>
              </a:ext>
            </a:extLst>
          </p:cNvPr>
          <p:cNvSpPr>
            <a:spLocks noChangeAspect="1"/>
          </p:cNvSpPr>
          <p:nvPr/>
        </p:nvSpPr>
        <p:spPr>
          <a:xfrm>
            <a:off x="2984822" y="5953349"/>
            <a:ext cx="498312" cy="645064"/>
          </a:xfrm>
          <a:custGeom>
            <a:avLst/>
            <a:gdLst/>
            <a:ahLst/>
            <a:cxnLst/>
            <a:rect l="l" t="t" r="r" b="b"/>
            <a:pathLst>
              <a:path w="1001680" h="1296674">
                <a:moveTo>
                  <a:pt x="0" y="0"/>
                </a:moveTo>
                <a:lnTo>
                  <a:pt x="1001680" y="0"/>
                </a:lnTo>
                <a:lnTo>
                  <a:pt x="1001680" y="1296673"/>
                </a:lnTo>
                <a:lnTo>
                  <a:pt x="0" y="12966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Freeform 3">
            <a:extLst>
              <a:ext uri="{FF2B5EF4-FFF2-40B4-BE49-F238E27FC236}">
                <a16:creationId xmlns:a16="http://schemas.microsoft.com/office/drawing/2014/main" id="{D5A4E102-48DD-931F-39A0-C0D5362A57D0}"/>
              </a:ext>
            </a:extLst>
          </p:cNvPr>
          <p:cNvSpPr>
            <a:spLocks noChangeAspect="1"/>
          </p:cNvSpPr>
          <p:nvPr/>
        </p:nvSpPr>
        <p:spPr>
          <a:xfrm>
            <a:off x="77318" y="84726"/>
            <a:ext cx="2087051" cy="629910"/>
          </a:xfrm>
          <a:custGeom>
            <a:avLst/>
            <a:gdLst/>
            <a:ahLst/>
            <a:cxnLst/>
            <a:rect l="l" t="t" r="r" b="b"/>
            <a:pathLst>
              <a:path w="2800045" h="845105">
                <a:moveTo>
                  <a:pt x="0" y="0"/>
                </a:moveTo>
                <a:lnTo>
                  <a:pt x="2800045" y="0"/>
                </a:lnTo>
                <a:lnTo>
                  <a:pt x="2800045" y="845105"/>
                </a:lnTo>
                <a:lnTo>
                  <a:pt x="0" y="84510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8824" t="-120163" r="-18945" b="-121995"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Freeform 10">
            <a:extLst>
              <a:ext uri="{FF2B5EF4-FFF2-40B4-BE49-F238E27FC236}">
                <a16:creationId xmlns:a16="http://schemas.microsoft.com/office/drawing/2014/main" id="{3309B51F-F800-1548-DD6E-698E8C6B9952}"/>
              </a:ext>
            </a:extLst>
          </p:cNvPr>
          <p:cNvSpPr>
            <a:spLocks noChangeAspect="1"/>
          </p:cNvSpPr>
          <p:nvPr/>
        </p:nvSpPr>
        <p:spPr>
          <a:xfrm rot="-1570860">
            <a:off x="10633308" y="5879828"/>
            <a:ext cx="894130" cy="709715"/>
          </a:xfrm>
          <a:custGeom>
            <a:avLst/>
            <a:gdLst/>
            <a:ahLst/>
            <a:cxnLst/>
            <a:rect l="l" t="t" r="r" b="b"/>
            <a:pathLst>
              <a:path w="2110155" h="1674935">
                <a:moveTo>
                  <a:pt x="0" y="0"/>
                </a:moveTo>
                <a:lnTo>
                  <a:pt x="2110155" y="0"/>
                </a:lnTo>
                <a:lnTo>
                  <a:pt x="2110155" y="1674935"/>
                </a:lnTo>
                <a:lnTo>
                  <a:pt x="0" y="16749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Freeform 14">
            <a:extLst>
              <a:ext uri="{FF2B5EF4-FFF2-40B4-BE49-F238E27FC236}">
                <a16:creationId xmlns:a16="http://schemas.microsoft.com/office/drawing/2014/main" id="{30252276-1B0C-3367-76F5-E49DF466C4C2}"/>
              </a:ext>
            </a:extLst>
          </p:cNvPr>
          <p:cNvSpPr>
            <a:spLocks noChangeAspect="1"/>
          </p:cNvSpPr>
          <p:nvPr/>
        </p:nvSpPr>
        <p:spPr>
          <a:xfrm>
            <a:off x="4453632" y="528673"/>
            <a:ext cx="484515" cy="584393"/>
          </a:xfrm>
          <a:custGeom>
            <a:avLst/>
            <a:gdLst/>
            <a:ahLst/>
            <a:cxnLst/>
            <a:rect l="l" t="t" r="r" b="b"/>
            <a:pathLst>
              <a:path w="1120974" h="1352051">
                <a:moveTo>
                  <a:pt x="0" y="0"/>
                </a:moveTo>
                <a:lnTo>
                  <a:pt x="1120974" y="0"/>
                </a:lnTo>
                <a:lnTo>
                  <a:pt x="1120974" y="1352052"/>
                </a:lnTo>
                <a:lnTo>
                  <a:pt x="0" y="13520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A1BAC186-E61B-7660-CEF2-0AF4FDABE3D5}"/>
              </a:ext>
            </a:extLst>
          </p:cNvPr>
          <p:cNvSpPr/>
          <p:nvPr/>
        </p:nvSpPr>
        <p:spPr>
          <a:xfrm>
            <a:off x="932420" y="2121775"/>
            <a:ext cx="2480748" cy="922091"/>
          </a:xfrm>
          <a:prstGeom prst="roundRect">
            <a:avLst/>
          </a:prstGeom>
          <a:noFill/>
          <a:ln>
            <a:solidFill>
              <a:srgbClr val="0F41A4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MY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1884A0E-ECA7-D9A1-0A9D-C308B78C022E}"/>
              </a:ext>
            </a:extLst>
          </p:cNvPr>
          <p:cNvSpPr txBox="1"/>
          <p:nvPr/>
        </p:nvSpPr>
        <p:spPr>
          <a:xfrm>
            <a:off x="421911" y="5195472"/>
            <a:ext cx="1822522" cy="578882"/>
          </a:xfrm>
          <a:prstGeom prst="roundRect">
            <a:avLst/>
          </a:prstGeom>
          <a:ln>
            <a:solidFill>
              <a:srgbClr val="5F000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46">
              <a:defRPr/>
            </a:pPr>
            <a:r>
              <a:rPr lang="en-MY" sz="1400" b="1">
                <a:solidFill>
                  <a:srgbClr val="5F00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Mata Pelajaran </a:t>
            </a:r>
            <a:r>
              <a:rPr lang="en-MY" sz="1400" b="1" err="1">
                <a:solidFill>
                  <a:srgbClr val="5F00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Kegemaran</a:t>
            </a:r>
            <a:endParaRPr lang="en-MY" sz="1400" b="1">
              <a:solidFill>
                <a:srgbClr val="5F000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CE939E2C-6412-06FD-3219-888ABD3CF533}"/>
              </a:ext>
            </a:extLst>
          </p:cNvPr>
          <p:cNvSpPr/>
          <p:nvPr/>
        </p:nvSpPr>
        <p:spPr>
          <a:xfrm>
            <a:off x="9528886" y="3054135"/>
            <a:ext cx="2421518" cy="892040"/>
          </a:xfrm>
          <a:prstGeom prst="roundRect">
            <a:avLst/>
          </a:prstGeom>
          <a:noFill/>
          <a:ln>
            <a:solidFill>
              <a:srgbClr val="007E35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MY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DA16379-35CF-A478-FE53-97F6754DFB66}"/>
              </a:ext>
            </a:extLst>
          </p:cNvPr>
          <p:cNvSpPr txBox="1"/>
          <p:nvPr/>
        </p:nvSpPr>
        <p:spPr>
          <a:xfrm>
            <a:off x="9770819" y="2867238"/>
            <a:ext cx="1937653" cy="340519"/>
          </a:xfrm>
          <a:prstGeom prst="roundRect">
            <a:avLst/>
          </a:prstGeom>
          <a:ln>
            <a:solidFill>
              <a:srgbClr val="007E3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46">
              <a:defRPr/>
            </a:pPr>
            <a:r>
              <a:rPr lang="en-MY" sz="1400" b="1" err="1">
                <a:solidFill>
                  <a:srgbClr val="007E3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Gaji</a:t>
            </a:r>
            <a:r>
              <a:rPr lang="en-MY" sz="1400" b="1">
                <a:solidFill>
                  <a:srgbClr val="007E3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Impian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576BE52F-B79E-9BD2-93B0-FAE961329056}"/>
              </a:ext>
            </a:extLst>
          </p:cNvPr>
          <p:cNvSpPr/>
          <p:nvPr/>
        </p:nvSpPr>
        <p:spPr>
          <a:xfrm>
            <a:off x="8591910" y="4401334"/>
            <a:ext cx="2584265" cy="942150"/>
          </a:xfrm>
          <a:prstGeom prst="roundRect">
            <a:avLst/>
          </a:prstGeom>
          <a:noFill/>
          <a:ln>
            <a:solidFill>
              <a:srgbClr val="007E35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MY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B233870-B970-A656-F06C-114A66F421BB}"/>
              </a:ext>
            </a:extLst>
          </p:cNvPr>
          <p:cNvSpPr txBox="1"/>
          <p:nvPr/>
        </p:nvSpPr>
        <p:spPr>
          <a:xfrm>
            <a:off x="8782121" y="4165717"/>
            <a:ext cx="2199442" cy="578882"/>
          </a:xfrm>
          <a:prstGeom prst="roundRect">
            <a:avLst/>
          </a:prstGeom>
          <a:ln>
            <a:solidFill>
              <a:srgbClr val="007E3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 defTabSz="609630">
              <a:defRPr/>
            </a:pPr>
            <a:r>
              <a:rPr lang="en-MY" sz="1400" b="1">
                <a:solidFill>
                  <a:srgbClr val="007E35"/>
                </a:solidFill>
                <a:latin typeface="Segoe UI"/>
                <a:cs typeface="Segoe UI"/>
              </a:rPr>
              <a:t> </a:t>
            </a:r>
            <a:r>
              <a:rPr lang="en-MY" sz="1400" b="1" err="1">
                <a:solidFill>
                  <a:srgbClr val="007E35"/>
                </a:solidFill>
                <a:latin typeface="Segoe UI"/>
                <a:cs typeface="Segoe UI"/>
              </a:rPr>
              <a:t>Bidang</a:t>
            </a:r>
            <a:r>
              <a:rPr lang="en-MY" sz="1400" b="1">
                <a:solidFill>
                  <a:srgbClr val="007E35"/>
                </a:solidFill>
                <a:latin typeface="Segoe UI"/>
                <a:cs typeface="Segoe UI"/>
              </a:rPr>
              <a:t> </a:t>
            </a:r>
            <a:r>
              <a:rPr lang="en-MY" sz="1400" b="1" err="1">
                <a:solidFill>
                  <a:srgbClr val="007E35"/>
                </a:solidFill>
                <a:latin typeface="Segoe UI"/>
                <a:cs typeface="Segoe UI"/>
              </a:rPr>
              <a:t>Pekerjaan</a:t>
            </a:r>
            <a:r>
              <a:rPr lang="en-MY" sz="1400" b="1">
                <a:solidFill>
                  <a:srgbClr val="007E35"/>
                </a:solidFill>
                <a:latin typeface="Segoe UI"/>
                <a:cs typeface="Segoe UI"/>
              </a:rPr>
              <a:t> Impian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758BDEE2-C6B2-4523-D7D4-5E31AAD4A737}"/>
              </a:ext>
            </a:extLst>
          </p:cNvPr>
          <p:cNvSpPr/>
          <p:nvPr/>
        </p:nvSpPr>
        <p:spPr>
          <a:xfrm>
            <a:off x="7714862" y="5793612"/>
            <a:ext cx="2757606" cy="829877"/>
          </a:xfrm>
          <a:prstGeom prst="roundRect">
            <a:avLst/>
          </a:prstGeom>
          <a:noFill/>
          <a:ln>
            <a:solidFill>
              <a:srgbClr val="007E35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MY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636D2CD-8CFB-8D30-DE19-C8B9DFED57E8}"/>
              </a:ext>
            </a:extLst>
          </p:cNvPr>
          <p:cNvSpPr txBox="1"/>
          <p:nvPr/>
        </p:nvSpPr>
        <p:spPr>
          <a:xfrm>
            <a:off x="8125394" y="5512817"/>
            <a:ext cx="1937653" cy="578882"/>
          </a:xfrm>
          <a:prstGeom prst="roundRect">
            <a:avLst/>
          </a:prstGeom>
          <a:ln>
            <a:solidFill>
              <a:srgbClr val="007E3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46">
              <a:defRPr/>
            </a:pPr>
            <a:r>
              <a:rPr lang="en-MY" sz="1400" b="1" err="1">
                <a:solidFill>
                  <a:srgbClr val="007E3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Institut</a:t>
            </a:r>
            <a:r>
              <a:rPr lang="en-MY" sz="1400" b="1">
                <a:solidFill>
                  <a:srgbClr val="007E3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MY" sz="1400" b="1" err="1">
                <a:solidFill>
                  <a:srgbClr val="007E3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Pengajian</a:t>
            </a:r>
            <a:r>
              <a:rPr lang="en-MY" sz="1400" b="1">
                <a:solidFill>
                  <a:srgbClr val="007E3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Impian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09D243-899A-CA39-4A05-0551F2F11DBF}"/>
              </a:ext>
            </a:extLst>
          </p:cNvPr>
          <p:cNvSpPr txBox="1"/>
          <p:nvPr/>
        </p:nvSpPr>
        <p:spPr>
          <a:xfrm>
            <a:off x="1368160" y="1949609"/>
            <a:ext cx="1582809" cy="578882"/>
          </a:xfrm>
          <a:prstGeom prst="roundRect">
            <a:avLst/>
          </a:prstGeom>
          <a:ln>
            <a:solidFill>
              <a:srgbClr val="0F41A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 defTabSz="609630">
              <a:defRPr/>
            </a:pPr>
            <a:r>
              <a:rPr lang="en-MY" sz="1400" b="1" err="1">
                <a:solidFill>
                  <a:srgbClr val="0F41A4"/>
                </a:solidFill>
                <a:latin typeface="Segoe UI"/>
                <a:cs typeface="Segoe UI"/>
              </a:rPr>
              <a:t>Jawatan</a:t>
            </a:r>
            <a:r>
              <a:rPr lang="en-MY" sz="1400" b="1">
                <a:solidFill>
                  <a:srgbClr val="0F41A4"/>
                </a:solidFill>
                <a:latin typeface="Segoe UI"/>
                <a:cs typeface="Segoe UI"/>
              </a:rPr>
              <a:t> di </a:t>
            </a:r>
            <a:r>
              <a:rPr lang="en-MY" sz="1400" b="1" err="1">
                <a:solidFill>
                  <a:srgbClr val="0F41A4"/>
                </a:solidFill>
                <a:latin typeface="Segoe UI"/>
                <a:cs typeface="Segoe UI"/>
              </a:rPr>
              <a:t>Sekolah</a:t>
            </a:r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2" name="Picture 51" descr="A hands holding money and coins&#10;&#10;Description automatically generated with medium confidence">
            <a:extLst>
              <a:ext uri="{FF2B5EF4-FFF2-40B4-BE49-F238E27FC236}">
                <a16:creationId xmlns:a16="http://schemas.microsoft.com/office/drawing/2014/main" id="{0A4E99F2-6EF3-EC4B-223F-ABE949CAAA7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7" t="5661" r="5048" b="48714"/>
          <a:stretch/>
        </p:blipFill>
        <p:spPr>
          <a:xfrm>
            <a:off x="8681003" y="3188568"/>
            <a:ext cx="765495" cy="671970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8D33DA3-13F1-DB97-026C-8FEA006A1F88}"/>
              </a:ext>
            </a:extLst>
          </p:cNvPr>
          <p:cNvSpPr/>
          <p:nvPr/>
        </p:nvSpPr>
        <p:spPr>
          <a:xfrm>
            <a:off x="3940194" y="4189934"/>
            <a:ext cx="2590877" cy="1054835"/>
          </a:xfrm>
          <a:prstGeom prst="roundRect">
            <a:avLst/>
          </a:prstGeom>
          <a:noFill/>
          <a:ln>
            <a:solidFill>
              <a:srgbClr val="5F0002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MY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60AA29E-AD29-7975-C687-96E6F7342C31}"/>
              </a:ext>
            </a:extLst>
          </p:cNvPr>
          <p:cNvSpPr txBox="1"/>
          <p:nvPr/>
        </p:nvSpPr>
        <p:spPr>
          <a:xfrm>
            <a:off x="4333422" y="3987694"/>
            <a:ext cx="1799122" cy="340519"/>
          </a:xfrm>
          <a:prstGeom prst="roundRect">
            <a:avLst/>
          </a:prstGeom>
          <a:ln>
            <a:solidFill>
              <a:srgbClr val="5F000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46">
              <a:defRPr/>
            </a:pPr>
            <a:r>
              <a:rPr lang="en-MY" sz="1400" b="1" err="1">
                <a:solidFill>
                  <a:srgbClr val="5F00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Kekuatan</a:t>
            </a:r>
            <a:r>
              <a:rPr lang="en-MY" sz="1400" b="1">
                <a:solidFill>
                  <a:srgbClr val="5F00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MY" sz="1400" b="1" err="1">
                <a:solidFill>
                  <a:srgbClr val="5F00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Diri</a:t>
            </a:r>
            <a:endParaRPr lang="en-MY" sz="1400" b="1">
              <a:solidFill>
                <a:srgbClr val="5F000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89397D-6D91-3CBA-615E-EF8270543225}"/>
              </a:ext>
            </a:extLst>
          </p:cNvPr>
          <p:cNvSpPr/>
          <p:nvPr/>
        </p:nvSpPr>
        <p:spPr>
          <a:xfrm>
            <a:off x="26240" y="31750"/>
            <a:ext cx="12139522" cy="6794500"/>
          </a:xfrm>
          <a:prstGeom prst="rect">
            <a:avLst/>
          </a:prstGeom>
          <a:noFill/>
          <a:ln w="50800">
            <a:gradFill>
              <a:gsLst>
                <a:gs pos="0">
                  <a:srgbClr val="FC6C6C"/>
                </a:gs>
                <a:gs pos="100000">
                  <a:srgbClr val="1553B5"/>
                </a:gs>
              </a:gsLst>
              <a:lin ang="5400000" scaled="1"/>
            </a:gradFill>
          </a:ln>
          <a:effectLst>
            <a:reflection stA="40000" endPos="54000" dist="508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2F530E-3F3D-D34E-162F-6F188D783803}"/>
              </a:ext>
            </a:extLst>
          </p:cNvPr>
          <p:cNvSpPr txBox="1"/>
          <p:nvPr/>
        </p:nvSpPr>
        <p:spPr>
          <a:xfrm>
            <a:off x="2823308" y="3744784"/>
            <a:ext cx="143710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09630"/>
            <a:r>
              <a:rPr lang="en-MY" b="1">
                <a:solidFill>
                  <a:srgbClr val="5F000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KENAL DIRI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CE55D6-8099-4DF9-8A68-835594079F4F}"/>
              </a:ext>
            </a:extLst>
          </p:cNvPr>
          <p:cNvSpPr txBox="1"/>
          <p:nvPr/>
        </p:nvSpPr>
        <p:spPr>
          <a:xfrm>
            <a:off x="7174378" y="2498074"/>
            <a:ext cx="204937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09630"/>
            <a:r>
              <a:rPr lang="en-MY" b="1">
                <a:solidFill>
                  <a:srgbClr val="007E3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MAKLUMAT KERJAYA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E91615-6F02-EE2D-74F5-75C0217C9A3E}"/>
              </a:ext>
            </a:extLst>
          </p:cNvPr>
          <p:cNvSpPr txBox="1"/>
          <p:nvPr/>
        </p:nvSpPr>
        <p:spPr>
          <a:xfrm>
            <a:off x="2766980" y="1543930"/>
            <a:ext cx="210018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09630"/>
            <a:r>
              <a:rPr lang="en-MY" b="1">
                <a:solidFill>
                  <a:srgbClr val="0F41A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IDENTITI DIRI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E8C82D-BA89-FA7D-BC23-9DFEAA7B4FC4}"/>
              </a:ext>
            </a:extLst>
          </p:cNvPr>
          <p:cNvSpPr txBox="1"/>
          <p:nvPr/>
        </p:nvSpPr>
        <p:spPr>
          <a:xfrm>
            <a:off x="7584546" y="519146"/>
            <a:ext cx="179706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09630"/>
            <a:r>
              <a:rPr lang="en-MY" b="1">
                <a:solidFill>
                  <a:srgbClr val="FA9F2C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PENGALAMAN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8ADB59-CDB8-481F-65C6-131652F9A75C}"/>
              </a:ext>
            </a:extLst>
          </p:cNvPr>
          <p:cNvSpPr txBox="1"/>
          <p:nvPr/>
        </p:nvSpPr>
        <p:spPr>
          <a:xfrm>
            <a:off x="9760701" y="107615"/>
            <a:ext cx="232946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6" name="Picture 55" descr="A paper pinned to a black background&#10;&#10;Description automatically generated">
            <a:extLst>
              <a:ext uri="{FF2B5EF4-FFF2-40B4-BE49-F238E27FC236}">
                <a16:creationId xmlns:a16="http://schemas.microsoft.com/office/drawing/2014/main" id="{E5671ED2-8DA5-E49F-235B-DCFC2A675B7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1584" y="-134351"/>
            <a:ext cx="2528529" cy="2528529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7E4B8160-1DFA-36DE-1BA1-CD25DDCA30B0}"/>
              </a:ext>
            </a:extLst>
          </p:cNvPr>
          <p:cNvSpPr txBox="1"/>
          <p:nvPr/>
        </p:nvSpPr>
        <p:spPr>
          <a:xfrm>
            <a:off x="9900130" y="643570"/>
            <a:ext cx="2137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>
              <a:defRPr/>
            </a:pPr>
            <a:r>
              <a:rPr lang="en-MY" b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Cita-</a:t>
            </a:r>
            <a:r>
              <a:rPr lang="en-MY" b="1" err="1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cita</a:t>
            </a:r>
            <a:endParaRPr lang="en-MY" b="1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3" name="Picture 52" descr="A map of a road with different colored pins&#10;&#10;Description automatically generated">
            <a:extLst>
              <a:ext uri="{FF2B5EF4-FFF2-40B4-BE49-F238E27FC236}">
                <a16:creationId xmlns:a16="http://schemas.microsoft.com/office/drawing/2014/main" id="{09E4E405-3A24-6550-D4C4-25CEC1B15F4E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84" b="11720" l="76687" r="81695">
                        <a14:foregroundMark x1="77050" y1="6267" x2="77125" y2="7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061" t="2229" r="17679" b="87226"/>
          <a:stretch/>
        </p:blipFill>
        <p:spPr>
          <a:xfrm>
            <a:off x="9765128" y="93067"/>
            <a:ext cx="1039044" cy="99264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DD1216B-7A34-5238-EAA8-3C13631D796A}"/>
              </a:ext>
            </a:extLst>
          </p:cNvPr>
          <p:cNvSpPr txBox="1"/>
          <p:nvPr/>
        </p:nvSpPr>
        <p:spPr>
          <a:xfrm>
            <a:off x="136404" y="749650"/>
            <a:ext cx="440571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/>
            <a:r>
              <a:rPr lang="en-US" sz="2667" b="1">
                <a:solidFill>
                  <a:srgbClr val="4F81BD"/>
                </a:solidFill>
                <a:latin typeface="Amasis MT Pro Black" panose="02040A04050005020304" pitchFamily="18" charset="0"/>
                <a:cs typeface="Aharoni" panose="02010803020104030203" pitchFamily="2" charset="-79"/>
              </a:rPr>
              <a:t>MY CAREER ROADMAP</a:t>
            </a:r>
          </a:p>
          <a:p>
            <a:pPr defTabSz="609630"/>
            <a:r>
              <a:rPr lang="en-US" sz="1600">
                <a:solidFill>
                  <a:prstClr val="black"/>
                </a:solidFill>
                <a:latin typeface="Amasis MT Pro Black" panose="02040A04050005020304" pitchFamily="18" charset="0"/>
                <a:cs typeface="Aharoni" panose="02010803020104030203" pitchFamily="2" charset="-79"/>
              </a:rPr>
              <a:t>Journey School to Work Transition</a:t>
            </a:r>
            <a:endParaRPr lang="en-MY" sz="1600">
              <a:solidFill>
                <a:prstClr val="black"/>
              </a:solidFill>
              <a:latin typeface="Amasis MT Pro Black" panose="02040A04050005020304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102757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 descr="A paper pinned to a black background&#10;&#10;Description automatically generated">
            <a:extLst>
              <a:ext uri="{FF2B5EF4-FFF2-40B4-BE49-F238E27FC236}">
                <a16:creationId xmlns:a16="http://schemas.microsoft.com/office/drawing/2014/main" id="{BB05EB0B-FE4A-B299-74D2-713A6FBAD4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764" y="-296204"/>
            <a:ext cx="2531386" cy="2531386"/>
          </a:xfrm>
          <a:prstGeom prst="rect">
            <a:avLst/>
          </a:prstGeom>
        </p:spPr>
      </p:pic>
      <p:pic>
        <p:nvPicPr>
          <p:cNvPr id="4" name="Picture 3" descr="A map of a road with different colored pins&#10;&#10;Description automatically generated">
            <a:extLst>
              <a:ext uri="{FF2B5EF4-FFF2-40B4-BE49-F238E27FC236}">
                <a16:creationId xmlns:a16="http://schemas.microsoft.com/office/drawing/2014/main" id="{0BF2B318-78E6-119A-919B-5B9C2F4095B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89" b="98578" l="10000" r="90000">
                        <a14:foregroundMark x1="17275" y1="90000" x2="17325" y2="98578"/>
                        <a14:foregroundMark x1="73725" y1="10133" x2="74075" y2="1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8" r="23631"/>
          <a:stretch/>
        </p:blipFill>
        <p:spPr>
          <a:xfrm>
            <a:off x="2434086" y="-77639"/>
            <a:ext cx="7323828" cy="7004649"/>
          </a:xfrm>
          <a:prstGeom prst="rect">
            <a:avLst/>
          </a:prstGeom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DBE57BE-2FC7-3860-211E-06CE296FB04E}"/>
              </a:ext>
            </a:extLst>
          </p:cNvPr>
          <p:cNvSpPr/>
          <p:nvPr/>
        </p:nvSpPr>
        <p:spPr>
          <a:xfrm>
            <a:off x="5419046" y="431322"/>
            <a:ext cx="2418756" cy="1444042"/>
          </a:xfrm>
          <a:prstGeom prst="roundRect">
            <a:avLst/>
          </a:prstGeom>
          <a:noFill/>
          <a:ln>
            <a:solidFill>
              <a:srgbClr val="FA9F2C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endParaRPr lang="en-MY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D42152CC-4682-78ED-31EA-4BBFC24B3BEE}"/>
              </a:ext>
            </a:extLst>
          </p:cNvPr>
          <p:cNvSpPr/>
          <p:nvPr/>
        </p:nvSpPr>
        <p:spPr>
          <a:xfrm>
            <a:off x="87924" y="5417390"/>
            <a:ext cx="2333258" cy="1265969"/>
          </a:xfrm>
          <a:prstGeom prst="roundRect">
            <a:avLst/>
          </a:prstGeom>
          <a:noFill/>
          <a:ln>
            <a:solidFill>
              <a:srgbClr val="5F0002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endParaRPr lang="en-MY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D1AAAD8-8A5A-A3ED-CBBC-6F26274318C1}"/>
              </a:ext>
            </a:extLst>
          </p:cNvPr>
          <p:cNvSpPr/>
          <p:nvPr/>
        </p:nvSpPr>
        <p:spPr>
          <a:xfrm>
            <a:off x="190453" y="4187836"/>
            <a:ext cx="2590877" cy="776958"/>
          </a:xfrm>
          <a:prstGeom prst="roundRect">
            <a:avLst/>
          </a:prstGeom>
          <a:noFill/>
          <a:ln>
            <a:solidFill>
              <a:srgbClr val="5F0002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endParaRPr lang="en-MY" sz="18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C4AC80-CFB1-0EA3-DC3F-04D2360BD1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554" t="54308" r="67115" b="23423"/>
          <a:stretch/>
        </p:blipFill>
        <p:spPr>
          <a:xfrm>
            <a:off x="2781330" y="3814134"/>
            <a:ext cx="1417486" cy="1332000"/>
          </a:xfrm>
          <a:custGeom>
            <a:avLst/>
            <a:gdLst>
              <a:gd name="connsiteX0" fmla="*/ 0 w 1371601"/>
              <a:gd name="connsiteY0" fmla="*/ 0 h 1288881"/>
              <a:gd name="connsiteX1" fmla="*/ 1371601 w 1371601"/>
              <a:gd name="connsiteY1" fmla="*/ 0 h 1288881"/>
              <a:gd name="connsiteX2" fmla="*/ 1371601 w 1371601"/>
              <a:gd name="connsiteY2" fmla="*/ 1288881 h 1288881"/>
              <a:gd name="connsiteX3" fmla="*/ 251637 w 1371601"/>
              <a:gd name="connsiteY3" fmla="*/ 1288881 h 1288881"/>
              <a:gd name="connsiteX4" fmla="*/ 258515 w 1371601"/>
              <a:gd name="connsiteY4" fmla="*/ 1278680 h 1288881"/>
              <a:gd name="connsiteX5" fmla="*/ 263526 w 1371601"/>
              <a:gd name="connsiteY5" fmla="*/ 1253859 h 1288881"/>
              <a:gd name="connsiteX6" fmla="*/ 263526 w 1371601"/>
              <a:gd name="connsiteY6" fmla="*/ 641616 h 1288881"/>
              <a:gd name="connsiteX7" fmla="*/ 199760 w 1371601"/>
              <a:gd name="connsiteY7" fmla="*/ 577850 h 1288881"/>
              <a:gd name="connsiteX8" fmla="*/ 0 w 1371601"/>
              <a:gd name="connsiteY8" fmla="*/ 577850 h 128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71601" h="1288881">
                <a:moveTo>
                  <a:pt x="0" y="0"/>
                </a:moveTo>
                <a:lnTo>
                  <a:pt x="1371601" y="0"/>
                </a:lnTo>
                <a:lnTo>
                  <a:pt x="1371601" y="1288881"/>
                </a:lnTo>
                <a:lnTo>
                  <a:pt x="251637" y="1288881"/>
                </a:lnTo>
                <a:lnTo>
                  <a:pt x="258515" y="1278680"/>
                </a:lnTo>
                <a:cubicBezTo>
                  <a:pt x="261742" y="1271051"/>
                  <a:pt x="263526" y="1262663"/>
                  <a:pt x="263526" y="1253859"/>
                </a:cubicBezTo>
                <a:lnTo>
                  <a:pt x="263526" y="641616"/>
                </a:lnTo>
                <a:cubicBezTo>
                  <a:pt x="263526" y="606399"/>
                  <a:pt x="234977" y="577850"/>
                  <a:pt x="199760" y="577850"/>
                </a:cubicBezTo>
                <a:lnTo>
                  <a:pt x="0" y="577850"/>
                </a:lnTo>
                <a:close/>
              </a:path>
            </a:pathLst>
          </a:custGeom>
          <a:effectLst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D6DCBC1-B856-216A-B525-BEE490A59CE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381" t="48297" r="24185" b="30010"/>
          <a:stretch/>
        </p:blipFill>
        <p:spPr>
          <a:xfrm>
            <a:off x="7333891" y="2828953"/>
            <a:ext cx="1793964" cy="1332000"/>
          </a:xfrm>
          <a:custGeom>
            <a:avLst/>
            <a:gdLst>
              <a:gd name="connsiteX0" fmla="*/ 0 w 1690914"/>
              <a:gd name="connsiteY0" fmla="*/ 0 h 1255485"/>
              <a:gd name="connsiteX1" fmla="*/ 1690914 w 1690914"/>
              <a:gd name="connsiteY1" fmla="*/ 0 h 1255485"/>
              <a:gd name="connsiteX2" fmla="*/ 1690914 w 1690914"/>
              <a:gd name="connsiteY2" fmla="*/ 308202 h 1255485"/>
              <a:gd name="connsiteX3" fmla="*/ 1321822 w 1690914"/>
              <a:gd name="connsiteY3" fmla="*/ 308202 h 1255485"/>
              <a:gd name="connsiteX4" fmla="*/ 1213076 w 1690914"/>
              <a:gd name="connsiteY4" fmla="*/ 416948 h 1255485"/>
              <a:gd name="connsiteX5" fmla="*/ 1213076 w 1690914"/>
              <a:gd name="connsiteY5" fmla="*/ 1230537 h 1255485"/>
              <a:gd name="connsiteX6" fmla="*/ 1218113 w 1690914"/>
              <a:gd name="connsiteY6" fmla="*/ 1255485 h 1255485"/>
              <a:gd name="connsiteX7" fmla="*/ 472802 w 1690914"/>
              <a:gd name="connsiteY7" fmla="*/ 1255485 h 1255485"/>
              <a:gd name="connsiteX8" fmla="*/ 477838 w 1690914"/>
              <a:gd name="connsiteY8" fmla="*/ 1230537 h 1255485"/>
              <a:gd name="connsiteX9" fmla="*/ 477838 w 1690914"/>
              <a:gd name="connsiteY9" fmla="*/ 416948 h 1255485"/>
              <a:gd name="connsiteX10" fmla="*/ 369092 w 1690914"/>
              <a:gd name="connsiteY10" fmla="*/ 308202 h 1255485"/>
              <a:gd name="connsiteX11" fmla="*/ 0 w 1690914"/>
              <a:gd name="connsiteY11" fmla="*/ 308202 h 1255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90914" h="1255485">
                <a:moveTo>
                  <a:pt x="0" y="0"/>
                </a:moveTo>
                <a:lnTo>
                  <a:pt x="1690914" y="0"/>
                </a:lnTo>
                <a:lnTo>
                  <a:pt x="1690914" y="308202"/>
                </a:lnTo>
                <a:lnTo>
                  <a:pt x="1321822" y="308202"/>
                </a:lnTo>
                <a:cubicBezTo>
                  <a:pt x="1261763" y="308202"/>
                  <a:pt x="1213076" y="356889"/>
                  <a:pt x="1213076" y="416948"/>
                </a:cubicBezTo>
                <a:lnTo>
                  <a:pt x="1213076" y="1230537"/>
                </a:lnTo>
                <a:lnTo>
                  <a:pt x="1218113" y="1255485"/>
                </a:lnTo>
                <a:lnTo>
                  <a:pt x="472802" y="1255485"/>
                </a:lnTo>
                <a:lnTo>
                  <a:pt x="477838" y="1230537"/>
                </a:lnTo>
                <a:lnTo>
                  <a:pt x="477838" y="416948"/>
                </a:lnTo>
                <a:cubicBezTo>
                  <a:pt x="477838" y="356889"/>
                  <a:pt x="429151" y="308202"/>
                  <a:pt x="369092" y="308202"/>
                </a:cubicBezTo>
                <a:lnTo>
                  <a:pt x="0" y="308202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53C8B4-B7A2-E922-E514-34DDF804AD6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225" t="24599" r="63858" b="54072"/>
          <a:stretch/>
        </p:blipFill>
        <p:spPr>
          <a:xfrm>
            <a:off x="2781330" y="1674920"/>
            <a:ext cx="2100182" cy="1332000"/>
          </a:xfrm>
          <a:custGeom>
            <a:avLst/>
            <a:gdLst>
              <a:gd name="connsiteX0" fmla="*/ 0 w 1946365"/>
              <a:gd name="connsiteY0" fmla="*/ 0 h 1234440"/>
              <a:gd name="connsiteX1" fmla="*/ 1946365 w 1946365"/>
              <a:gd name="connsiteY1" fmla="*/ 0 h 1234440"/>
              <a:gd name="connsiteX2" fmla="*/ 1946365 w 1946365"/>
              <a:gd name="connsiteY2" fmla="*/ 274319 h 1234440"/>
              <a:gd name="connsiteX3" fmla="*/ 1505769 w 1946365"/>
              <a:gd name="connsiteY3" fmla="*/ 274319 h 1234440"/>
              <a:gd name="connsiteX4" fmla="*/ 1322885 w 1946365"/>
              <a:gd name="connsiteY4" fmla="*/ 457203 h 1234440"/>
              <a:gd name="connsiteX5" fmla="*/ 1322885 w 1946365"/>
              <a:gd name="connsiteY5" fmla="*/ 1234440 h 1234440"/>
              <a:gd name="connsiteX6" fmla="*/ 0 w 1946365"/>
              <a:gd name="connsiteY6" fmla="*/ 1234440 h 123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6365" h="1234440">
                <a:moveTo>
                  <a:pt x="0" y="0"/>
                </a:moveTo>
                <a:lnTo>
                  <a:pt x="1946365" y="0"/>
                </a:lnTo>
                <a:lnTo>
                  <a:pt x="1946365" y="274319"/>
                </a:lnTo>
                <a:lnTo>
                  <a:pt x="1505769" y="274319"/>
                </a:lnTo>
                <a:cubicBezTo>
                  <a:pt x="1404765" y="274319"/>
                  <a:pt x="1322885" y="356199"/>
                  <a:pt x="1322885" y="457203"/>
                </a:cubicBezTo>
                <a:lnTo>
                  <a:pt x="1322885" y="1234440"/>
                </a:lnTo>
                <a:lnTo>
                  <a:pt x="0" y="1234440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282A1C-EF58-7EAA-3EE3-E32D36A98F5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168" t="7219" r="33200" b="70436"/>
          <a:stretch/>
        </p:blipFill>
        <p:spPr>
          <a:xfrm>
            <a:off x="7987952" y="589390"/>
            <a:ext cx="1338726" cy="1332000"/>
          </a:xfrm>
          <a:custGeom>
            <a:avLst/>
            <a:gdLst>
              <a:gd name="connsiteX0" fmla="*/ 0 w 1299755"/>
              <a:gd name="connsiteY0" fmla="*/ 0 h 1293223"/>
              <a:gd name="connsiteX1" fmla="*/ 1299755 w 1299755"/>
              <a:gd name="connsiteY1" fmla="*/ 0 h 1293223"/>
              <a:gd name="connsiteX2" fmla="*/ 1299755 w 1299755"/>
              <a:gd name="connsiteY2" fmla="*/ 398553 h 1293223"/>
              <a:gd name="connsiteX3" fmla="*/ 1099357 w 1299755"/>
              <a:gd name="connsiteY3" fmla="*/ 398553 h 1293223"/>
              <a:gd name="connsiteX4" fmla="*/ 1014821 w 1299755"/>
              <a:gd name="connsiteY4" fmla="*/ 483089 h 1293223"/>
              <a:gd name="connsiteX5" fmla="*/ 1014821 w 1299755"/>
              <a:gd name="connsiteY5" fmla="*/ 1128404 h 1293223"/>
              <a:gd name="connsiteX6" fmla="*/ 1099357 w 1299755"/>
              <a:gd name="connsiteY6" fmla="*/ 1212940 h 1293223"/>
              <a:gd name="connsiteX7" fmla="*/ 1299755 w 1299755"/>
              <a:gd name="connsiteY7" fmla="*/ 1212940 h 1293223"/>
              <a:gd name="connsiteX8" fmla="*/ 1299755 w 1299755"/>
              <a:gd name="connsiteY8" fmla="*/ 1293223 h 1293223"/>
              <a:gd name="connsiteX9" fmla="*/ 0 w 1299755"/>
              <a:gd name="connsiteY9" fmla="*/ 1293223 h 1293223"/>
              <a:gd name="connsiteX10" fmla="*/ 0 w 1299755"/>
              <a:gd name="connsiteY10" fmla="*/ 1212940 h 1293223"/>
              <a:gd name="connsiteX11" fmla="*/ 200398 w 1299755"/>
              <a:gd name="connsiteY11" fmla="*/ 1212940 h 1293223"/>
              <a:gd name="connsiteX12" fmla="*/ 284934 w 1299755"/>
              <a:gd name="connsiteY12" fmla="*/ 1128404 h 1293223"/>
              <a:gd name="connsiteX13" fmla="*/ 284934 w 1299755"/>
              <a:gd name="connsiteY13" fmla="*/ 483089 h 1293223"/>
              <a:gd name="connsiteX14" fmla="*/ 200398 w 1299755"/>
              <a:gd name="connsiteY14" fmla="*/ 398553 h 1293223"/>
              <a:gd name="connsiteX15" fmla="*/ 0 w 1299755"/>
              <a:gd name="connsiteY15" fmla="*/ 398553 h 129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99755" h="1293223">
                <a:moveTo>
                  <a:pt x="0" y="0"/>
                </a:moveTo>
                <a:lnTo>
                  <a:pt x="1299755" y="0"/>
                </a:lnTo>
                <a:lnTo>
                  <a:pt x="1299755" y="398553"/>
                </a:lnTo>
                <a:lnTo>
                  <a:pt x="1099357" y="398553"/>
                </a:lnTo>
                <a:cubicBezTo>
                  <a:pt x="1052669" y="398553"/>
                  <a:pt x="1014821" y="436401"/>
                  <a:pt x="1014821" y="483089"/>
                </a:cubicBezTo>
                <a:lnTo>
                  <a:pt x="1014821" y="1128404"/>
                </a:lnTo>
                <a:cubicBezTo>
                  <a:pt x="1014821" y="1175092"/>
                  <a:pt x="1052669" y="1212940"/>
                  <a:pt x="1099357" y="1212940"/>
                </a:cubicBezTo>
                <a:lnTo>
                  <a:pt x="1299755" y="1212940"/>
                </a:lnTo>
                <a:lnTo>
                  <a:pt x="1299755" y="1293223"/>
                </a:lnTo>
                <a:lnTo>
                  <a:pt x="0" y="1293223"/>
                </a:lnTo>
                <a:lnTo>
                  <a:pt x="0" y="1212940"/>
                </a:lnTo>
                <a:lnTo>
                  <a:pt x="200398" y="1212940"/>
                </a:lnTo>
                <a:cubicBezTo>
                  <a:pt x="247086" y="1212940"/>
                  <a:pt x="284934" y="1175092"/>
                  <a:pt x="284934" y="1128404"/>
                </a:cubicBezTo>
                <a:lnTo>
                  <a:pt x="284934" y="483089"/>
                </a:lnTo>
                <a:cubicBezTo>
                  <a:pt x="284934" y="436401"/>
                  <a:pt x="247086" y="398553"/>
                  <a:pt x="200398" y="398553"/>
                </a:cubicBezTo>
                <a:lnTo>
                  <a:pt x="0" y="398553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9ABCF9-FDA7-4131-5D96-F722A29B1639}"/>
              </a:ext>
            </a:extLst>
          </p:cNvPr>
          <p:cNvSpPr txBox="1"/>
          <p:nvPr/>
        </p:nvSpPr>
        <p:spPr>
          <a:xfrm>
            <a:off x="628062" y="3947570"/>
            <a:ext cx="1754742" cy="306467"/>
          </a:xfrm>
          <a:prstGeom prst="roundRect">
            <a:avLst/>
          </a:prstGeom>
          <a:ln>
            <a:solidFill>
              <a:srgbClr val="5F000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0960" tIns="30480" rIns="60960" bIns="30480" rtlCol="0" anchor="t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r>
              <a:rPr lang="en-MY" sz="1400" b="1" err="1">
                <a:solidFill>
                  <a:srgbClr val="5F0002"/>
                </a:solidFill>
                <a:latin typeface="Segoe UI"/>
                <a:cs typeface="Segoe UI"/>
              </a:rPr>
              <a:t>Minat</a:t>
            </a:r>
            <a:r>
              <a:rPr lang="en-MY" sz="1400" b="1">
                <a:solidFill>
                  <a:srgbClr val="5F0002"/>
                </a:solidFill>
                <a:latin typeface="Segoe UI"/>
                <a:cs typeface="Segoe UI"/>
              </a:rPr>
              <a:t> dan </a:t>
            </a:r>
            <a:r>
              <a:rPr lang="en-MY" sz="1400" b="1" err="1">
                <a:solidFill>
                  <a:srgbClr val="5F0002"/>
                </a:solidFill>
                <a:latin typeface="Segoe UI"/>
                <a:cs typeface="Segoe UI"/>
              </a:rPr>
              <a:t>Hobi</a:t>
            </a:r>
            <a:endParaRPr lang="en-US" sz="180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592B34-D1C7-4863-7A5C-C35467BDF3A0}"/>
              </a:ext>
            </a:extLst>
          </p:cNvPr>
          <p:cNvSpPr txBox="1"/>
          <p:nvPr/>
        </p:nvSpPr>
        <p:spPr>
          <a:xfrm>
            <a:off x="5521527" y="84726"/>
            <a:ext cx="2047470" cy="573405"/>
          </a:xfrm>
          <a:prstGeom prst="roundRect">
            <a:avLst>
              <a:gd name="adj" fmla="val 24488"/>
            </a:avLst>
          </a:prstGeom>
          <a:ln>
            <a:solidFill>
              <a:srgbClr val="FA9F2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0960" tIns="30480" rIns="60960" bIns="30480" rtlCol="0" anchor="t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r>
              <a:rPr lang="en-MY" sz="1400" b="1">
                <a:solidFill>
                  <a:srgbClr val="FA9F2C"/>
                </a:solidFill>
                <a:latin typeface="Segoe UI"/>
                <a:cs typeface="Segoe UI"/>
              </a:rPr>
              <a:t>Kemahiran P</a:t>
            </a:r>
            <a:r>
              <a:rPr lang="en-MY" sz="1400" b="1" err="1">
                <a:solidFill>
                  <a:srgbClr val="FA9F2C"/>
                </a:solidFill>
                <a:latin typeface="Segoe UI"/>
                <a:cs typeface="Segoe UI"/>
              </a:rPr>
              <a:t>raktikal</a:t>
            </a:r>
            <a:r>
              <a:rPr lang="en-MY" sz="1400" b="1">
                <a:solidFill>
                  <a:srgbClr val="FA9F2C"/>
                </a:solidFill>
                <a:latin typeface="Segoe UI"/>
                <a:cs typeface="Segoe UI"/>
              </a:rPr>
              <a:t> dan P</a:t>
            </a:r>
            <a:r>
              <a:rPr lang="en-MY" sz="1400" b="1" err="1">
                <a:solidFill>
                  <a:srgbClr val="FA9F2C"/>
                </a:solidFill>
                <a:latin typeface="Segoe UI"/>
                <a:cs typeface="Segoe UI"/>
              </a:rPr>
              <a:t>engetahuan</a:t>
            </a:r>
            <a:endParaRPr lang="en-US" sz="180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C1D607A2-AC64-DCB0-3CCB-92EAF12E57BC}"/>
              </a:ext>
            </a:extLst>
          </p:cNvPr>
          <p:cNvSpPr/>
          <p:nvPr/>
        </p:nvSpPr>
        <p:spPr>
          <a:xfrm>
            <a:off x="3621951" y="5932728"/>
            <a:ext cx="1209351" cy="769450"/>
          </a:xfrm>
          <a:custGeom>
            <a:avLst/>
            <a:gdLst/>
            <a:ahLst/>
            <a:cxnLst/>
            <a:rect l="l" t="t" r="r" b="b"/>
            <a:pathLst>
              <a:path w="1814027" h="1154175">
                <a:moveTo>
                  <a:pt x="0" y="0"/>
                </a:moveTo>
                <a:lnTo>
                  <a:pt x="1814027" y="0"/>
                </a:lnTo>
                <a:lnTo>
                  <a:pt x="1814027" y="1154175"/>
                </a:lnTo>
                <a:lnTo>
                  <a:pt x="0" y="11541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7" name="Group 18">
            <a:extLst>
              <a:ext uri="{FF2B5EF4-FFF2-40B4-BE49-F238E27FC236}">
                <a16:creationId xmlns:a16="http://schemas.microsoft.com/office/drawing/2014/main" id="{8AAB61A4-6F84-1EA0-BDF1-383DAB7A27B4}"/>
              </a:ext>
            </a:extLst>
          </p:cNvPr>
          <p:cNvGrpSpPr/>
          <p:nvPr/>
        </p:nvGrpSpPr>
        <p:grpSpPr>
          <a:xfrm>
            <a:off x="3019183" y="6495250"/>
            <a:ext cx="434749" cy="206329"/>
            <a:chOff x="0" y="0"/>
            <a:chExt cx="58617" cy="27819"/>
          </a:xfrm>
        </p:grpSpPr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2215CAD4-0371-9030-67D2-C1898493E681}"/>
                </a:ext>
              </a:extLst>
            </p:cNvPr>
            <p:cNvSpPr/>
            <p:nvPr/>
          </p:nvSpPr>
          <p:spPr>
            <a:xfrm>
              <a:off x="0" y="0"/>
              <a:ext cx="58617" cy="27819"/>
            </a:xfrm>
            <a:custGeom>
              <a:avLst/>
              <a:gdLst/>
              <a:ahLst/>
              <a:cxnLst/>
              <a:rect l="l" t="t" r="r" b="b"/>
              <a:pathLst>
                <a:path w="58617" h="27819">
                  <a:moveTo>
                    <a:pt x="29309" y="0"/>
                  </a:moveTo>
                  <a:cubicBezTo>
                    <a:pt x="13122" y="0"/>
                    <a:pt x="0" y="6228"/>
                    <a:pt x="0" y="13910"/>
                  </a:cubicBezTo>
                  <a:cubicBezTo>
                    <a:pt x="0" y="21592"/>
                    <a:pt x="13122" y="27819"/>
                    <a:pt x="29309" y="27819"/>
                  </a:cubicBezTo>
                  <a:cubicBezTo>
                    <a:pt x="45495" y="27819"/>
                    <a:pt x="58617" y="21592"/>
                    <a:pt x="58617" y="13910"/>
                  </a:cubicBezTo>
                  <a:cubicBezTo>
                    <a:pt x="58617" y="6228"/>
                    <a:pt x="45495" y="0"/>
                    <a:pt x="29309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>
              <a:defPPr>
                <a:defRPr lang="en-US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46">
                <a:defRPr/>
              </a:pPr>
              <a:endParaRPr lang="en-MY" sz="1200" b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TextBox 20">
              <a:extLst>
                <a:ext uri="{FF2B5EF4-FFF2-40B4-BE49-F238E27FC236}">
                  <a16:creationId xmlns:a16="http://schemas.microsoft.com/office/drawing/2014/main" id="{A8570A15-2B39-4536-D5B2-C1BC52531077}"/>
                </a:ext>
              </a:extLst>
            </p:cNvPr>
            <p:cNvSpPr txBox="1"/>
            <p:nvPr/>
          </p:nvSpPr>
          <p:spPr>
            <a:xfrm>
              <a:off x="5495" y="-6917"/>
              <a:ext cx="47626" cy="32128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446">
                <a:lnSpc>
                  <a:spcPts val="1680"/>
                </a:lnSpc>
                <a:defRPr/>
              </a:pPr>
              <a:endParaRPr sz="1200" b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0" name="Freeform 21">
            <a:extLst>
              <a:ext uri="{FF2B5EF4-FFF2-40B4-BE49-F238E27FC236}">
                <a16:creationId xmlns:a16="http://schemas.microsoft.com/office/drawing/2014/main" id="{7A467120-CEF2-ED48-5AE2-4A944ECF7871}"/>
              </a:ext>
            </a:extLst>
          </p:cNvPr>
          <p:cNvSpPr>
            <a:spLocks noChangeAspect="1"/>
          </p:cNvSpPr>
          <p:nvPr/>
        </p:nvSpPr>
        <p:spPr>
          <a:xfrm>
            <a:off x="2984822" y="5953349"/>
            <a:ext cx="498312" cy="645064"/>
          </a:xfrm>
          <a:custGeom>
            <a:avLst/>
            <a:gdLst/>
            <a:ahLst/>
            <a:cxnLst/>
            <a:rect l="l" t="t" r="r" b="b"/>
            <a:pathLst>
              <a:path w="1001680" h="1296674">
                <a:moveTo>
                  <a:pt x="0" y="0"/>
                </a:moveTo>
                <a:lnTo>
                  <a:pt x="1001680" y="0"/>
                </a:lnTo>
                <a:lnTo>
                  <a:pt x="1001680" y="1296673"/>
                </a:lnTo>
                <a:lnTo>
                  <a:pt x="0" y="12966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Freeform 3">
            <a:extLst>
              <a:ext uri="{FF2B5EF4-FFF2-40B4-BE49-F238E27FC236}">
                <a16:creationId xmlns:a16="http://schemas.microsoft.com/office/drawing/2014/main" id="{417CBB74-6FFF-F81F-7B36-534F34AE9816}"/>
              </a:ext>
            </a:extLst>
          </p:cNvPr>
          <p:cNvSpPr>
            <a:spLocks noChangeAspect="1"/>
          </p:cNvSpPr>
          <p:nvPr/>
        </p:nvSpPr>
        <p:spPr>
          <a:xfrm>
            <a:off x="77318" y="84726"/>
            <a:ext cx="2087051" cy="629910"/>
          </a:xfrm>
          <a:custGeom>
            <a:avLst/>
            <a:gdLst/>
            <a:ahLst/>
            <a:cxnLst/>
            <a:rect l="l" t="t" r="r" b="b"/>
            <a:pathLst>
              <a:path w="2800045" h="845105">
                <a:moveTo>
                  <a:pt x="0" y="0"/>
                </a:moveTo>
                <a:lnTo>
                  <a:pt x="2800045" y="0"/>
                </a:lnTo>
                <a:lnTo>
                  <a:pt x="2800045" y="845105"/>
                </a:lnTo>
                <a:lnTo>
                  <a:pt x="0" y="84510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8824" t="-120163" r="-18945" b="-121995"/>
            </a:stretch>
          </a:blipFill>
        </p:spPr>
        <p:txBody>
          <a:bodyPr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Freeform 10">
            <a:extLst>
              <a:ext uri="{FF2B5EF4-FFF2-40B4-BE49-F238E27FC236}">
                <a16:creationId xmlns:a16="http://schemas.microsoft.com/office/drawing/2014/main" id="{9313D756-23BC-B7BD-C83C-3CC529F864FC}"/>
              </a:ext>
            </a:extLst>
          </p:cNvPr>
          <p:cNvSpPr>
            <a:spLocks noChangeAspect="1"/>
          </p:cNvSpPr>
          <p:nvPr/>
        </p:nvSpPr>
        <p:spPr>
          <a:xfrm rot="20029140">
            <a:off x="10633308" y="5879828"/>
            <a:ext cx="894130" cy="709715"/>
          </a:xfrm>
          <a:custGeom>
            <a:avLst/>
            <a:gdLst/>
            <a:ahLst/>
            <a:cxnLst/>
            <a:rect l="l" t="t" r="r" b="b"/>
            <a:pathLst>
              <a:path w="2110155" h="1674935">
                <a:moveTo>
                  <a:pt x="0" y="0"/>
                </a:moveTo>
                <a:lnTo>
                  <a:pt x="2110155" y="0"/>
                </a:lnTo>
                <a:lnTo>
                  <a:pt x="2110155" y="1674935"/>
                </a:lnTo>
                <a:lnTo>
                  <a:pt x="0" y="16749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Freeform 14">
            <a:extLst>
              <a:ext uri="{FF2B5EF4-FFF2-40B4-BE49-F238E27FC236}">
                <a16:creationId xmlns:a16="http://schemas.microsoft.com/office/drawing/2014/main" id="{3C20A612-261B-80D7-8FBA-4DFEA2374159}"/>
              </a:ext>
            </a:extLst>
          </p:cNvPr>
          <p:cNvSpPr>
            <a:spLocks noChangeAspect="1"/>
          </p:cNvSpPr>
          <p:nvPr/>
        </p:nvSpPr>
        <p:spPr>
          <a:xfrm>
            <a:off x="4802607" y="921216"/>
            <a:ext cx="484515" cy="584393"/>
          </a:xfrm>
          <a:custGeom>
            <a:avLst/>
            <a:gdLst/>
            <a:ahLst/>
            <a:cxnLst/>
            <a:rect l="l" t="t" r="r" b="b"/>
            <a:pathLst>
              <a:path w="1120974" h="1352051">
                <a:moveTo>
                  <a:pt x="0" y="0"/>
                </a:moveTo>
                <a:lnTo>
                  <a:pt x="1120974" y="0"/>
                </a:lnTo>
                <a:lnTo>
                  <a:pt x="1120974" y="1352052"/>
                </a:lnTo>
                <a:lnTo>
                  <a:pt x="0" y="13520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9C44DE88-FBB6-E1AB-40CF-2B2E736FFE78}"/>
              </a:ext>
            </a:extLst>
          </p:cNvPr>
          <p:cNvSpPr/>
          <p:nvPr/>
        </p:nvSpPr>
        <p:spPr>
          <a:xfrm>
            <a:off x="932420" y="2121775"/>
            <a:ext cx="2480748" cy="849311"/>
          </a:xfrm>
          <a:prstGeom prst="roundRect">
            <a:avLst/>
          </a:prstGeom>
          <a:noFill/>
          <a:ln>
            <a:solidFill>
              <a:srgbClr val="0F41A4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endParaRPr lang="en-MY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5E9DB14-FD9E-9F9B-FAE9-BABDAA525F29}"/>
              </a:ext>
            </a:extLst>
          </p:cNvPr>
          <p:cNvSpPr txBox="1"/>
          <p:nvPr/>
        </p:nvSpPr>
        <p:spPr>
          <a:xfrm>
            <a:off x="343292" y="5244769"/>
            <a:ext cx="1822522" cy="544830"/>
          </a:xfrm>
          <a:prstGeom prst="roundRect">
            <a:avLst/>
          </a:prstGeom>
          <a:ln>
            <a:solidFill>
              <a:srgbClr val="5F000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0960" tIns="30480" rIns="60960" bIns="30480" rtlCol="0" anchor="t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r>
              <a:rPr lang="en-MY" sz="1400" b="1">
                <a:solidFill>
                  <a:srgbClr val="5F0002"/>
                </a:solidFill>
                <a:latin typeface="Segoe UI"/>
                <a:cs typeface="Segoe UI"/>
              </a:rPr>
              <a:t>Mata P</a:t>
            </a:r>
            <a:r>
              <a:rPr lang="en-MY" sz="1400" b="1" err="1">
                <a:solidFill>
                  <a:srgbClr val="5F0002"/>
                </a:solidFill>
                <a:latin typeface="Segoe UI"/>
                <a:cs typeface="Segoe UI"/>
              </a:rPr>
              <a:t>elajaran</a:t>
            </a:r>
            <a:r>
              <a:rPr lang="en-MY" sz="1400" b="1">
                <a:solidFill>
                  <a:srgbClr val="5F0002"/>
                </a:solidFill>
                <a:latin typeface="Segoe UI"/>
                <a:cs typeface="Segoe UI"/>
              </a:rPr>
              <a:t> </a:t>
            </a:r>
            <a:r>
              <a:rPr lang="en-MY" sz="1400" b="1" err="1">
                <a:solidFill>
                  <a:srgbClr val="5F0002"/>
                </a:solidFill>
                <a:latin typeface="Segoe UI"/>
                <a:cs typeface="Segoe UI"/>
              </a:rPr>
              <a:t>Kegemaran</a:t>
            </a:r>
            <a:endParaRPr lang="en-US" sz="180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C032C2B-6D37-224F-C226-49CE8CE1572D}"/>
              </a:ext>
            </a:extLst>
          </p:cNvPr>
          <p:cNvSpPr/>
          <p:nvPr/>
        </p:nvSpPr>
        <p:spPr>
          <a:xfrm>
            <a:off x="9528886" y="3054135"/>
            <a:ext cx="2421518" cy="892040"/>
          </a:xfrm>
          <a:prstGeom prst="roundRect">
            <a:avLst/>
          </a:prstGeom>
          <a:noFill/>
          <a:ln>
            <a:solidFill>
              <a:srgbClr val="007E35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endParaRPr lang="en-MY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DDDF52C-566C-602C-89FF-6CEE3680DF05}"/>
              </a:ext>
            </a:extLst>
          </p:cNvPr>
          <p:cNvSpPr txBox="1"/>
          <p:nvPr/>
        </p:nvSpPr>
        <p:spPr>
          <a:xfrm>
            <a:off x="9770819" y="2867239"/>
            <a:ext cx="1937653" cy="306467"/>
          </a:xfrm>
          <a:prstGeom prst="roundRect">
            <a:avLst/>
          </a:prstGeom>
          <a:ln>
            <a:solidFill>
              <a:srgbClr val="007E3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0960" tIns="30480" rIns="60960" bIns="30480" rtlCol="0" anchor="t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r>
              <a:rPr lang="en-MY" sz="1400" b="1" err="1">
                <a:solidFill>
                  <a:srgbClr val="007E35"/>
                </a:solidFill>
                <a:latin typeface="Segoe UI"/>
                <a:cs typeface="Segoe UI"/>
              </a:rPr>
              <a:t>Gaji</a:t>
            </a:r>
            <a:r>
              <a:rPr lang="en-MY" sz="1400" b="1">
                <a:solidFill>
                  <a:srgbClr val="007E35"/>
                </a:solidFill>
                <a:latin typeface="Segoe UI"/>
                <a:cs typeface="Segoe UI"/>
              </a:rPr>
              <a:t> Impian</a:t>
            </a:r>
            <a:endParaRPr lang="en-US" sz="180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03F9BC29-ACBB-F219-2434-080F372C3B56}"/>
              </a:ext>
            </a:extLst>
          </p:cNvPr>
          <p:cNvSpPr/>
          <p:nvPr/>
        </p:nvSpPr>
        <p:spPr>
          <a:xfrm>
            <a:off x="8591910" y="4401334"/>
            <a:ext cx="2584265" cy="942150"/>
          </a:xfrm>
          <a:prstGeom prst="roundRect">
            <a:avLst/>
          </a:prstGeom>
          <a:noFill/>
          <a:ln>
            <a:solidFill>
              <a:srgbClr val="007E35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endParaRPr lang="en-MY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D99457C-6A58-CF37-E61D-C5CB50AB6C91}"/>
              </a:ext>
            </a:extLst>
          </p:cNvPr>
          <p:cNvSpPr txBox="1"/>
          <p:nvPr/>
        </p:nvSpPr>
        <p:spPr>
          <a:xfrm>
            <a:off x="8794760" y="4092897"/>
            <a:ext cx="2178565" cy="544830"/>
          </a:xfrm>
          <a:prstGeom prst="roundRect">
            <a:avLst/>
          </a:prstGeom>
          <a:ln>
            <a:solidFill>
              <a:srgbClr val="007E3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0960" tIns="30480" rIns="60960" bIns="30480" rtlCol="0" anchor="t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r>
              <a:rPr lang="en-MY" sz="1400" b="1" err="1">
                <a:solidFill>
                  <a:srgbClr val="007E35"/>
                </a:solidFill>
                <a:latin typeface="Segoe UI"/>
                <a:cs typeface="Segoe UI"/>
              </a:rPr>
              <a:t>Bidang</a:t>
            </a:r>
            <a:r>
              <a:rPr lang="en-MY" sz="1400" b="1">
                <a:solidFill>
                  <a:srgbClr val="007E35"/>
                </a:solidFill>
                <a:latin typeface="Segoe UI"/>
                <a:cs typeface="Segoe UI"/>
              </a:rPr>
              <a:t> </a:t>
            </a:r>
            <a:r>
              <a:rPr lang="en-MY" sz="1400" b="1" err="1">
                <a:solidFill>
                  <a:srgbClr val="007E35"/>
                </a:solidFill>
                <a:latin typeface="Segoe UI"/>
                <a:cs typeface="Segoe UI"/>
              </a:rPr>
              <a:t>Pekerjaan</a:t>
            </a:r>
            <a:r>
              <a:rPr lang="en-MY" sz="1400" b="1">
                <a:solidFill>
                  <a:srgbClr val="007E35"/>
                </a:solidFill>
                <a:latin typeface="Segoe UI"/>
                <a:cs typeface="Segoe UI"/>
              </a:rPr>
              <a:t> Impian</a:t>
            </a:r>
            <a:endParaRPr lang="en-US" sz="180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F98F1BDE-9E40-AB84-2634-04CEB1135DA9}"/>
              </a:ext>
            </a:extLst>
          </p:cNvPr>
          <p:cNvSpPr/>
          <p:nvPr/>
        </p:nvSpPr>
        <p:spPr>
          <a:xfrm>
            <a:off x="7714862" y="5793611"/>
            <a:ext cx="2757606" cy="917531"/>
          </a:xfrm>
          <a:prstGeom prst="roundRect">
            <a:avLst/>
          </a:prstGeom>
          <a:noFill/>
          <a:ln>
            <a:solidFill>
              <a:srgbClr val="007E35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endParaRPr lang="en-MY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02E027E-A003-6BB6-EFBA-A4032F30E729}"/>
              </a:ext>
            </a:extLst>
          </p:cNvPr>
          <p:cNvSpPr txBox="1"/>
          <p:nvPr/>
        </p:nvSpPr>
        <p:spPr>
          <a:xfrm>
            <a:off x="8125394" y="5512816"/>
            <a:ext cx="1937653" cy="544830"/>
          </a:xfrm>
          <a:prstGeom prst="roundRect">
            <a:avLst/>
          </a:prstGeom>
          <a:ln>
            <a:solidFill>
              <a:srgbClr val="007E3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0960" tIns="30480" rIns="60960" bIns="30480" rtlCol="0" anchor="t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r>
              <a:rPr lang="en-MY" sz="1400" b="1" err="1">
                <a:solidFill>
                  <a:srgbClr val="007E35"/>
                </a:solidFill>
                <a:latin typeface="Segoe UI"/>
                <a:cs typeface="Segoe UI"/>
              </a:rPr>
              <a:t>Institusi</a:t>
            </a:r>
            <a:r>
              <a:rPr lang="en-MY" sz="1400" b="1">
                <a:solidFill>
                  <a:srgbClr val="007E35"/>
                </a:solidFill>
                <a:latin typeface="Segoe UI"/>
                <a:cs typeface="Segoe UI"/>
              </a:rPr>
              <a:t> </a:t>
            </a:r>
            <a:r>
              <a:rPr lang="en-MY" sz="1400" b="1" err="1">
                <a:solidFill>
                  <a:srgbClr val="007E35"/>
                </a:solidFill>
                <a:latin typeface="Segoe UI"/>
                <a:cs typeface="Segoe UI"/>
              </a:rPr>
              <a:t>Pengajian</a:t>
            </a:r>
            <a:r>
              <a:rPr lang="en-MY" sz="1400" b="1">
                <a:solidFill>
                  <a:srgbClr val="007E35"/>
                </a:solidFill>
                <a:latin typeface="Segoe UI"/>
                <a:cs typeface="Segoe UI"/>
              </a:rPr>
              <a:t> Impian</a:t>
            </a:r>
            <a:endParaRPr lang="en-US" sz="180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54694B-452A-B86B-25FF-881E7D55F77C}"/>
              </a:ext>
            </a:extLst>
          </p:cNvPr>
          <p:cNvSpPr txBox="1"/>
          <p:nvPr/>
        </p:nvSpPr>
        <p:spPr>
          <a:xfrm>
            <a:off x="1329683" y="1943065"/>
            <a:ext cx="1795341" cy="306467"/>
          </a:xfrm>
          <a:prstGeom prst="roundRect">
            <a:avLst/>
          </a:prstGeom>
          <a:ln>
            <a:solidFill>
              <a:srgbClr val="0F41A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0960" tIns="30480" rIns="60960" bIns="30480" rtlCol="0" anchor="t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r>
              <a:rPr lang="en-MY" sz="1400" b="1" err="1">
                <a:solidFill>
                  <a:srgbClr val="0F41A4"/>
                </a:solidFill>
                <a:latin typeface="Segoe UI"/>
                <a:cs typeface="Segoe UI"/>
              </a:rPr>
              <a:t>Jawatan</a:t>
            </a:r>
            <a:r>
              <a:rPr lang="en-MY" sz="1400" b="1">
                <a:solidFill>
                  <a:srgbClr val="0F41A4"/>
                </a:solidFill>
                <a:latin typeface="Segoe UI"/>
                <a:cs typeface="Segoe UI"/>
              </a:rPr>
              <a:t> di </a:t>
            </a:r>
            <a:r>
              <a:rPr lang="en-MY" sz="1400" b="1" err="1">
                <a:solidFill>
                  <a:srgbClr val="0F41A4"/>
                </a:solidFill>
                <a:latin typeface="Segoe UI"/>
                <a:cs typeface="Segoe UI"/>
              </a:rPr>
              <a:t>sekolah</a:t>
            </a:r>
            <a:endParaRPr lang="en-US" sz="1800" err="1">
              <a:solidFill>
                <a:prstClr val="black"/>
              </a:solidFill>
              <a:latin typeface="Segoe UI"/>
            </a:endParaRPr>
          </a:p>
        </p:txBody>
      </p:sp>
      <p:pic>
        <p:nvPicPr>
          <p:cNvPr id="52" name="Picture 51" descr="A hands holding money and coins&#10;&#10;Description automatically generated with medium confidence">
            <a:extLst>
              <a:ext uri="{FF2B5EF4-FFF2-40B4-BE49-F238E27FC236}">
                <a16:creationId xmlns:a16="http://schemas.microsoft.com/office/drawing/2014/main" id="{1DE0E54D-E7D1-5170-EC2B-E186633E09A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7" t="5661" r="5048" b="48714"/>
          <a:stretch/>
        </p:blipFill>
        <p:spPr>
          <a:xfrm>
            <a:off x="8681003" y="3188568"/>
            <a:ext cx="765495" cy="671970"/>
          </a:xfrm>
          <a:prstGeom prst="rect">
            <a:avLst/>
          </a:prstGeom>
        </p:spPr>
      </p:pic>
      <p:pic>
        <p:nvPicPr>
          <p:cNvPr id="53" name="Picture 52" descr="A map of a road with different colored pins&#10;&#10;Description automatically generated">
            <a:extLst>
              <a:ext uri="{FF2B5EF4-FFF2-40B4-BE49-F238E27FC236}">
                <a16:creationId xmlns:a16="http://schemas.microsoft.com/office/drawing/2014/main" id="{62A28DF4-E4D2-1693-50CC-01FFAB59639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84" b="11720" l="76687" r="81695">
                        <a14:foregroundMark x1="77050" y1="6267" x2="77125" y2="7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061" t="2229" r="17679" b="87226"/>
          <a:stretch/>
        </p:blipFill>
        <p:spPr>
          <a:xfrm>
            <a:off x="9616858" y="1"/>
            <a:ext cx="1039044" cy="992647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B9922F5B-8EFC-C7CD-2A6E-4003F1F627B5}"/>
              </a:ext>
            </a:extLst>
          </p:cNvPr>
          <p:cNvSpPr txBox="1"/>
          <p:nvPr/>
        </p:nvSpPr>
        <p:spPr>
          <a:xfrm>
            <a:off x="9900574" y="623316"/>
            <a:ext cx="2137766" cy="615553"/>
          </a:xfrm>
          <a:prstGeom prst="rect">
            <a:avLst/>
          </a:prstGeom>
          <a:noFill/>
        </p:spPr>
        <p:txBody>
          <a:bodyPr wrap="square" lIns="60960" tIns="30480" rIns="60960" bIns="30480" rtlCol="0" anchor="t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r>
              <a:rPr lang="en-MY" sz="1800" b="1">
                <a:solidFill>
                  <a:srgbClr val="FF0000"/>
                </a:solidFill>
                <a:latin typeface="Segoe UI"/>
                <a:cs typeface="Segoe UI"/>
              </a:rPr>
              <a:t>KERJAYA IMPIAN ANDA</a:t>
            </a:r>
            <a:endParaRPr lang="en-MY" sz="1800" b="1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B33939-E712-6A75-5EF8-078C2F48C772}"/>
              </a:ext>
            </a:extLst>
          </p:cNvPr>
          <p:cNvSpPr txBox="1"/>
          <p:nvPr/>
        </p:nvSpPr>
        <p:spPr>
          <a:xfrm>
            <a:off x="226485" y="5893333"/>
            <a:ext cx="2100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r>
              <a:rPr lang="en-US" sz="1600">
                <a:solidFill>
                  <a:srgbClr val="730003"/>
                </a:solidFill>
                <a:latin typeface="Segoe UI"/>
              </a:rPr>
              <a:t>Sains, </a:t>
            </a:r>
            <a:r>
              <a:rPr lang="en-US" sz="1600" err="1">
                <a:solidFill>
                  <a:srgbClr val="730003"/>
                </a:solidFill>
                <a:latin typeface="Segoe UI"/>
              </a:rPr>
              <a:t>Matematik</a:t>
            </a:r>
            <a:r>
              <a:rPr lang="en-US" sz="1600">
                <a:solidFill>
                  <a:srgbClr val="730003"/>
                </a:solidFill>
                <a:latin typeface="Segoe UI"/>
              </a:rPr>
              <a:t>, </a:t>
            </a:r>
            <a:r>
              <a:rPr lang="en-US" sz="1600" err="1">
                <a:solidFill>
                  <a:srgbClr val="730003"/>
                </a:solidFill>
                <a:latin typeface="Segoe UI"/>
              </a:rPr>
              <a:t>Geografi</a:t>
            </a:r>
            <a:endParaRPr lang="en-US" sz="1600">
              <a:solidFill>
                <a:srgbClr val="730003"/>
              </a:solidFill>
              <a:latin typeface="Segoe U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FA5980-7174-C533-19F6-68BCE2540955}"/>
              </a:ext>
            </a:extLst>
          </p:cNvPr>
          <p:cNvSpPr txBox="1"/>
          <p:nvPr/>
        </p:nvSpPr>
        <p:spPr>
          <a:xfrm>
            <a:off x="168422" y="4295469"/>
            <a:ext cx="26931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r>
              <a:rPr lang="en-US" sz="1600" err="1">
                <a:solidFill>
                  <a:srgbClr val="730003"/>
                </a:solidFill>
                <a:latin typeface="Segoe UI"/>
              </a:rPr>
              <a:t>Simulasi</a:t>
            </a:r>
            <a:r>
              <a:rPr lang="en-US" sz="1600">
                <a:solidFill>
                  <a:srgbClr val="730003"/>
                </a:solidFill>
                <a:latin typeface="Segoe UI"/>
              </a:rPr>
              <a:t> </a:t>
            </a:r>
            <a:r>
              <a:rPr lang="en-US" sz="1600" err="1">
                <a:solidFill>
                  <a:srgbClr val="730003"/>
                </a:solidFill>
                <a:latin typeface="Segoe UI"/>
              </a:rPr>
              <a:t>Penerbangan</a:t>
            </a:r>
            <a:r>
              <a:rPr lang="en-US" sz="1600">
                <a:solidFill>
                  <a:srgbClr val="730003"/>
                </a:solidFill>
                <a:latin typeface="Segoe UI"/>
              </a:rPr>
              <a:t>,</a:t>
            </a:r>
          </a:p>
          <a:p>
            <a:pPr algn="ctr" defTabSz="914446">
              <a:defRPr/>
            </a:pPr>
            <a:r>
              <a:rPr lang="en-US" sz="1600" err="1">
                <a:solidFill>
                  <a:srgbClr val="730003"/>
                </a:solidFill>
                <a:latin typeface="Segoe UI"/>
              </a:rPr>
              <a:t>Pertunjukan</a:t>
            </a:r>
            <a:r>
              <a:rPr lang="en-US" sz="1600">
                <a:solidFill>
                  <a:srgbClr val="730003"/>
                </a:solidFill>
                <a:latin typeface="Segoe UI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2D9F91-5145-8481-FCEE-5D8D44CCF83B}"/>
              </a:ext>
            </a:extLst>
          </p:cNvPr>
          <p:cNvSpPr txBox="1"/>
          <p:nvPr/>
        </p:nvSpPr>
        <p:spPr>
          <a:xfrm>
            <a:off x="9397001" y="3378064"/>
            <a:ext cx="26931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r>
              <a:rPr lang="en-US" sz="1600">
                <a:solidFill>
                  <a:srgbClr val="007E35"/>
                </a:solidFill>
                <a:latin typeface="Segoe UI"/>
              </a:rPr>
              <a:t>RM20,000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7B7939-EC0F-3BE6-55D9-053A9CD9BCE9}"/>
              </a:ext>
            </a:extLst>
          </p:cNvPr>
          <p:cNvSpPr txBox="1"/>
          <p:nvPr/>
        </p:nvSpPr>
        <p:spPr>
          <a:xfrm>
            <a:off x="8514356" y="4626489"/>
            <a:ext cx="26931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r>
              <a:rPr lang="en-US" sz="1600" err="1">
                <a:solidFill>
                  <a:srgbClr val="007E35"/>
                </a:solidFill>
                <a:latin typeface="Segoe UI"/>
              </a:rPr>
              <a:t>Penerbangan</a:t>
            </a:r>
            <a:endParaRPr lang="en-US" sz="1600">
              <a:solidFill>
                <a:srgbClr val="007E35"/>
              </a:solidFill>
              <a:latin typeface="Segoe UI"/>
            </a:endParaRPr>
          </a:p>
          <a:p>
            <a:pPr algn="ctr" defTabSz="914446">
              <a:defRPr/>
            </a:pPr>
            <a:r>
              <a:rPr lang="en-US" sz="1600">
                <a:solidFill>
                  <a:srgbClr val="007E35"/>
                </a:solidFill>
                <a:latin typeface="Segoe UI"/>
              </a:rPr>
              <a:t>Syarikat: Mas Airline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261E7F-35F2-1B08-6CE7-131475255D90}"/>
              </a:ext>
            </a:extLst>
          </p:cNvPr>
          <p:cNvSpPr txBox="1"/>
          <p:nvPr/>
        </p:nvSpPr>
        <p:spPr>
          <a:xfrm>
            <a:off x="7745648" y="6168307"/>
            <a:ext cx="26931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r>
              <a:rPr lang="en-US" sz="1600" err="1">
                <a:solidFill>
                  <a:srgbClr val="007E35"/>
                </a:solidFill>
                <a:latin typeface="Segoe UI"/>
              </a:rPr>
              <a:t>Akademi</a:t>
            </a:r>
            <a:r>
              <a:rPr lang="en-US" sz="1600">
                <a:solidFill>
                  <a:srgbClr val="007E35"/>
                </a:solidFill>
                <a:latin typeface="Segoe UI"/>
              </a:rPr>
              <a:t> </a:t>
            </a:r>
            <a:r>
              <a:rPr lang="en-US" sz="1600" err="1">
                <a:solidFill>
                  <a:srgbClr val="007E35"/>
                </a:solidFill>
                <a:latin typeface="Segoe UI"/>
              </a:rPr>
              <a:t>Penerbangan</a:t>
            </a:r>
            <a:endParaRPr lang="en-US" sz="1600">
              <a:solidFill>
                <a:srgbClr val="007E35"/>
              </a:solidFill>
              <a:latin typeface="Segoe U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A450FD-B185-E520-4929-ABBF691D9579}"/>
              </a:ext>
            </a:extLst>
          </p:cNvPr>
          <p:cNvSpPr txBox="1"/>
          <p:nvPr/>
        </p:nvSpPr>
        <p:spPr>
          <a:xfrm>
            <a:off x="826210" y="2345804"/>
            <a:ext cx="26931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r>
              <a:rPr lang="en-US" sz="1600" err="1">
                <a:solidFill>
                  <a:srgbClr val="1553B5"/>
                </a:solidFill>
                <a:latin typeface="Segoe UI"/>
              </a:rPr>
              <a:t>Kapten</a:t>
            </a:r>
            <a:r>
              <a:rPr lang="en-US" sz="1600">
                <a:solidFill>
                  <a:srgbClr val="1553B5"/>
                </a:solidFill>
                <a:latin typeface="Segoe UI"/>
              </a:rPr>
              <a:t> Bola </a:t>
            </a:r>
            <a:r>
              <a:rPr lang="en-US" sz="1600" err="1">
                <a:solidFill>
                  <a:srgbClr val="1553B5"/>
                </a:solidFill>
                <a:latin typeface="Segoe UI"/>
              </a:rPr>
              <a:t>Sepak</a:t>
            </a:r>
            <a:endParaRPr lang="en-US" sz="1600">
              <a:solidFill>
                <a:srgbClr val="1553B5"/>
              </a:solidFill>
              <a:latin typeface="Segoe UI"/>
            </a:endParaRPr>
          </a:p>
          <a:p>
            <a:pPr algn="ctr" defTabSz="914446">
              <a:defRPr/>
            </a:pPr>
            <a:r>
              <a:rPr lang="en-US" sz="1600">
                <a:solidFill>
                  <a:srgbClr val="1553B5"/>
                </a:solidFill>
                <a:latin typeface="Segoe UI"/>
              </a:rPr>
              <a:t>PRS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4DFAF56-72FC-115F-E0C4-38A1613E376E}"/>
              </a:ext>
            </a:extLst>
          </p:cNvPr>
          <p:cNvSpPr txBox="1"/>
          <p:nvPr/>
        </p:nvSpPr>
        <p:spPr>
          <a:xfrm>
            <a:off x="5304173" y="878353"/>
            <a:ext cx="26931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r>
              <a:rPr lang="en-US" sz="1600" err="1">
                <a:solidFill>
                  <a:srgbClr val="FA9F2C"/>
                </a:solidFill>
                <a:latin typeface="Segoe UI"/>
              </a:rPr>
              <a:t>Penganjuran</a:t>
            </a:r>
            <a:r>
              <a:rPr lang="en-US" sz="1600">
                <a:solidFill>
                  <a:srgbClr val="FA9F2C"/>
                </a:solidFill>
                <a:latin typeface="Segoe UI"/>
              </a:rPr>
              <a:t> Acara, </a:t>
            </a:r>
            <a:r>
              <a:rPr lang="en-US" sz="1600" err="1">
                <a:solidFill>
                  <a:srgbClr val="FA9F2C"/>
                </a:solidFill>
                <a:latin typeface="Segoe UI"/>
              </a:rPr>
              <a:t>Debat</a:t>
            </a:r>
            <a:r>
              <a:rPr lang="en-US" sz="1600">
                <a:solidFill>
                  <a:srgbClr val="FA9F2C"/>
                </a:solidFill>
                <a:latin typeface="Segoe UI"/>
              </a:rPr>
              <a:t>, </a:t>
            </a:r>
            <a:r>
              <a:rPr lang="en-US" sz="1600" err="1">
                <a:solidFill>
                  <a:srgbClr val="FA9F2C"/>
                </a:solidFill>
                <a:latin typeface="Segoe UI"/>
              </a:rPr>
              <a:t>Sukarelawan</a:t>
            </a:r>
            <a:endParaRPr lang="en-US" sz="1600">
              <a:solidFill>
                <a:srgbClr val="FA9F2C"/>
              </a:solidFill>
              <a:latin typeface="Segoe UI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DE757C-4FB4-C805-43EF-66DB2B25A0B8}"/>
              </a:ext>
            </a:extLst>
          </p:cNvPr>
          <p:cNvSpPr txBox="1"/>
          <p:nvPr/>
        </p:nvSpPr>
        <p:spPr>
          <a:xfrm>
            <a:off x="10066579" y="1272309"/>
            <a:ext cx="1657633" cy="348878"/>
          </a:xfrm>
          <a:prstGeom prst="rect">
            <a:avLst/>
          </a:prstGeom>
          <a:noFill/>
        </p:spPr>
        <p:txBody>
          <a:bodyPr wrap="square" lIns="60960" tIns="30480" rIns="60960" bIns="30480" rtlCol="0" anchor="t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r>
              <a:rPr lang="en-US" sz="1867" b="1" err="1">
                <a:solidFill>
                  <a:prstClr val="black"/>
                </a:solidFill>
                <a:latin typeface="Segoe UI"/>
              </a:rPr>
              <a:t>Juruterbang</a:t>
            </a:r>
            <a:endParaRPr lang="en-US" sz="1867" b="1">
              <a:solidFill>
                <a:prstClr val="black"/>
              </a:solidFill>
              <a:latin typeface="Segoe UI"/>
              <a:cs typeface="Segoe UI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B56AF03-470F-5CE0-8997-7322BCE5FA79}"/>
              </a:ext>
            </a:extLst>
          </p:cNvPr>
          <p:cNvSpPr/>
          <p:nvPr/>
        </p:nvSpPr>
        <p:spPr>
          <a:xfrm>
            <a:off x="4138007" y="4193532"/>
            <a:ext cx="2590877" cy="1054835"/>
          </a:xfrm>
          <a:prstGeom prst="roundRect">
            <a:avLst/>
          </a:prstGeom>
          <a:noFill/>
          <a:ln>
            <a:solidFill>
              <a:srgbClr val="5F0002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endParaRPr lang="en-MY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78CC71-2430-C7EC-75A8-16937FBC86E6}"/>
              </a:ext>
            </a:extLst>
          </p:cNvPr>
          <p:cNvSpPr txBox="1"/>
          <p:nvPr/>
        </p:nvSpPr>
        <p:spPr>
          <a:xfrm>
            <a:off x="4531236" y="3991293"/>
            <a:ext cx="1799122" cy="306467"/>
          </a:xfrm>
          <a:prstGeom prst="roundRect">
            <a:avLst/>
          </a:prstGeom>
          <a:ln>
            <a:solidFill>
              <a:srgbClr val="5F000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0960" tIns="30480" rIns="60960" bIns="30480" rtlCol="0" anchor="t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r>
              <a:rPr lang="en-MY" sz="1400" b="1" err="1">
                <a:solidFill>
                  <a:srgbClr val="5F0002"/>
                </a:solidFill>
                <a:latin typeface="Segoe UI"/>
                <a:cs typeface="Segoe UI"/>
              </a:rPr>
              <a:t>Kekuatan</a:t>
            </a:r>
            <a:r>
              <a:rPr lang="en-MY" sz="1400" b="1">
                <a:solidFill>
                  <a:srgbClr val="5F0002"/>
                </a:solidFill>
                <a:latin typeface="Segoe UI"/>
                <a:cs typeface="Segoe UI"/>
              </a:rPr>
              <a:t> </a:t>
            </a:r>
            <a:r>
              <a:rPr lang="en-MY" sz="1400" b="1" err="1">
                <a:solidFill>
                  <a:srgbClr val="5F0002"/>
                </a:solidFill>
                <a:latin typeface="Segoe UI"/>
                <a:cs typeface="Segoe UI"/>
              </a:rPr>
              <a:t>Diri</a:t>
            </a:r>
            <a:endParaRPr lang="en-US" sz="180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12003CB-0D5E-8601-5139-E4960B153868}"/>
              </a:ext>
            </a:extLst>
          </p:cNvPr>
          <p:cNvSpPr txBox="1"/>
          <p:nvPr/>
        </p:nvSpPr>
        <p:spPr>
          <a:xfrm>
            <a:off x="4117266" y="4431397"/>
            <a:ext cx="26931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>
              <a:defRPr/>
            </a:pPr>
            <a:r>
              <a:rPr lang="en-US" sz="1600" err="1">
                <a:solidFill>
                  <a:srgbClr val="730003"/>
                </a:solidFill>
                <a:latin typeface="Segoe UI"/>
              </a:rPr>
              <a:t>Komunikasi</a:t>
            </a:r>
            <a:r>
              <a:rPr lang="en-US" sz="1600">
                <a:solidFill>
                  <a:srgbClr val="730003"/>
                </a:solidFill>
                <a:latin typeface="Segoe UI"/>
              </a:rPr>
              <a:t>, </a:t>
            </a:r>
            <a:r>
              <a:rPr lang="en-US" sz="1600" err="1">
                <a:solidFill>
                  <a:srgbClr val="730003"/>
                </a:solidFill>
                <a:latin typeface="Segoe UI"/>
              </a:rPr>
              <a:t>Kepimpinan</a:t>
            </a:r>
            <a:endParaRPr lang="en-US" sz="1600">
              <a:solidFill>
                <a:srgbClr val="730003"/>
              </a:solidFill>
              <a:latin typeface="Segoe UI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771AD3B-E68E-FDAF-358F-FF8DB5034E24}"/>
              </a:ext>
            </a:extLst>
          </p:cNvPr>
          <p:cNvSpPr txBox="1"/>
          <p:nvPr/>
        </p:nvSpPr>
        <p:spPr>
          <a:xfrm>
            <a:off x="2808625" y="3736056"/>
            <a:ext cx="143710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09630"/>
            <a:r>
              <a:rPr lang="en-MY" b="1">
                <a:solidFill>
                  <a:srgbClr val="5F000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KENAL DIRI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282EFCD-A3E6-5617-597D-AE9F2DFF46C2}"/>
              </a:ext>
            </a:extLst>
          </p:cNvPr>
          <p:cNvSpPr txBox="1"/>
          <p:nvPr/>
        </p:nvSpPr>
        <p:spPr>
          <a:xfrm>
            <a:off x="7159695" y="2489346"/>
            <a:ext cx="204937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09630"/>
            <a:r>
              <a:rPr lang="en-MY" b="1">
                <a:solidFill>
                  <a:srgbClr val="007E3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MAKLUMAT KERJAYA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738F243-9BC8-0AF3-8C51-8563AB200A4D}"/>
              </a:ext>
            </a:extLst>
          </p:cNvPr>
          <p:cNvSpPr txBox="1"/>
          <p:nvPr/>
        </p:nvSpPr>
        <p:spPr>
          <a:xfrm>
            <a:off x="2752296" y="1535202"/>
            <a:ext cx="2180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09630"/>
            <a:r>
              <a:rPr lang="en-MY" b="1">
                <a:solidFill>
                  <a:srgbClr val="0F41A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IDENTITI DIRI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8960F5E-5448-FC8E-890E-891447001E9C}"/>
              </a:ext>
            </a:extLst>
          </p:cNvPr>
          <p:cNvSpPr txBox="1"/>
          <p:nvPr/>
        </p:nvSpPr>
        <p:spPr>
          <a:xfrm>
            <a:off x="7569863" y="510418"/>
            <a:ext cx="179706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09630"/>
            <a:r>
              <a:rPr lang="en-MY" b="1">
                <a:solidFill>
                  <a:srgbClr val="FA9F2C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PENGALAMAN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DF710F6-435E-367D-11CB-B2BCE11C49A0}"/>
              </a:ext>
            </a:extLst>
          </p:cNvPr>
          <p:cNvSpPr txBox="1"/>
          <p:nvPr/>
        </p:nvSpPr>
        <p:spPr>
          <a:xfrm>
            <a:off x="136404" y="749650"/>
            <a:ext cx="440571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/>
            <a:r>
              <a:rPr lang="en-US" sz="2667" b="1">
                <a:solidFill>
                  <a:srgbClr val="4F81BD"/>
                </a:solidFill>
                <a:latin typeface="Amasis MT Pro Black" panose="02040A04050005020304" pitchFamily="18" charset="0"/>
                <a:cs typeface="Aharoni" panose="02010803020104030203" pitchFamily="2" charset="-79"/>
              </a:rPr>
              <a:t>MY CAREER ROADMAP</a:t>
            </a:r>
          </a:p>
          <a:p>
            <a:pPr defTabSz="609630"/>
            <a:r>
              <a:rPr lang="en-US" sz="1600">
                <a:solidFill>
                  <a:prstClr val="black"/>
                </a:solidFill>
                <a:latin typeface="Amasis MT Pro Black" panose="02040A04050005020304" pitchFamily="18" charset="0"/>
                <a:cs typeface="Aharoni" panose="02010803020104030203" pitchFamily="2" charset="-79"/>
              </a:rPr>
              <a:t>Journey School to Work Transition</a:t>
            </a:r>
            <a:endParaRPr lang="en-MY" sz="1600">
              <a:solidFill>
                <a:prstClr val="black"/>
              </a:solidFill>
              <a:latin typeface="Amasis MT Pro Black" panose="02040A04050005020304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3982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843489-D10D-CAC6-056F-4397F233EF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ctr"/>
          <a:lstStyle/>
          <a:p>
            <a:r>
              <a:rPr lang="en-US">
                <a:latin typeface="Segoe UI"/>
                <a:cs typeface="Segoe UI"/>
              </a:rPr>
              <a:t>POST-PROGRAM &amp; SURVEY QR KV</a:t>
            </a:r>
            <a:endParaRPr lang="en-US"/>
          </a:p>
        </p:txBody>
      </p:sp>
      <p:pic>
        <p:nvPicPr>
          <p:cNvPr id="5" name="Picture 4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DB13A549-EA61-CEFA-55B3-9A4C0A3911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693" y="1027386"/>
            <a:ext cx="5830614" cy="583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347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40396-E808-256C-B3D9-7BF7C55B9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11C364-B32A-A703-C24D-B40F26F456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ctr"/>
          <a:lstStyle/>
          <a:p>
            <a:r>
              <a:rPr lang="en-US">
                <a:latin typeface="Segoe UI"/>
                <a:cs typeface="Segoe UI"/>
              </a:rPr>
              <a:t>ATTENDANCE &amp; PRE-PROGRAM KV</a:t>
            </a:r>
            <a:endParaRPr lang="en-US"/>
          </a:p>
        </p:txBody>
      </p:sp>
      <p:pic>
        <p:nvPicPr>
          <p:cNvPr id="4" name="Picture 3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DC755155-6EB8-A25B-81C3-D9021A5AB8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569" y="775138"/>
            <a:ext cx="6082862" cy="608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197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262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2F6A8C0-6F05-CF79-7032-8D8C8A3A8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D926FA8-5CA4-DA1B-6637-6D493ED990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0003" y="1660680"/>
            <a:ext cx="3675411" cy="2382291"/>
          </a:xfrm>
        </p:spPr>
        <p:txBody>
          <a:bodyPr lIns="91440" tIns="45720" rIns="91440" bIns="45720" anchor="t"/>
          <a:lstStyle/>
          <a:p>
            <a:pPr marL="0" indent="0" algn="r">
              <a:spcAft>
                <a:spcPts val="100"/>
              </a:spcAft>
              <a:buNone/>
            </a:pPr>
            <a:endParaRPr lang="en-US"/>
          </a:p>
          <a:p>
            <a:pPr marL="264795" indent="-264795" algn="r">
              <a:spcAft>
                <a:spcPts val="100"/>
              </a:spcAft>
            </a:pPr>
            <a:r>
              <a:rPr lang="en-US" b="1">
                <a:latin typeface="Segoe UI"/>
                <a:cs typeface="Segoe UI"/>
              </a:rPr>
              <a:t>Introduce </a:t>
            </a:r>
            <a:r>
              <a:rPr lang="en-US" b="1" err="1">
                <a:latin typeface="Segoe UI"/>
                <a:cs typeface="Segoe UI"/>
              </a:rPr>
              <a:t>MyNext</a:t>
            </a:r>
            <a:r>
              <a:rPr lang="en-US" b="1">
                <a:latin typeface="Segoe UI"/>
                <a:cs typeface="Segoe UI"/>
              </a:rPr>
              <a:t>: </a:t>
            </a:r>
            <a:r>
              <a:rPr lang="en-US">
                <a:latin typeface="Segoe UI"/>
                <a:cs typeface="Segoe UI"/>
              </a:rPr>
              <a:t>Offer hands-on experience with the </a:t>
            </a:r>
            <a:r>
              <a:rPr lang="en-US" err="1">
                <a:latin typeface="Segoe UI"/>
                <a:cs typeface="Segoe UI"/>
              </a:rPr>
              <a:t>MyNext</a:t>
            </a:r>
            <a:r>
              <a:rPr lang="en-US">
                <a:latin typeface="Segoe UI"/>
                <a:cs typeface="Segoe UI"/>
              </a:rPr>
              <a:t> platform, to fully understand its features and benefits.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12A89C-57A0-FC41-8735-1DB2F8B076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ctr"/>
          <a:lstStyle/>
          <a:p>
            <a:r>
              <a:rPr lang="en-US">
                <a:latin typeface="Segoe UI"/>
                <a:cs typeface="Segoe UI"/>
              </a:rPr>
              <a:t>COURSE OUTLINE</a:t>
            </a:r>
            <a:endParaRPr lang="en-US"/>
          </a:p>
        </p:txBody>
      </p:sp>
      <p:grpSp>
        <p:nvGrpSpPr>
          <p:cNvPr id="7" name="Group 8">
            <a:extLst>
              <a:ext uri="{FF2B5EF4-FFF2-40B4-BE49-F238E27FC236}">
                <a16:creationId xmlns:a16="http://schemas.microsoft.com/office/drawing/2014/main" id="{A647FAF2-70E7-5782-98C2-7ECA2AACFDA6}"/>
              </a:ext>
            </a:extLst>
          </p:cNvPr>
          <p:cNvGrpSpPr/>
          <p:nvPr/>
        </p:nvGrpSpPr>
        <p:grpSpPr>
          <a:xfrm>
            <a:off x="4668726" y="2334389"/>
            <a:ext cx="1166267" cy="1104671"/>
            <a:chOff x="0" y="0"/>
            <a:chExt cx="2311400" cy="2311400"/>
          </a:xfrm>
        </p:grpSpPr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C61A5C31-ADDF-B8B3-B994-B136F948E246}"/>
                </a:ext>
              </a:extLst>
            </p:cNvPr>
            <p:cNvSpPr/>
            <p:nvPr/>
          </p:nvSpPr>
          <p:spPr>
            <a:xfrm>
              <a:off x="0" y="0"/>
              <a:ext cx="2311400" cy="2311400"/>
            </a:xfrm>
            <a:custGeom>
              <a:avLst/>
              <a:gdLst/>
              <a:ahLst/>
              <a:cxnLst/>
              <a:rect l="l" t="t" r="r" b="b"/>
              <a:pathLst>
                <a:path w="2311400" h="2311400">
                  <a:moveTo>
                    <a:pt x="2006600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2006600" y="2311400"/>
                  </a:lnTo>
                  <a:cubicBezTo>
                    <a:pt x="2175510" y="2311400"/>
                    <a:pt x="2311400" y="2175510"/>
                    <a:pt x="2311400" y="2006600"/>
                  </a:cubicBezTo>
                  <a:lnTo>
                    <a:pt x="2311400" y="304800"/>
                  </a:lnTo>
                  <a:cubicBezTo>
                    <a:pt x="2311400" y="135890"/>
                    <a:pt x="2175510" y="0"/>
                    <a:pt x="2006600" y="0"/>
                  </a:cubicBezTo>
                  <a:close/>
                </a:path>
              </a:pathLst>
            </a:custGeom>
            <a:solidFill>
              <a:srgbClr val="EC5A2A"/>
            </a:solidFill>
          </p:spPr>
          <p:txBody>
            <a:bodyPr/>
            <a:lstStyle/>
            <a:p>
              <a:endParaRPr lang="en-MY"/>
            </a:p>
          </p:txBody>
        </p:sp>
      </p:grpSp>
      <p:grpSp>
        <p:nvGrpSpPr>
          <p:cNvPr id="9" name="Group 10">
            <a:extLst>
              <a:ext uri="{FF2B5EF4-FFF2-40B4-BE49-F238E27FC236}">
                <a16:creationId xmlns:a16="http://schemas.microsoft.com/office/drawing/2014/main" id="{1B7C87E4-1473-85F5-07AA-AC00C7ACEFBC}"/>
              </a:ext>
            </a:extLst>
          </p:cNvPr>
          <p:cNvGrpSpPr/>
          <p:nvPr/>
        </p:nvGrpSpPr>
        <p:grpSpPr>
          <a:xfrm>
            <a:off x="6641456" y="2334389"/>
            <a:ext cx="1166267" cy="1104671"/>
            <a:chOff x="0" y="0"/>
            <a:chExt cx="2311400" cy="2311400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824CA08B-4FD6-C8D1-754E-D95E547DFB52}"/>
                </a:ext>
              </a:extLst>
            </p:cNvPr>
            <p:cNvSpPr/>
            <p:nvPr/>
          </p:nvSpPr>
          <p:spPr>
            <a:xfrm>
              <a:off x="0" y="0"/>
              <a:ext cx="2311400" cy="2311400"/>
            </a:xfrm>
            <a:custGeom>
              <a:avLst/>
              <a:gdLst/>
              <a:ahLst/>
              <a:cxnLst/>
              <a:rect l="l" t="t" r="r" b="b"/>
              <a:pathLst>
                <a:path w="2311400" h="2311400">
                  <a:moveTo>
                    <a:pt x="2006600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2006600" y="2311400"/>
                  </a:lnTo>
                  <a:cubicBezTo>
                    <a:pt x="2175510" y="2311400"/>
                    <a:pt x="2311400" y="2175510"/>
                    <a:pt x="2311400" y="2006600"/>
                  </a:cubicBezTo>
                  <a:lnTo>
                    <a:pt x="2311400" y="304800"/>
                  </a:lnTo>
                  <a:cubicBezTo>
                    <a:pt x="2311400" y="135890"/>
                    <a:pt x="2175510" y="0"/>
                    <a:pt x="2006600" y="0"/>
                  </a:cubicBezTo>
                  <a:close/>
                </a:path>
              </a:pathLst>
            </a:custGeom>
            <a:solidFill>
              <a:srgbClr val="010440"/>
            </a:solidFill>
          </p:spPr>
          <p:txBody>
            <a:bodyPr/>
            <a:lstStyle/>
            <a:p>
              <a:endParaRPr lang="en-MY"/>
            </a:p>
          </p:txBody>
        </p:sp>
      </p:grpSp>
      <p:grpSp>
        <p:nvGrpSpPr>
          <p:cNvPr id="11" name="Group 12">
            <a:extLst>
              <a:ext uri="{FF2B5EF4-FFF2-40B4-BE49-F238E27FC236}">
                <a16:creationId xmlns:a16="http://schemas.microsoft.com/office/drawing/2014/main" id="{D10F66D1-065D-FB27-0D8F-FAB6546F4965}"/>
              </a:ext>
            </a:extLst>
          </p:cNvPr>
          <p:cNvGrpSpPr/>
          <p:nvPr/>
        </p:nvGrpSpPr>
        <p:grpSpPr>
          <a:xfrm>
            <a:off x="4403370" y="2133940"/>
            <a:ext cx="538501" cy="510061"/>
            <a:chOff x="0" y="0"/>
            <a:chExt cx="812800" cy="812800"/>
          </a:xfrm>
        </p:grpSpPr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F37D7389-D27C-1CBB-8DD2-A20BCBE96CC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en-MY"/>
            </a:p>
          </p:txBody>
        </p:sp>
        <p:sp>
          <p:nvSpPr>
            <p:cNvPr id="13" name="TextBox 14">
              <a:extLst>
                <a:ext uri="{FF2B5EF4-FFF2-40B4-BE49-F238E27FC236}">
                  <a16:creationId xmlns:a16="http://schemas.microsoft.com/office/drawing/2014/main" id="{FBCCFB2B-63DF-05BD-3506-68E84571341E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7" name="Group 18">
            <a:extLst>
              <a:ext uri="{FF2B5EF4-FFF2-40B4-BE49-F238E27FC236}">
                <a16:creationId xmlns:a16="http://schemas.microsoft.com/office/drawing/2014/main" id="{4980842F-67DE-AE6C-40BA-6653143F5AD4}"/>
              </a:ext>
            </a:extLst>
          </p:cNvPr>
          <p:cNvGrpSpPr/>
          <p:nvPr/>
        </p:nvGrpSpPr>
        <p:grpSpPr>
          <a:xfrm>
            <a:off x="4674494" y="4044014"/>
            <a:ext cx="1166267" cy="1104671"/>
            <a:chOff x="0" y="0"/>
            <a:chExt cx="2311400" cy="2311400"/>
          </a:xfrm>
        </p:grpSpPr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B98FC146-98B8-F006-0F8F-4B4613ECD450}"/>
                </a:ext>
              </a:extLst>
            </p:cNvPr>
            <p:cNvSpPr/>
            <p:nvPr/>
          </p:nvSpPr>
          <p:spPr>
            <a:xfrm>
              <a:off x="0" y="0"/>
              <a:ext cx="2311400" cy="2311400"/>
            </a:xfrm>
            <a:custGeom>
              <a:avLst/>
              <a:gdLst/>
              <a:ahLst/>
              <a:cxnLst/>
              <a:rect l="l" t="t" r="r" b="b"/>
              <a:pathLst>
                <a:path w="2311400" h="2311400">
                  <a:moveTo>
                    <a:pt x="2006600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2006600" y="2311400"/>
                  </a:lnTo>
                  <a:cubicBezTo>
                    <a:pt x="2175510" y="2311400"/>
                    <a:pt x="2311400" y="2175510"/>
                    <a:pt x="2311400" y="2006600"/>
                  </a:cubicBezTo>
                  <a:lnTo>
                    <a:pt x="2311400" y="304800"/>
                  </a:lnTo>
                  <a:cubicBezTo>
                    <a:pt x="2311400" y="135890"/>
                    <a:pt x="2175510" y="0"/>
                    <a:pt x="2006600" y="0"/>
                  </a:cubicBezTo>
                  <a:close/>
                </a:path>
              </a:pathLst>
            </a:custGeom>
            <a:solidFill>
              <a:srgbClr val="010440"/>
            </a:solidFill>
          </p:spPr>
          <p:txBody>
            <a:bodyPr/>
            <a:lstStyle/>
            <a:p>
              <a:endParaRPr lang="en-MY"/>
            </a:p>
          </p:txBody>
        </p:sp>
      </p:grpSp>
      <p:grpSp>
        <p:nvGrpSpPr>
          <p:cNvPr id="19" name="Group 20">
            <a:extLst>
              <a:ext uri="{FF2B5EF4-FFF2-40B4-BE49-F238E27FC236}">
                <a16:creationId xmlns:a16="http://schemas.microsoft.com/office/drawing/2014/main" id="{7E1E9FD5-974C-3835-595C-4F4BB7ECCF6A}"/>
              </a:ext>
            </a:extLst>
          </p:cNvPr>
          <p:cNvGrpSpPr/>
          <p:nvPr/>
        </p:nvGrpSpPr>
        <p:grpSpPr>
          <a:xfrm>
            <a:off x="4357814" y="3893425"/>
            <a:ext cx="538501" cy="510061"/>
            <a:chOff x="0" y="0"/>
            <a:chExt cx="812800" cy="812800"/>
          </a:xfrm>
        </p:grpSpPr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DDD9BE13-824A-7C65-2059-BB9D756CEC4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en-MY"/>
            </a:p>
          </p:txBody>
        </p:sp>
        <p:sp>
          <p:nvSpPr>
            <p:cNvPr id="21" name="TextBox 22">
              <a:extLst>
                <a:ext uri="{FF2B5EF4-FFF2-40B4-BE49-F238E27FC236}">
                  <a16:creationId xmlns:a16="http://schemas.microsoft.com/office/drawing/2014/main" id="{217DD8F8-898B-54AE-A6EE-06E7B15BDCD5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25" name="Group 26">
            <a:extLst>
              <a:ext uri="{FF2B5EF4-FFF2-40B4-BE49-F238E27FC236}">
                <a16:creationId xmlns:a16="http://schemas.microsoft.com/office/drawing/2014/main" id="{F01AC17A-7F93-6412-BF55-8893802B4391}"/>
              </a:ext>
            </a:extLst>
          </p:cNvPr>
          <p:cNvGrpSpPr/>
          <p:nvPr/>
        </p:nvGrpSpPr>
        <p:grpSpPr>
          <a:xfrm>
            <a:off x="6641456" y="4042971"/>
            <a:ext cx="1166267" cy="1104671"/>
            <a:chOff x="0" y="0"/>
            <a:chExt cx="2311400" cy="2311400"/>
          </a:xfrm>
        </p:grpSpPr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2E87599A-E879-4F88-AB05-6BAA02D8C3CA}"/>
                </a:ext>
              </a:extLst>
            </p:cNvPr>
            <p:cNvSpPr/>
            <p:nvPr/>
          </p:nvSpPr>
          <p:spPr>
            <a:xfrm>
              <a:off x="0" y="0"/>
              <a:ext cx="2311400" cy="2311400"/>
            </a:xfrm>
            <a:custGeom>
              <a:avLst/>
              <a:gdLst/>
              <a:ahLst/>
              <a:cxnLst/>
              <a:rect l="l" t="t" r="r" b="b"/>
              <a:pathLst>
                <a:path w="2311400" h="2311400">
                  <a:moveTo>
                    <a:pt x="2006600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2006600" y="2311400"/>
                  </a:lnTo>
                  <a:cubicBezTo>
                    <a:pt x="2175510" y="2311400"/>
                    <a:pt x="2311400" y="2175510"/>
                    <a:pt x="2311400" y="2006600"/>
                  </a:cubicBezTo>
                  <a:lnTo>
                    <a:pt x="2311400" y="304800"/>
                  </a:lnTo>
                  <a:cubicBezTo>
                    <a:pt x="2311400" y="135890"/>
                    <a:pt x="2175510" y="0"/>
                    <a:pt x="2006600" y="0"/>
                  </a:cubicBezTo>
                  <a:close/>
                </a:path>
              </a:pathLst>
            </a:custGeom>
            <a:solidFill>
              <a:srgbClr val="EC5A2A"/>
            </a:solidFill>
          </p:spPr>
          <p:txBody>
            <a:bodyPr/>
            <a:lstStyle/>
            <a:p>
              <a:endParaRPr lang="en-MY"/>
            </a:p>
          </p:txBody>
        </p:sp>
      </p:grpSp>
      <p:grpSp>
        <p:nvGrpSpPr>
          <p:cNvPr id="27" name="Group 28">
            <a:extLst>
              <a:ext uri="{FF2B5EF4-FFF2-40B4-BE49-F238E27FC236}">
                <a16:creationId xmlns:a16="http://schemas.microsoft.com/office/drawing/2014/main" id="{CF302E0A-32DB-B037-5FF2-4105A33E36F3}"/>
              </a:ext>
            </a:extLst>
          </p:cNvPr>
          <p:cNvGrpSpPr/>
          <p:nvPr/>
        </p:nvGrpSpPr>
        <p:grpSpPr>
          <a:xfrm>
            <a:off x="6380696" y="2109366"/>
            <a:ext cx="538501" cy="510061"/>
            <a:chOff x="0" y="0"/>
            <a:chExt cx="812800" cy="812800"/>
          </a:xfrm>
        </p:grpSpPr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1971AA34-DAB7-4A40-843E-2CAF06CBE90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en-MY"/>
            </a:p>
          </p:txBody>
        </p:sp>
        <p:sp>
          <p:nvSpPr>
            <p:cNvPr id="29" name="TextBox 30">
              <a:extLst>
                <a:ext uri="{FF2B5EF4-FFF2-40B4-BE49-F238E27FC236}">
                  <a16:creationId xmlns:a16="http://schemas.microsoft.com/office/drawing/2014/main" id="{A79F7CD4-71C7-4058-8AF6-FDC36F0FD73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30" name="Freeform 31">
            <a:extLst>
              <a:ext uri="{FF2B5EF4-FFF2-40B4-BE49-F238E27FC236}">
                <a16:creationId xmlns:a16="http://schemas.microsoft.com/office/drawing/2014/main" id="{AC94C94B-7C24-2087-55CA-1EB06A2A847F}"/>
              </a:ext>
            </a:extLst>
          </p:cNvPr>
          <p:cNvSpPr/>
          <p:nvPr/>
        </p:nvSpPr>
        <p:spPr>
          <a:xfrm>
            <a:off x="4866047" y="2719979"/>
            <a:ext cx="627990" cy="510061"/>
          </a:xfrm>
          <a:custGeom>
            <a:avLst/>
            <a:gdLst/>
            <a:ahLst/>
            <a:cxnLst/>
            <a:rect l="l" t="t" r="r" b="b"/>
            <a:pathLst>
              <a:path w="973144" h="834471">
                <a:moveTo>
                  <a:pt x="0" y="0"/>
                </a:moveTo>
                <a:lnTo>
                  <a:pt x="973144" y="0"/>
                </a:lnTo>
                <a:lnTo>
                  <a:pt x="973144" y="834471"/>
                </a:lnTo>
                <a:lnTo>
                  <a:pt x="0" y="8344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31" name="Freeform 32">
            <a:extLst>
              <a:ext uri="{FF2B5EF4-FFF2-40B4-BE49-F238E27FC236}">
                <a16:creationId xmlns:a16="http://schemas.microsoft.com/office/drawing/2014/main" id="{DD834D63-0218-B983-0BAE-49454F2DBD45}"/>
              </a:ext>
            </a:extLst>
          </p:cNvPr>
          <p:cNvSpPr/>
          <p:nvPr/>
        </p:nvSpPr>
        <p:spPr>
          <a:xfrm>
            <a:off x="4871815" y="4328178"/>
            <a:ext cx="627990" cy="666468"/>
          </a:xfrm>
          <a:custGeom>
            <a:avLst/>
            <a:gdLst/>
            <a:ahLst/>
            <a:cxnLst/>
            <a:rect l="l" t="t" r="r" b="b"/>
            <a:pathLst>
              <a:path w="973144" h="1090357">
                <a:moveTo>
                  <a:pt x="0" y="0"/>
                </a:moveTo>
                <a:lnTo>
                  <a:pt x="973144" y="0"/>
                </a:lnTo>
                <a:lnTo>
                  <a:pt x="973144" y="1090357"/>
                </a:lnTo>
                <a:lnTo>
                  <a:pt x="0" y="10903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32" name="Freeform 33">
            <a:extLst>
              <a:ext uri="{FF2B5EF4-FFF2-40B4-BE49-F238E27FC236}">
                <a16:creationId xmlns:a16="http://schemas.microsoft.com/office/drawing/2014/main" id="{49C0836C-10B7-B7CC-BB01-CC5F3EF11920}"/>
              </a:ext>
            </a:extLst>
          </p:cNvPr>
          <p:cNvSpPr/>
          <p:nvPr/>
        </p:nvSpPr>
        <p:spPr>
          <a:xfrm>
            <a:off x="6873004" y="2710156"/>
            <a:ext cx="534624" cy="525208"/>
          </a:xfrm>
          <a:custGeom>
            <a:avLst/>
            <a:gdLst/>
            <a:ahLst/>
            <a:cxnLst/>
            <a:rect l="l" t="t" r="r" b="b"/>
            <a:pathLst>
              <a:path w="828463" h="859252">
                <a:moveTo>
                  <a:pt x="0" y="0"/>
                </a:moveTo>
                <a:lnTo>
                  <a:pt x="828463" y="0"/>
                </a:lnTo>
                <a:lnTo>
                  <a:pt x="828463" y="859252"/>
                </a:lnTo>
                <a:lnTo>
                  <a:pt x="0" y="8592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34" name="Freeform 36">
            <a:extLst>
              <a:ext uri="{FF2B5EF4-FFF2-40B4-BE49-F238E27FC236}">
                <a16:creationId xmlns:a16="http://schemas.microsoft.com/office/drawing/2014/main" id="{BA2DBEDD-2289-1963-51FB-D96B07609C25}"/>
              </a:ext>
            </a:extLst>
          </p:cNvPr>
          <p:cNvSpPr/>
          <p:nvPr/>
        </p:nvSpPr>
        <p:spPr>
          <a:xfrm>
            <a:off x="6840139" y="4283653"/>
            <a:ext cx="755671" cy="706814"/>
          </a:xfrm>
          <a:custGeom>
            <a:avLst/>
            <a:gdLst/>
            <a:ahLst/>
            <a:cxnLst/>
            <a:rect l="l" t="t" r="r" b="b"/>
            <a:pathLst>
              <a:path w="1171002" h="1156364">
                <a:moveTo>
                  <a:pt x="0" y="0"/>
                </a:moveTo>
                <a:lnTo>
                  <a:pt x="1171002" y="0"/>
                </a:lnTo>
                <a:lnTo>
                  <a:pt x="1171002" y="1156364"/>
                </a:lnTo>
                <a:lnTo>
                  <a:pt x="0" y="11563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35" name="TextBox 48">
            <a:extLst>
              <a:ext uri="{FF2B5EF4-FFF2-40B4-BE49-F238E27FC236}">
                <a16:creationId xmlns:a16="http://schemas.microsoft.com/office/drawing/2014/main" id="{3098D821-9202-B103-BC32-98152F4DED88}"/>
              </a:ext>
            </a:extLst>
          </p:cNvPr>
          <p:cNvSpPr txBox="1"/>
          <p:nvPr/>
        </p:nvSpPr>
        <p:spPr>
          <a:xfrm>
            <a:off x="4490262" y="2182035"/>
            <a:ext cx="370756" cy="428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>
              <a:lnSpc>
                <a:spcPts val="3640"/>
              </a:lnSpc>
              <a:spcBef>
                <a:spcPct val="0"/>
              </a:spcBef>
            </a:pPr>
            <a:r>
              <a:rPr lang="en-US" sz="26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1.</a:t>
            </a:r>
          </a:p>
        </p:txBody>
      </p:sp>
      <p:sp>
        <p:nvSpPr>
          <p:cNvPr id="37" name="TextBox 50">
            <a:extLst>
              <a:ext uri="{FF2B5EF4-FFF2-40B4-BE49-F238E27FC236}">
                <a16:creationId xmlns:a16="http://schemas.microsoft.com/office/drawing/2014/main" id="{6688629A-7DA6-43B6-B450-A4B9272CAAC2}"/>
              </a:ext>
            </a:extLst>
          </p:cNvPr>
          <p:cNvSpPr txBox="1"/>
          <p:nvPr/>
        </p:nvSpPr>
        <p:spPr>
          <a:xfrm>
            <a:off x="4444706" y="3941519"/>
            <a:ext cx="370756" cy="428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>
              <a:lnSpc>
                <a:spcPts val="3640"/>
              </a:lnSpc>
              <a:spcBef>
                <a:spcPct val="0"/>
              </a:spcBef>
            </a:pPr>
            <a:r>
              <a:rPr lang="en-US" sz="26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2.</a:t>
            </a:r>
          </a:p>
        </p:txBody>
      </p:sp>
      <p:sp>
        <p:nvSpPr>
          <p:cNvPr id="39" name="TextBox 52">
            <a:extLst>
              <a:ext uri="{FF2B5EF4-FFF2-40B4-BE49-F238E27FC236}">
                <a16:creationId xmlns:a16="http://schemas.microsoft.com/office/drawing/2014/main" id="{22EECAD3-F8FA-F625-FC66-F8222D6EE5A6}"/>
              </a:ext>
            </a:extLst>
          </p:cNvPr>
          <p:cNvSpPr txBox="1"/>
          <p:nvPr/>
        </p:nvSpPr>
        <p:spPr>
          <a:xfrm>
            <a:off x="6467588" y="2157461"/>
            <a:ext cx="370756" cy="428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>
              <a:lnSpc>
                <a:spcPts val="3640"/>
              </a:lnSpc>
              <a:spcBef>
                <a:spcPct val="0"/>
              </a:spcBef>
            </a:pPr>
            <a:r>
              <a:rPr lang="en-US" sz="26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3.</a:t>
            </a:r>
          </a:p>
        </p:txBody>
      </p:sp>
      <p:sp>
        <p:nvSpPr>
          <p:cNvPr id="40" name="Text Placeholder 1">
            <a:extLst>
              <a:ext uri="{FF2B5EF4-FFF2-40B4-BE49-F238E27FC236}">
                <a16:creationId xmlns:a16="http://schemas.microsoft.com/office/drawing/2014/main" id="{FF291699-4F85-98F6-EA1D-1A3667ECE5AD}"/>
              </a:ext>
            </a:extLst>
          </p:cNvPr>
          <p:cNvSpPr txBox="1">
            <a:spLocks/>
          </p:cNvSpPr>
          <p:nvPr/>
        </p:nvSpPr>
        <p:spPr>
          <a:xfrm>
            <a:off x="489806" y="4002856"/>
            <a:ext cx="3616505" cy="186910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65113" indent="-2651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715963" indent="-2587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4795" indent="-264795" algn="r">
              <a:spcAft>
                <a:spcPts val="100"/>
              </a:spcAft>
            </a:pPr>
            <a:r>
              <a:rPr lang="en-US" b="1"/>
              <a:t>Enhancing the competence </a:t>
            </a:r>
            <a:r>
              <a:rPr lang="en-US"/>
              <a:t>of GBK and counsellors with up-to-date career knowledge.</a:t>
            </a:r>
          </a:p>
          <a:p>
            <a:pPr marL="0" indent="0" algn="r">
              <a:spcAft>
                <a:spcPts val="100"/>
              </a:spcAft>
              <a:buNone/>
            </a:pPr>
            <a:endParaRPr lang="en-US"/>
          </a:p>
          <a:p>
            <a:pPr marL="264795" indent="-264795" algn="r">
              <a:spcAft>
                <a:spcPts val="100"/>
              </a:spcAft>
            </a:pPr>
            <a:endParaRPr lang="en-US">
              <a:latin typeface="Segoe UI"/>
              <a:cs typeface="Segoe UI"/>
            </a:endParaRPr>
          </a:p>
        </p:txBody>
      </p:sp>
      <p:sp>
        <p:nvSpPr>
          <p:cNvPr id="41" name="Text Placeholder 1">
            <a:extLst>
              <a:ext uri="{FF2B5EF4-FFF2-40B4-BE49-F238E27FC236}">
                <a16:creationId xmlns:a16="http://schemas.microsoft.com/office/drawing/2014/main" id="{DBB4A5F0-FAF4-2167-7E7E-CCDD8C41572C}"/>
              </a:ext>
            </a:extLst>
          </p:cNvPr>
          <p:cNvSpPr txBox="1">
            <a:spLocks/>
          </p:cNvSpPr>
          <p:nvPr/>
        </p:nvSpPr>
        <p:spPr>
          <a:xfrm>
            <a:off x="7928431" y="4081571"/>
            <a:ext cx="3844469" cy="277164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65113" indent="-2651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715963" indent="-2587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4795" indent="-264795">
              <a:spcAft>
                <a:spcPts val="100"/>
              </a:spcAft>
            </a:pPr>
            <a:r>
              <a:rPr lang="en-US"/>
              <a:t>Helping to improve the </a:t>
            </a:r>
            <a:r>
              <a:rPr lang="en-US" b="1"/>
              <a:t>effectiveness of student interventions </a:t>
            </a:r>
            <a:r>
              <a:rPr lang="en-US"/>
              <a:t>by </a:t>
            </a:r>
            <a:r>
              <a:rPr lang="en-US">
                <a:latin typeface="Segoe UI"/>
                <a:cs typeface="Segoe UI"/>
              </a:rPr>
              <a:t>using </a:t>
            </a:r>
            <a:r>
              <a:rPr lang="en-US" b="1" err="1">
                <a:latin typeface="Segoe UI"/>
                <a:cs typeface="Segoe UI"/>
              </a:rPr>
              <a:t>MyNext</a:t>
            </a:r>
            <a:r>
              <a:rPr lang="en-US" b="1">
                <a:latin typeface="Segoe UI"/>
                <a:cs typeface="Segoe UI"/>
              </a:rPr>
              <a:t> </a:t>
            </a:r>
            <a:r>
              <a:rPr lang="en-US">
                <a:latin typeface="Segoe UI"/>
                <a:cs typeface="Segoe UI"/>
              </a:rPr>
              <a:t>and its psychometric assessment as a tools in doing career coaching.</a:t>
            </a:r>
          </a:p>
          <a:p>
            <a:pPr marL="264795" indent="-264795">
              <a:spcAft>
                <a:spcPts val="100"/>
              </a:spcAft>
            </a:pPr>
            <a:endParaRPr lang="en-US"/>
          </a:p>
          <a:p>
            <a:pPr marL="264795" indent="-264795">
              <a:spcAft>
                <a:spcPts val="100"/>
              </a:spcAft>
            </a:pPr>
            <a:endParaRPr lang="en-US">
              <a:latin typeface="Segoe UI"/>
              <a:cs typeface="Segoe UI"/>
            </a:endParaRPr>
          </a:p>
        </p:txBody>
      </p:sp>
      <p:sp>
        <p:nvSpPr>
          <p:cNvPr id="43" name="Text Placeholder 1">
            <a:extLst>
              <a:ext uri="{FF2B5EF4-FFF2-40B4-BE49-F238E27FC236}">
                <a16:creationId xmlns:a16="http://schemas.microsoft.com/office/drawing/2014/main" id="{D56EE46C-24EE-7CC1-D42F-BAB51A3912B8}"/>
              </a:ext>
            </a:extLst>
          </p:cNvPr>
          <p:cNvSpPr txBox="1">
            <a:spLocks/>
          </p:cNvSpPr>
          <p:nvPr/>
        </p:nvSpPr>
        <p:spPr>
          <a:xfrm>
            <a:off x="7928431" y="2003941"/>
            <a:ext cx="4098469" cy="176556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65113" indent="-2651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715963" indent="-2587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4795" indent="-264795">
              <a:spcAft>
                <a:spcPts val="100"/>
              </a:spcAft>
            </a:pPr>
            <a:r>
              <a:rPr lang="en-US" b="1">
                <a:latin typeface="Segoe UI"/>
                <a:cs typeface="Segoe UI"/>
              </a:rPr>
              <a:t>Introduce </a:t>
            </a:r>
            <a:r>
              <a:rPr lang="en-US" b="1" err="1">
                <a:latin typeface="Segoe UI"/>
                <a:cs typeface="Segoe UI"/>
              </a:rPr>
              <a:t>MyMahir</a:t>
            </a:r>
            <a:r>
              <a:rPr lang="en-US" b="1">
                <a:latin typeface="Segoe UI"/>
                <a:cs typeface="Segoe UI"/>
              </a:rPr>
              <a:t>: </a:t>
            </a:r>
            <a:r>
              <a:rPr lang="en-US">
                <a:latin typeface="Segoe UI"/>
                <a:cs typeface="Segoe UI"/>
              </a:rPr>
              <a:t>Provide an overview of the </a:t>
            </a:r>
            <a:r>
              <a:rPr lang="en-US" err="1">
                <a:latin typeface="Segoe UI"/>
                <a:cs typeface="Segoe UI"/>
              </a:rPr>
              <a:t>MyMahir</a:t>
            </a:r>
            <a:r>
              <a:rPr lang="en-US">
                <a:latin typeface="Segoe UI"/>
                <a:cs typeface="Segoe UI"/>
              </a:rPr>
              <a:t> platform, highlighting its comprehensive list of jobs and in-demand skills.</a:t>
            </a:r>
          </a:p>
        </p:txBody>
      </p:sp>
      <p:grpSp>
        <p:nvGrpSpPr>
          <p:cNvPr id="14" name="Group 15">
            <a:extLst>
              <a:ext uri="{FF2B5EF4-FFF2-40B4-BE49-F238E27FC236}">
                <a16:creationId xmlns:a16="http://schemas.microsoft.com/office/drawing/2014/main" id="{4ED48E3B-447E-9D49-01E9-03FC1CA141CE}"/>
              </a:ext>
            </a:extLst>
          </p:cNvPr>
          <p:cNvGrpSpPr/>
          <p:nvPr/>
        </p:nvGrpSpPr>
        <p:grpSpPr>
          <a:xfrm>
            <a:off x="6380695" y="3819155"/>
            <a:ext cx="538501" cy="510061"/>
            <a:chOff x="0" y="0"/>
            <a:chExt cx="812800" cy="812800"/>
          </a:xfrm>
        </p:grpSpPr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C7C3ECA7-7D50-B58F-198D-5126EBBF9A9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en-MY"/>
            </a:p>
          </p:txBody>
        </p:sp>
        <p:sp>
          <p:nvSpPr>
            <p:cNvPr id="16" name="TextBox 17">
              <a:extLst>
                <a:ext uri="{FF2B5EF4-FFF2-40B4-BE49-F238E27FC236}">
                  <a16:creationId xmlns:a16="http://schemas.microsoft.com/office/drawing/2014/main" id="{650FE973-1416-9494-2694-6AE812705DE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36" name="TextBox 49">
            <a:extLst>
              <a:ext uri="{FF2B5EF4-FFF2-40B4-BE49-F238E27FC236}">
                <a16:creationId xmlns:a16="http://schemas.microsoft.com/office/drawing/2014/main" id="{0646FCC4-D61D-BDEE-27A8-05A5C7F0B119}"/>
              </a:ext>
            </a:extLst>
          </p:cNvPr>
          <p:cNvSpPr txBox="1"/>
          <p:nvPr/>
        </p:nvSpPr>
        <p:spPr>
          <a:xfrm>
            <a:off x="6467588" y="3867250"/>
            <a:ext cx="370756" cy="428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>
              <a:lnSpc>
                <a:spcPts val="3640"/>
              </a:lnSpc>
              <a:spcBef>
                <a:spcPct val="0"/>
              </a:spcBef>
            </a:pPr>
            <a:r>
              <a:rPr lang="en-US" sz="26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4.</a:t>
            </a:r>
          </a:p>
        </p:txBody>
      </p:sp>
      <p:sp>
        <p:nvSpPr>
          <p:cNvPr id="44" name="Freeform 37">
            <a:extLst>
              <a:ext uri="{FF2B5EF4-FFF2-40B4-BE49-F238E27FC236}">
                <a16:creationId xmlns:a16="http://schemas.microsoft.com/office/drawing/2014/main" id="{E06D05CB-95D3-4541-7DBC-6182F524E188}"/>
              </a:ext>
            </a:extLst>
          </p:cNvPr>
          <p:cNvSpPr/>
          <p:nvPr/>
        </p:nvSpPr>
        <p:spPr>
          <a:xfrm>
            <a:off x="1330353" y="1122069"/>
            <a:ext cx="2290879" cy="608051"/>
          </a:xfrm>
          <a:custGeom>
            <a:avLst/>
            <a:gdLst/>
            <a:ahLst/>
            <a:cxnLst/>
            <a:rect l="l" t="t" r="r" b="b"/>
            <a:pathLst>
              <a:path w="1821025" h="414471">
                <a:moveTo>
                  <a:pt x="0" y="0"/>
                </a:moveTo>
                <a:lnTo>
                  <a:pt x="1821025" y="0"/>
                </a:lnTo>
                <a:lnTo>
                  <a:pt x="1821025" y="414470"/>
                </a:lnTo>
                <a:lnTo>
                  <a:pt x="0" y="4144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Freeform 41">
            <a:extLst>
              <a:ext uri="{FF2B5EF4-FFF2-40B4-BE49-F238E27FC236}">
                <a16:creationId xmlns:a16="http://schemas.microsoft.com/office/drawing/2014/main" id="{081F35A4-3B01-A4B1-701D-86D75995FC51}"/>
              </a:ext>
            </a:extLst>
          </p:cNvPr>
          <p:cNvSpPr/>
          <p:nvPr/>
        </p:nvSpPr>
        <p:spPr>
          <a:xfrm>
            <a:off x="6868711" y="816785"/>
            <a:ext cx="2131767" cy="869113"/>
          </a:xfrm>
          <a:custGeom>
            <a:avLst/>
            <a:gdLst/>
            <a:ahLst/>
            <a:cxnLst/>
            <a:rect l="l" t="t" r="r" b="b"/>
            <a:pathLst>
              <a:path w="1544383" h="719542">
                <a:moveTo>
                  <a:pt x="0" y="0"/>
                </a:moveTo>
                <a:lnTo>
                  <a:pt x="1544383" y="0"/>
                </a:lnTo>
                <a:lnTo>
                  <a:pt x="1544383" y="719542"/>
                </a:lnTo>
                <a:lnTo>
                  <a:pt x="0" y="71954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297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8BECC7E-11CD-DB69-7141-B7FE5BCD77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3464" y="723999"/>
            <a:ext cx="8984512" cy="681290"/>
          </a:xfrm>
        </p:spPr>
        <p:txBody>
          <a:bodyPr/>
          <a:lstStyle/>
          <a:p>
            <a:r>
              <a:rPr lang="en-MY" sz="4800"/>
              <a:t>WHY??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2FA8DC97-B3E1-07A8-D0FB-335DDB9037C0}"/>
              </a:ext>
            </a:extLst>
          </p:cNvPr>
          <p:cNvSpPr txBox="1">
            <a:spLocks/>
          </p:cNvSpPr>
          <p:nvPr/>
        </p:nvSpPr>
        <p:spPr>
          <a:xfrm>
            <a:off x="2499333" y="2283739"/>
            <a:ext cx="8984512" cy="681290"/>
          </a:xfrm>
          <a:prstGeom prst="rect">
            <a:avLst/>
          </a:prstGeom>
          <a:noFill/>
        </p:spPr>
        <p:txBody>
          <a:bodyPr/>
          <a:lstStyle>
            <a:lvl1pPr marL="627063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000" b="1" kern="1200" spc="0">
                <a:solidFill>
                  <a:schemeClr val="accent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MY"/>
              <a:t>Students Interest in </a:t>
            </a:r>
            <a:r>
              <a:rPr lang="en-MY">
                <a:solidFill>
                  <a:srgbClr val="FF0000"/>
                </a:solidFill>
              </a:rPr>
              <a:t>STEM</a:t>
            </a:r>
            <a:r>
              <a:rPr lang="en-MY"/>
              <a:t>?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7D477551-9130-5C2C-C037-8F915076726E}"/>
              </a:ext>
            </a:extLst>
          </p:cNvPr>
          <p:cNvSpPr txBox="1">
            <a:spLocks/>
          </p:cNvSpPr>
          <p:nvPr/>
        </p:nvSpPr>
        <p:spPr>
          <a:xfrm>
            <a:off x="394055" y="3591067"/>
            <a:ext cx="8984512" cy="681290"/>
          </a:xfrm>
          <a:prstGeom prst="rect">
            <a:avLst/>
          </a:prstGeom>
          <a:noFill/>
        </p:spPr>
        <p:txBody>
          <a:bodyPr/>
          <a:lstStyle>
            <a:lvl1pPr marL="627063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000" b="1" kern="1200" spc="0">
                <a:solidFill>
                  <a:schemeClr val="accent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MY">
                <a:solidFill>
                  <a:srgbClr val="FF0000"/>
                </a:solidFill>
              </a:rPr>
              <a:t>Employability</a:t>
            </a:r>
            <a:r>
              <a:rPr lang="en-MY"/>
              <a:t> Rate?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EC05C5A-2E30-9884-0C3A-E01F4C219868}"/>
              </a:ext>
            </a:extLst>
          </p:cNvPr>
          <p:cNvSpPr txBox="1">
            <a:spLocks/>
          </p:cNvSpPr>
          <p:nvPr/>
        </p:nvSpPr>
        <p:spPr>
          <a:xfrm>
            <a:off x="4775720" y="4957273"/>
            <a:ext cx="6039138" cy="681290"/>
          </a:xfrm>
          <a:prstGeom prst="rect">
            <a:avLst/>
          </a:prstGeom>
          <a:noFill/>
        </p:spPr>
        <p:txBody>
          <a:bodyPr/>
          <a:lstStyle>
            <a:lvl1pPr marL="627063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000" b="1" kern="1200" spc="0">
                <a:solidFill>
                  <a:schemeClr val="accent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MY"/>
              <a:t>Talent </a:t>
            </a:r>
            <a:r>
              <a:rPr lang="en-MY">
                <a:solidFill>
                  <a:srgbClr val="FF0000"/>
                </a:solidFill>
              </a:rPr>
              <a:t>Mismatch</a:t>
            </a:r>
            <a:r>
              <a:rPr lang="en-MY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6130684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F4AED-79B4-DF43-8F54-4F63D46C8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481890C-BD2D-5024-A4B3-C1C6C85EDF4A}"/>
              </a:ext>
            </a:extLst>
          </p:cNvPr>
          <p:cNvSpPr/>
          <p:nvPr/>
        </p:nvSpPr>
        <p:spPr>
          <a:xfrm>
            <a:off x="2025509" y="1808686"/>
            <a:ext cx="3569762" cy="300272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D4A7C02-1D9A-E019-DF7B-862D6B63C6C5}"/>
              </a:ext>
            </a:extLst>
          </p:cNvPr>
          <p:cNvSpPr/>
          <p:nvPr/>
        </p:nvSpPr>
        <p:spPr>
          <a:xfrm>
            <a:off x="2040479" y="1886652"/>
            <a:ext cx="3529853" cy="365103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accent6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8C26C4-E9B2-65AA-AE3E-57C0DC684B30}"/>
              </a:ext>
            </a:extLst>
          </p:cNvPr>
          <p:cNvSpPr/>
          <p:nvPr/>
        </p:nvSpPr>
        <p:spPr>
          <a:xfrm>
            <a:off x="6213025" y="1808686"/>
            <a:ext cx="3569762" cy="300272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80293FB-73E2-71B0-F9BA-E71C37CFD160}"/>
              </a:ext>
            </a:extLst>
          </p:cNvPr>
          <p:cNvSpPr/>
          <p:nvPr/>
        </p:nvSpPr>
        <p:spPr>
          <a:xfrm>
            <a:off x="6281601" y="1876975"/>
            <a:ext cx="3109060" cy="36933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accent6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5821FF-BBBC-7CBB-AE6E-FA00BD74CB75}"/>
              </a:ext>
            </a:extLst>
          </p:cNvPr>
          <p:cNvSpPr txBox="1"/>
          <p:nvPr/>
        </p:nvSpPr>
        <p:spPr>
          <a:xfrm>
            <a:off x="1883863" y="1909338"/>
            <a:ext cx="3841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STEM Enrollment</a:t>
            </a:r>
            <a:endParaRPr lang="en-MY" b="1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E976F73-90E7-0B86-ECB1-839CD0CC57F8}"/>
              </a:ext>
            </a:extLst>
          </p:cNvPr>
          <p:cNvSpPr txBox="1"/>
          <p:nvPr/>
        </p:nvSpPr>
        <p:spPr>
          <a:xfrm>
            <a:off x="2111379" y="2655320"/>
            <a:ext cx="39676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>
                <a:solidFill>
                  <a:srgbClr val="C00000"/>
                </a:solidFill>
              </a:rPr>
              <a:t>2024: </a:t>
            </a:r>
            <a:r>
              <a:rPr lang="en-US" sz="2000" b="1">
                <a:solidFill>
                  <a:srgbClr val="C00000"/>
                </a:solidFill>
              </a:rPr>
              <a:t>50.83% </a:t>
            </a:r>
          </a:p>
          <a:p>
            <a:r>
              <a:rPr lang="nl-NL" sz="2000" b="1">
                <a:solidFill>
                  <a:srgbClr val="C00000"/>
                </a:solidFill>
              </a:rPr>
              <a:t>2023: 45.73%</a:t>
            </a:r>
          </a:p>
          <a:p>
            <a:r>
              <a:rPr lang="nl-NL" sz="2000" b="1">
                <a:solidFill>
                  <a:srgbClr val="C00000"/>
                </a:solidFill>
              </a:rPr>
              <a:t>2022: 40.94%</a:t>
            </a:r>
          </a:p>
          <a:p>
            <a:r>
              <a:rPr lang="nl-NL" sz="2000" b="1">
                <a:solidFill>
                  <a:srgbClr val="C00000"/>
                </a:solidFill>
              </a:rPr>
              <a:t>2021: 40.95%</a:t>
            </a:r>
          </a:p>
          <a:p>
            <a:r>
              <a:rPr lang="nl-NL" sz="2000" b="1">
                <a:solidFill>
                  <a:srgbClr val="C00000"/>
                </a:solidFill>
              </a:rPr>
              <a:t>2020: 47.0%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F762D635-D22C-1AA6-464F-A585621E10CF}"/>
              </a:ext>
            </a:extLst>
          </p:cNvPr>
          <p:cNvSpPr txBox="1"/>
          <p:nvPr/>
        </p:nvSpPr>
        <p:spPr>
          <a:xfrm>
            <a:off x="6317416" y="1886652"/>
            <a:ext cx="2960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SPM Dropout </a:t>
            </a:r>
            <a:endParaRPr lang="en-MY" b="1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DB0242F9-B8AD-90AD-D2C6-168004C9E0A8}"/>
              </a:ext>
            </a:extLst>
          </p:cNvPr>
          <p:cNvSpPr txBox="1"/>
          <p:nvPr/>
        </p:nvSpPr>
        <p:spPr>
          <a:xfrm>
            <a:off x="6443376" y="2501432"/>
            <a:ext cx="31090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</a:rPr>
              <a:t>2024: 6,290 students</a:t>
            </a:r>
          </a:p>
          <a:p>
            <a:r>
              <a:rPr lang="en-US" sz="2000" b="1">
                <a:solidFill>
                  <a:srgbClr val="C00000"/>
                </a:solidFill>
              </a:rPr>
              <a:t>2023: 8,676 students</a:t>
            </a:r>
          </a:p>
          <a:p>
            <a:endParaRPr lang="en-US" sz="2000" b="1">
              <a:solidFill>
                <a:srgbClr val="C00000"/>
              </a:solidFill>
            </a:endParaRPr>
          </a:p>
          <a:p>
            <a:r>
              <a:rPr lang="en-US" sz="2000" b="1" i="1"/>
              <a:t>*Number of students under KPM absent from SPM</a:t>
            </a:r>
            <a:endParaRPr lang="en-MY" sz="2000" b="1" i="1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CCCB63BA-18CE-CD04-0643-3AB2CB8CC969}"/>
              </a:ext>
            </a:extLst>
          </p:cNvPr>
          <p:cNvSpPr txBox="1"/>
          <p:nvPr/>
        </p:nvSpPr>
        <p:spPr>
          <a:xfrm>
            <a:off x="4020092" y="2965013"/>
            <a:ext cx="1415929" cy="101566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KPM’s TARGET 60%</a:t>
            </a:r>
            <a:endParaRPr lang="en-MY" sz="2000" b="1"/>
          </a:p>
        </p:txBody>
      </p:sp>
      <p:sp>
        <p:nvSpPr>
          <p:cNvPr id="198" name="Text Placeholder 29">
            <a:extLst>
              <a:ext uri="{FF2B5EF4-FFF2-40B4-BE49-F238E27FC236}">
                <a16:creationId xmlns:a16="http://schemas.microsoft.com/office/drawing/2014/main" id="{18DE1729-AA46-B2D2-CA3A-07DBF1E942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6233" y="604297"/>
            <a:ext cx="9312508" cy="604800"/>
          </a:xfrm>
        </p:spPr>
        <p:txBody>
          <a:bodyPr/>
          <a:lstStyle/>
          <a:p>
            <a:r>
              <a:rPr lang="en-MY"/>
              <a:t>ISSUES AND CHALLENGES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DE1C10-5115-8384-1943-A978491C202D}"/>
              </a:ext>
            </a:extLst>
          </p:cNvPr>
          <p:cNvSpPr txBox="1"/>
          <p:nvPr/>
        </p:nvSpPr>
        <p:spPr>
          <a:xfrm>
            <a:off x="10558645" y="6442007"/>
            <a:ext cx="34031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000" i="1"/>
              <a:t>Sources: KPM</a:t>
            </a:r>
          </a:p>
        </p:txBody>
      </p:sp>
    </p:spTree>
    <p:extLst>
      <p:ext uri="{BB962C8B-B14F-4D97-AF65-F5344CB8AC3E}">
        <p14:creationId xmlns:p14="http://schemas.microsoft.com/office/powerpoint/2010/main" val="2562520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3E3D3-25E1-D30D-1F04-1BCEB8676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3D2FD-DB08-BF12-0F9D-1C2BDF401568}"/>
              </a:ext>
            </a:extLst>
          </p:cNvPr>
          <p:cNvSpPr/>
          <p:nvPr/>
        </p:nvSpPr>
        <p:spPr>
          <a:xfrm>
            <a:off x="7324070" y="1843745"/>
            <a:ext cx="4248726" cy="38952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3C08865-850D-DA0B-B38C-82F12772D700}"/>
              </a:ext>
            </a:extLst>
          </p:cNvPr>
          <p:cNvSpPr/>
          <p:nvPr/>
        </p:nvSpPr>
        <p:spPr>
          <a:xfrm>
            <a:off x="812913" y="1332717"/>
            <a:ext cx="5950049" cy="486898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649"/>
              </a:lnSpc>
            </a:pPr>
            <a:endParaRPr lang="en-US" sz="3200" b="1">
              <a:solidFill>
                <a:srgbClr val="021F62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pic>
        <p:nvPicPr>
          <p:cNvPr id="28" name="Picture 27" descr="A colorful text with numbers&#10;&#10;AI-generated content may be incorrect.">
            <a:extLst>
              <a:ext uri="{FF2B5EF4-FFF2-40B4-BE49-F238E27FC236}">
                <a16:creationId xmlns:a16="http://schemas.microsoft.com/office/drawing/2014/main" id="{0C5D53AC-21CD-9DB3-3B71-844866F367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27" y="1419759"/>
            <a:ext cx="1457659" cy="960338"/>
          </a:xfrm>
          <a:prstGeom prst="rect">
            <a:avLst/>
          </a:prstGeom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90F9C5E-CEC0-CE9A-F5AB-777FF01FF2A2}"/>
              </a:ext>
            </a:extLst>
          </p:cNvPr>
          <p:cNvSpPr/>
          <p:nvPr/>
        </p:nvSpPr>
        <p:spPr>
          <a:xfrm>
            <a:off x="2573603" y="1403965"/>
            <a:ext cx="4126385" cy="82696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3200">
              <a:solidFill>
                <a:schemeClr val="accent6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3167AA1-1E81-3115-157A-8BA70C4C76B2}"/>
              </a:ext>
            </a:extLst>
          </p:cNvPr>
          <p:cNvSpPr txBox="1"/>
          <p:nvPr/>
        </p:nvSpPr>
        <p:spPr>
          <a:xfrm>
            <a:off x="2591948" y="1424967"/>
            <a:ext cx="38814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/>
              <a:t>Most Popular Career Choices for 15yo Students in Malaysia</a:t>
            </a:r>
            <a:endParaRPr lang="en-MY" sz="2000" b="1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F14FD15-4F1B-D980-1C28-0890758C6510}"/>
              </a:ext>
            </a:extLst>
          </p:cNvPr>
          <p:cNvCxnSpPr>
            <a:cxnSpLocks/>
          </p:cNvCxnSpPr>
          <p:nvPr/>
        </p:nvCxnSpPr>
        <p:spPr>
          <a:xfrm>
            <a:off x="3787937" y="2331729"/>
            <a:ext cx="0" cy="3369905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ADA8C3EE-5A0D-061E-FD33-96D605998310}"/>
              </a:ext>
            </a:extLst>
          </p:cNvPr>
          <p:cNvSpPr txBox="1"/>
          <p:nvPr/>
        </p:nvSpPr>
        <p:spPr>
          <a:xfrm>
            <a:off x="959260" y="2467138"/>
            <a:ext cx="22194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/>
              <a:t>Male Students</a:t>
            </a:r>
            <a:endParaRPr lang="en-MY" b="1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31788206-DA8C-E3D4-BC25-F7A900F2180D}"/>
              </a:ext>
            </a:extLst>
          </p:cNvPr>
          <p:cNvSpPr txBox="1"/>
          <p:nvPr/>
        </p:nvSpPr>
        <p:spPr>
          <a:xfrm>
            <a:off x="4041538" y="2467138"/>
            <a:ext cx="2353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/>
              <a:t>Female Students</a:t>
            </a:r>
            <a:endParaRPr lang="en-MY" b="1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48EDB51E-075B-C0B9-2CC2-7746BAA08BC7}"/>
              </a:ext>
            </a:extLst>
          </p:cNvPr>
          <p:cNvSpPr txBox="1"/>
          <p:nvPr/>
        </p:nvSpPr>
        <p:spPr>
          <a:xfrm>
            <a:off x="980027" y="2834110"/>
            <a:ext cx="288813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/>
              <a:t>Police officer</a:t>
            </a:r>
          </a:p>
          <a:p>
            <a:pPr marL="228600" indent="-228600">
              <a:buAutoNum type="arabicPeriod"/>
            </a:pPr>
            <a:r>
              <a:rPr lang="en-US"/>
              <a:t>Doctor</a:t>
            </a:r>
          </a:p>
          <a:p>
            <a:pPr marL="228600" indent="-228600">
              <a:buAutoNum type="arabicPeriod"/>
            </a:pPr>
            <a:r>
              <a:rPr lang="en-US"/>
              <a:t>Army</a:t>
            </a:r>
          </a:p>
          <a:p>
            <a:pPr marL="228600" indent="-228600">
              <a:buAutoNum type="arabicPeriod"/>
            </a:pPr>
            <a:r>
              <a:rPr lang="en-US"/>
              <a:t>Fireman</a:t>
            </a:r>
          </a:p>
          <a:p>
            <a:pPr marL="228600" indent="-228600">
              <a:buAutoNum type="arabicPeriod"/>
            </a:pPr>
            <a:r>
              <a:rPr lang="en-US"/>
              <a:t>Athlete</a:t>
            </a:r>
          </a:p>
          <a:p>
            <a:pPr marL="228600" indent="-228600">
              <a:buAutoNum type="arabicPeriod"/>
            </a:pPr>
            <a:r>
              <a:rPr lang="en-US"/>
              <a:t>Business Service Agent</a:t>
            </a:r>
          </a:p>
          <a:p>
            <a:pPr marL="228600" indent="-228600">
              <a:buAutoNum type="arabicPeriod"/>
            </a:pPr>
            <a:r>
              <a:rPr lang="en-US"/>
              <a:t>Accountant</a:t>
            </a:r>
          </a:p>
          <a:p>
            <a:pPr marL="228600" indent="-228600">
              <a:buAutoNum type="arabicPeriod"/>
            </a:pPr>
            <a:r>
              <a:rPr lang="en-US"/>
              <a:t>Salesman</a:t>
            </a:r>
          </a:p>
          <a:p>
            <a:pPr marL="228600" indent="-228600">
              <a:buAutoNum type="arabicPeriod"/>
            </a:pPr>
            <a:r>
              <a:rPr lang="en-US"/>
              <a:t>Mechanic</a:t>
            </a:r>
          </a:p>
          <a:p>
            <a:pPr marL="228600" indent="-228600">
              <a:buAutoNum type="arabicPeriod"/>
            </a:pPr>
            <a:r>
              <a:rPr lang="en-US"/>
              <a:t> Industrial and Production Engineer </a:t>
            </a:r>
            <a:endParaRPr lang="en-MY"/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AA82B6EA-72EF-7E59-1A58-59100DC121F2}"/>
              </a:ext>
            </a:extLst>
          </p:cNvPr>
          <p:cNvSpPr txBox="1"/>
          <p:nvPr/>
        </p:nvSpPr>
        <p:spPr>
          <a:xfrm>
            <a:off x="4036600" y="2807148"/>
            <a:ext cx="270501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/>
              <a:t>Doctor</a:t>
            </a:r>
          </a:p>
          <a:p>
            <a:pPr marL="228600" indent="-228600">
              <a:buAutoNum type="arabicPeriod"/>
            </a:pPr>
            <a:r>
              <a:rPr lang="en-US"/>
              <a:t>Lawyer</a:t>
            </a:r>
          </a:p>
          <a:p>
            <a:pPr marL="228600" indent="-228600">
              <a:buAutoNum type="arabicPeriod"/>
            </a:pPr>
            <a:r>
              <a:rPr lang="en-US"/>
              <a:t>Teacher</a:t>
            </a:r>
          </a:p>
          <a:p>
            <a:pPr marL="228600" indent="-228600">
              <a:buAutoNum type="arabicPeriod"/>
            </a:pPr>
            <a:r>
              <a:rPr lang="en-US"/>
              <a:t>Accountant</a:t>
            </a:r>
          </a:p>
          <a:p>
            <a:pPr marL="228600" indent="-228600">
              <a:buAutoNum type="arabicPeriod"/>
            </a:pPr>
            <a:r>
              <a:rPr lang="en-US"/>
              <a:t>Police officer</a:t>
            </a:r>
          </a:p>
          <a:p>
            <a:pPr marL="228600" indent="-228600">
              <a:buAutoNum type="arabicPeriod"/>
            </a:pPr>
            <a:r>
              <a:rPr lang="en-US"/>
              <a:t>Specialist Doctor</a:t>
            </a:r>
          </a:p>
          <a:p>
            <a:pPr marL="228600" indent="-228600">
              <a:buAutoNum type="arabicPeriod"/>
            </a:pPr>
            <a:r>
              <a:rPr lang="en-US"/>
              <a:t>Lecturer</a:t>
            </a:r>
          </a:p>
          <a:p>
            <a:pPr marL="228600" indent="-228600">
              <a:buAutoNum type="arabicPeriod"/>
            </a:pPr>
            <a:r>
              <a:rPr lang="en-US"/>
              <a:t>Business Service Agent</a:t>
            </a:r>
          </a:p>
          <a:p>
            <a:pPr marL="228600" indent="-228600">
              <a:buAutoNum type="arabicPeriod"/>
            </a:pPr>
            <a:r>
              <a:rPr lang="en-US"/>
              <a:t>Salesman</a:t>
            </a:r>
          </a:p>
          <a:p>
            <a:pPr marL="228600" indent="-228600">
              <a:buAutoNum type="arabicPeriod"/>
            </a:pPr>
            <a:r>
              <a:rPr lang="en-US"/>
              <a:t>Pharmacist</a:t>
            </a:r>
            <a:endParaRPr lang="en-MY"/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9D191B92-29EB-6771-213E-13AAB9036134}"/>
              </a:ext>
            </a:extLst>
          </p:cNvPr>
          <p:cNvGrpSpPr/>
          <p:nvPr/>
        </p:nvGrpSpPr>
        <p:grpSpPr>
          <a:xfrm>
            <a:off x="7553527" y="3132460"/>
            <a:ext cx="4127049" cy="2370700"/>
            <a:chOff x="7174891" y="4894400"/>
            <a:chExt cx="2916258" cy="1696515"/>
          </a:xfrm>
        </p:grpSpPr>
        <p:sp>
          <p:nvSpPr>
            <p:cNvPr id="135" name="Rectangle: Rounded Corners 134">
              <a:extLst>
                <a:ext uri="{FF2B5EF4-FFF2-40B4-BE49-F238E27FC236}">
                  <a16:creationId xmlns:a16="http://schemas.microsoft.com/office/drawing/2014/main" id="{F9DD4540-2A9D-D700-BBD5-1D0CB45D77E1}"/>
                </a:ext>
              </a:extLst>
            </p:cNvPr>
            <p:cNvSpPr/>
            <p:nvPr/>
          </p:nvSpPr>
          <p:spPr>
            <a:xfrm>
              <a:off x="7634671" y="5330881"/>
              <a:ext cx="1764000" cy="3600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sz="2800">
                <a:noFill/>
              </a:endParaRPr>
            </a:p>
          </p:txBody>
        </p:sp>
        <p:sp>
          <p:nvSpPr>
            <p:cNvPr id="136" name="Rectangle: Rounded Corners 135">
              <a:extLst>
                <a:ext uri="{FF2B5EF4-FFF2-40B4-BE49-F238E27FC236}">
                  <a16:creationId xmlns:a16="http://schemas.microsoft.com/office/drawing/2014/main" id="{5F64BDE3-5F13-1BC5-9249-6983802E58E1}"/>
                </a:ext>
              </a:extLst>
            </p:cNvPr>
            <p:cNvSpPr/>
            <p:nvPr/>
          </p:nvSpPr>
          <p:spPr>
            <a:xfrm>
              <a:off x="7634672" y="5781075"/>
              <a:ext cx="1764000" cy="3600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sz="2800">
                <a:noFill/>
              </a:endParaRPr>
            </a:p>
          </p:txBody>
        </p:sp>
        <p:sp>
          <p:nvSpPr>
            <p:cNvPr id="137" name="Rectangle: Rounded Corners 136">
              <a:extLst>
                <a:ext uri="{FF2B5EF4-FFF2-40B4-BE49-F238E27FC236}">
                  <a16:creationId xmlns:a16="http://schemas.microsoft.com/office/drawing/2014/main" id="{56760BE9-CA29-8B70-1A15-DF06C50B3245}"/>
                </a:ext>
              </a:extLst>
            </p:cNvPr>
            <p:cNvSpPr/>
            <p:nvPr/>
          </p:nvSpPr>
          <p:spPr>
            <a:xfrm>
              <a:off x="7633101" y="6230915"/>
              <a:ext cx="1764000" cy="3600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sz="2800">
                <a:noFill/>
              </a:endParaRPr>
            </a:p>
          </p:txBody>
        </p:sp>
        <p:sp>
          <p:nvSpPr>
            <p:cNvPr id="138" name="Rectangle: Rounded Corners 137">
              <a:extLst>
                <a:ext uri="{FF2B5EF4-FFF2-40B4-BE49-F238E27FC236}">
                  <a16:creationId xmlns:a16="http://schemas.microsoft.com/office/drawing/2014/main" id="{C04CDDC5-04D8-CB7F-06AC-BE0F6197ED54}"/>
                </a:ext>
              </a:extLst>
            </p:cNvPr>
            <p:cNvSpPr/>
            <p:nvPr/>
          </p:nvSpPr>
          <p:spPr>
            <a:xfrm>
              <a:off x="7602115" y="4894400"/>
              <a:ext cx="1764000" cy="3600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sz="2800">
                <a:noFill/>
              </a:endParaRPr>
            </a:p>
          </p:txBody>
        </p: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5C38B0F8-F2E5-FFB4-1423-28387A802548}"/>
                </a:ext>
              </a:extLst>
            </p:cNvPr>
            <p:cNvGrpSpPr/>
            <p:nvPr/>
          </p:nvGrpSpPr>
          <p:grpSpPr>
            <a:xfrm>
              <a:off x="7174891" y="4906593"/>
              <a:ext cx="810361" cy="1683495"/>
              <a:chOff x="7213241" y="4580002"/>
              <a:chExt cx="810361" cy="1683495"/>
            </a:xfrm>
          </p:grpSpPr>
          <p:sp>
            <p:nvSpPr>
              <p:cNvPr id="155" name="Flowchart: Connector 154">
                <a:extLst>
                  <a:ext uri="{FF2B5EF4-FFF2-40B4-BE49-F238E27FC236}">
                    <a16:creationId xmlns:a16="http://schemas.microsoft.com/office/drawing/2014/main" id="{DC5E1919-2B37-62B3-106B-34FED6D6D3E1}"/>
                  </a:ext>
                </a:extLst>
              </p:cNvPr>
              <p:cNvSpPr/>
              <p:nvPr/>
            </p:nvSpPr>
            <p:spPr>
              <a:xfrm>
                <a:off x="7276311" y="4580002"/>
                <a:ext cx="419089" cy="365760"/>
              </a:xfrm>
              <a:prstGeom prst="flowChartConnector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 sz="2800"/>
              </a:p>
            </p:txBody>
          </p:sp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A050F12E-E4B1-F997-75DE-A95E74426A95}"/>
                  </a:ext>
                </a:extLst>
              </p:cNvPr>
              <p:cNvSpPr txBox="1"/>
              <p:nvPr/>
            </p:nvSpPr>
            <p:spPr>
              <a:xfrm>
                <a:off x="7213241" y="4615039"/>
                <a:ext cx="765960" cy="242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>
                    <a:solidFill>
                      <a:schemeClr val="bg1"/>
                    </a:solidFill>
                  </a:rPr>
                  <a:t>14.3%</a:t>
                </a:r>
                <a:endParaRPr lang="en-MY" sz="1600">
                  <a:solidFill>
                    <a:schemeClr val="bg1"/>
                  </a:solidFill>
                </a:endParaRPr>
              </a:p>
            </p:txBody>
          </p:sp>
          <p:sp>
            <p:nvSpPr>
              <p:cNvPr id="157" name="Flowchart: Connector 156">
                <a:extLst>
                  <a:ext uri="{FF2B5EF4-FFF2-40B4-BE49-F238E27FC236}">
                    <a16:creationId xmlns:a16="http://schemas.microsoft.com/office/drawing/2014/main" id="{39927D49-BB03-7E11-DECA-143733CA80A9}"/>
                  </a:ext>
                </a:extLst>
              </p:cNvPr>
              <p:cNvSpPr/>
              <p:nvPr/>
            </p:nvSpPr>
            <p:spPr>
              <a:xfrm>
                <a:off x="7276309" y="5030193"/>
                <a:ext cx="415738" cy="403029"/>
              </a:xfrm>
              <a:prstGeom prst="flowChartConnector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 sz="2800"/>
              </a:p>
            </p:txBody>
          </p:sp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150F254B-195B-E46A-58A9-55FA06B09461}"/>
                  </a:ext>
                </a:extLst>
              </p:cNvPr>
              <p:cNvSpPr txBox="1"/>
              <p:nvPr/>
            </p:nvSpPr>
            <p:spPr>
              <a:xfrm>
                <a:off x="7251923" y="5073194"/>
                <a:ext cx="765960" cy="242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>
                    <a:solidFill>
                      <a:schemeClr val="bg1"/>
                    </a:solidFill>
                  </a:rPr>
                  <a:t>8.4%</a:t>
                </a:r>
                <a:endParaRPr lang="en-MY" sz="1600">
                  <a:solidFill>
                    <a:schemeClr val="bg1"/>
                  </a:solidFill>
                </a:endParaRPr>
              </a:p>
            </p:txBody>
          </p:sp>
          <p:sp>
            <p:nvSpPr>
              <p:cNvPr id="159" name="Flowchart: Connector 158">
                <a:extLst>
                  <a:ext uri="{FF2B5EF4-FFF2-40B4-BE49-F238E27FC236}">
                    <a16:creationId xmlns:a16="http://schemas.microsoft.com/office/drawing/2014/main" id="{C7FFAC06-2014-88DA-8584-2CECE41ECDA0}"/>
                  </a:ext>
                </a:extLst>
              </p:cNvPr>
              <p:cNvSpPr/>
              <p:nvPr/>
            </p:nvSpPr>
            <p:spPr>
              <a:xfrm>
                <a:off x="7277962" y="5463966"/>
                <a:ext cx="419089" cy="365760"/>
              </a:xfrm>
              <a:prstGeom prst="flowChartConnector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 sz="2800"/>
              </a:p>
            </p:txBody>
          </p:sp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CCF8B55B-6D89-ECDC-FCAD-56DE0429B65D}"/>
                  </a:ext>
                </a:extLst>
              </p:cNvPr>
              <p:cNvSpPr txBox="1"/>
              <p:nvPr/>
            </p:nvSpPr>
            <p:spPr>
              <a:xfrm>
                <a:off x="7242418" y="5510180"/>
                <a:ext cx="765960" cy="242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>
                    <a:solidFill>
                      <a:schemeClr val="bg1"/>
                    </a:solidFill>
                  </a:rPr>
                  <a:t>1.8%</a:t>
                </a:r>
                <a:endParaRPr lang="en-MY" sz="1600">
                  <a:solidFill>
                    <a:schemeClr val="bg1"/>
                  </a:solidFill>
                </a:endParaRPr>
              </a:p>
            </p:txBody>
          </p:sp>
          <p:sp>
            <p:nvSpPr>
              <p:cNvPr id="161" name="Flowchart: Connector 160">
                <a:extLst>
                  <a:ext uri="{FF2B5EF4-FFF2-40B4-BE49-F238E27FC236}">
                    <a16:creationId xmlns:a16="http://schemas.microsoft.com/office/drawing/2014/main" id="{BBEF12D6-21B8-C421-73FA-8D6F94EA197D}"/>
                  </a:ext>
                </a:extLst>
              </p:cNvPr>
              <p:cNvSpPr/>
              <p:nvPr/>
            </p:nvSpPr>
            <p:spPr>
              <a:xfrm>
                <a:off x="7276310" y="5897737"/>
                <a:ext cx="419089" cy="365760"/>
              </a:xfrm>
              <a:prstGeom prst="flowChartConnector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 sz="2800"/>
              </a:p>
            </p:txBody>
          </p:sp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2C0CD506-E17C-BC3E-3CB5-D3DDF0B12C96}"/>
                  </a:ext>
                </a:extLst>
              </p:cNvPr>
              <p:cNvSpPr txBox="1"/>
              <p:nvPr/>
            </p:nvSpPr>
            <p:spPr>
              <a:xfrm>
                <a:off x="7257642" y="5946914"/>
                <a:ext cx="765960" cy="242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>
                    <a:solidFill>
                      <a:schemeClr val="bg1"/>
                    </a:solidFill>
                  </a:rPr>
                  <a:t>1.0%</a:t>
                </a:r>
                <a:endParaRPr lang="en-MY" sz="16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E540A83-B3BA-8738-9344-1F4C047B963C}"/>
                </a:ext>
              </a:extLst>
            </p:cNvPr>
            <p:cNvGrpSpPr/>
            <p:nvPr/>
          </p:nvGrpSpPr>
          <p:grpSpPr>
            <a:xfrm>
              <a:off x="9279485" y="4906593"/>
              <a:ext cx="811664" cy="1683495"/>
              <a:chOff x="7211938" y="4580002"/>
              <a:chExt cx="811664" cy="1683495"/>
            </a:xfrm>
          </p:grpSpPr>
          <p:sp>
            <p:nvSpPr>
              <p:cNvPr id="146" name="Flowchart: Connector 145">
                <a:extLst>
                  <a:ext uri="{FF2B5EF4-FFF2-40B4-BE49-F238E27FC236}">
                    <a16:creationId xmlns:a16="http://schemas.microsoft.com/office/drawing/2014/main" id="{8218E0E2-1B8B-281A-71B0-2EC078E65729}"/>
                  </a:ext>
                </a:extLst>
              </p:cNvPr>
              <p:cNvSpPr/>
              <p:nvPr/>
            </p:nvSpPr>
            <p:spPr>
              <a:xfrm>
                <a:off x="7276311" y="4580002"/>
                <a:ext cx="419089" cy="365760"/>
              </a:xfrm>
              <a:prstGeom prst="flowChartConnector">
                <a:avLst/>
              </a:prstGeom>
              <a:solidFill>
                <a:schemeClr val="accent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 sz="2800"/>
              </a:p>
            </p:txBody>
          </p: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A5FA95EC-70AD-52C9-175A-A887F312DC60}"/>
                  </a:ext>
                </a:extLst>
              </p:cNvPr>
              <p:cNvSpPr txBox="1"/>
              <p:nvPr/>
            </p:nvSpPr>
            <p:spPr>
              <a:xfrm>
                <a:off x="7213241" y="4615039"/>
                <a:ext cx="765960" cy="242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>
                    <a:solidFill>
                      <a:schemeClr val="bg1"/>
                    </a:solidFill>
                  </a:rPr>
                  <a:t>15.6%</a:t>
                </a:r>
                <a:endParaRPr lang="en-MY" sz="1600">
                  <a:solidFill>
                    <a:schemeClr val="bg1"/>
                  </a:solidFill>
                </a:endParaRPr>
              </a:p>
            </p:txBody>
          </p:sp>
          <p:sp>
            <p:nvSpPr>
              <p:cNvPr id="149" name="Flowchart: Connector 148">
                <a:extLst>
                  <a:ext uri="{FF2B5EF4-FFF2-40B4-BE49-F238E27FC236}">
                    <a16:creationId xmlns:a16="http://schemas.microsoft.com/office/drawing/2014/main" id="{F8B7BC3F-051A-9EBB-139B-E5C6ED761AAE}"/>
                  </a:ext>
                </a:extLst>
              </p:cNvPr>
              <p:cNvSpPr/>
              <p:nvPr/>
            </p:nvSpPr>
            <p:spPr>
              <a:xfrm>
                <a:off x="7276311" y="5030195"/>
                <a:ext cx="419089" cy="365760"/>
              </a:xfrm>
              <a:prstGeom prst="flowChartConnector">
                <a:avLst/>
              </a:prstGeom>
              <a:solidFill>
                <a:schemeClr val="accent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 sz="2800"/>
              </a:p>
            </p:txBody>
          </p:sp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0D9B3963-A83B-6873-2FCD-FBD164715DBE}"/>
                  </a:ext>
                </a:extLst>
              </p:cNvPr>
              <p:cNvSpPr txBox="1"/>
              <p:nvPr/>
            </p:nvSpPr>
            <p:spPr>
              <a:xfrm>
                <a:off x="7211938" y="5083270"/>
                <a:ext cx="765960" cy="242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>
                    <a:solidFill>
                      <a:schemeClr val="bg1"/>
                    </a:solidFill>
                  </a:rPr>
                  <a:t>10.7%</a:t>
                </a:r>
                <a:endParaRPr lang="en-MY" sz="1600">
                  <a:solidFill>
                    <a:schemeClr val="bg1"/>
                  </a:solidFill>
                </a:endParaRPr>
              </a:p>
            </p:txBody>
          </p:sp>
          <p:sp>
            <p:nvSpPr>
              <p:cNvPr id="151" name="Flowchart: Connector 150">
                <a:extLst>
                  <a:ext uri="{FF2B5EF4-FFF2-40B4-BE49-F238E27FC236}">
                    <a16:creationId xmlns:a16="http://schemas.microsoft.com/office/drawing/2014/main" id="{76220848-42A0-636C-2B10-8B204840DAFB}"/>
                  </a:ext>
                </a:extLst>
              </p:cNvPr>
              <p:cNvSpPr/>
              <p:nvPr/>
            </p:nvSpPr>
            <p:spPr>
              <a:xfrm>
                <a:off x="7277962" y="5463966"/>
                <a:ext cx="419089" cy="365760"/>
              </a:xfrm>
              <a:prstGeom prst="flowChartConnector">
                <a:avLst/>
              </a:prstGeom>
              <a:solidFill>
                <a:schemeClr val="accent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 sz="2800"/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9267A3BF-FDC6-209E-433E-95D647274143}"/>
                  </a:ext>
                </a:extLst>
              </p:cNvPr>
              <p:cNvSpPr txBox="1"/>
              <p:nvPr/>
            </p:nvSpPr>
            <p:spPr>
              <a:xfrm>
                <a:off x="7242418" y="5510180"/>
                <a:ext cx="765960" cy="242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>
                    <a:solidFill>
                      <a:schemeClr val="bg1"/>
                    </a:solidFill>
                  </a:rPr>
                  <a:t>5.5%</a:t>
                </a:r>
                <a:endParaRPr lang="en-MY" sz="1600">
                  <a:solidFill>
                    <a:schemeClr val="bg1"/>
                  </a:solidFill>
                </a:endParaRPr>
              </a:p>
            </p:txBody>
          </p:sp>
          <p:sp>
            <p:nvSpPr>
              <p:cNvPr id="153" name="Flowchart: Connector 152">
                <a:extLst>
                  <a:ext uri="{FF2B5EF4-FFF2-40B4-BE49-F238E27FC236}">
                    <a16:creationId xmlns:a16="http://schemas.microsoft.com/office/drawing/2014/main" id="{348F10DF-1085-E944-C69B-B2A6AB237BB8}"/>
                  </a:ext>
                </a:extLst>
              </p:cNvPr>
              <p:cNvSpPr/>
              <p:nvPr/>
            </p:nvSpPr>
            <p:spPr>
              <a:xfrm>
                <a:off x="7276310" y="5897737"/>
                <a:ext cx="419089" cy="365760"/>
              </a:xfrm>
              <a:prstGeom prst="flowChartConnector">
                <a:avLst/>
              </a:prstGeom>
              <a:solidFill>
                <a:schemeClr val="accent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 sz="2800"/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AE7E58B9-8C7F-FE16-2783-B5F20AD186DA}"/>
                  </a:ext>
                </a:extLst>
              </p:cNvPr>
              <p:cNvSpPr txBox="1"/>
              <p:nvPr/>
            </p:nvSpPr>
            <p:spPr>
              <a:xfrm>
                <a:off x="7257642" y="5945493"/>
                <a:ext cx="765960" cy="242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>
                    <a:solidFill>
                      <a:schemeClr val="bg1"/>
                    </a:solidFill>
                  </a:rPr>
                  <a:t>1.2%</a:t>
                </a:r>
                <a:endParaRPr lang="en-MY" sz="16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C2BF2C71-066A-52E1-B6F6-25B3F744CEAE}"/>
                </a:ext>
              </a:extLst>
            </p:cNvPr>
            <p:cNvSpPr txBox="1"/>
            <p:nvPr/>
          </p:nvSpPr>
          <p:spPr>
            <a:xfrm>
              <a:off x="7773594" y="4950504"/>
              <a:ext cx="1390650" cy="242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/>
                <a:t>Health</a:t>
              </a:r>
              <a:endParaRPr lang="en-MY" sz="1600"/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C8B68F36-27B6-7D1F-843E-BD505C22CAFE}"/>
                </a:ext>
              </a:extLst>
            </p:cNvPr>
            <p:cNvSpPr txBox="1"/>
            <p:nvPr/>
          </p:nvSpPr>
          <p:spPr>
            <a:xfrm>
              <a:off x="7637282" y="5380423"/>
              <a:ext cx="1762677" cy="242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/>
                <a:t>Science &amp; Engineering</a:t>
              </a:r>
              <a:endParaRPr lang="en-MY" sz="1600"/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E7EA9DAF-F8F8-9E8B-3252-941247F5719B}"/>
                </a:ext>
              </a:extLst>
            </p:cNvPr>
            <p:cNvSpPr txBox="1"/>
            <p:nvPr/>
          </p:nvSpPr>
          <p:spPr>
            <a:xfrm>
              <a:off x="7538101" y="5727111"/>
              <a:ext cx="1930569" cy="418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/>
                <a:t>Information Technology &amp; Communication</a:t>
              </a:r>
              <a:endParaRPr lang="en-MY" sz="1600"/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2A5BB2A4-7C31-73EF-F350-5812E3E16266}"/>
                </a:ext>
              </a:extLst>
            </p:cNvPr>
            <p:cNvSpPr txBox="1"/>
            <p:nvPr/>
          </p:nvSpPr>
          <p:spPr>
            <a:xfrm>
              <a:off x="7549816" y="6168121"/>
              <a:ext cx="1930569" cy="418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/>
                <a:t>Science &amp; Related Technician</a:t>
              </a:r>
              <a:endParaRPr lang="en-MY" sz="1600"/>
            </a:p>
          </p:txBody>
        </p:sp>
      </p:grp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3BFD78C8-E69A-51A1-DA82-92F2D5595EC3}"/>
              </a:ext>
            </a:extLst>
          </p:cNvPr>
          <p:cNvSpPr/>
          <p:nvPr/>
        </p:nvSpPr>
        <p:spPr>
          <a:xfrm>
            <a:off x="7470067" y="1873917"/>
            <a:ext cx="2767493" cy="628601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accent6"/>
              </a:solidFill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F56D6904-D619-4B32-44D1-29285D52901D}"/>
              </a:ext>
            </a:extLst>
          </p:cNvPr>
          <p:cNvSpPr txBox="1"/>
          <p:nvPr/>
        </p:nvSpPr>
        <p:spPr>
          <a:xfrm>
            <a:off x="7445748" y="1843745"/>
            <a:ext cx="2767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15yo students’ Career Interest in STEM</a:t>
            </a:r>
            <a:endParaRPr lang="en-MY" b="1"/>
          </a:p>
        </p:txBody>
      </p:sp>
      <p:pic>
        <p:nvPicPr>
          <p:cNvPr id="188" name="Picture 187" descr="A logo with a globe and text&#10;&#10;Description automatically generated">
            <a:extLst>
              <a:ext uri="{FF2B5EF4-FFF2-40B4-BE49-F238E27FC236}">
                <a16:creationId xmlns:a16="http://schemas.microsoft.com/office/drawing/2014/main" id="{3A49AE2A-7DFB-32D7-4665-7DF232D288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3" t="27809" r="19186" b="43018"/>
          <a:stretch/>
        </p:blipFill>
        <p:spPr>
          <a:xfrm>
            <a:off x="10365069" y="2223993"/>
            <a:ext cx="1338568" cy="308442"/>
          </a:xfrm>
          <a:prstGeom prst="rect">
            <a:avLst/>
          </a:prstGeom>
        </p:spPr>
      </p:pic>
      <p:pic>
        <p:nvPicPr>
          <p:cNvPr id="195" name="Picture 194" descr="A colorful text with numbers&#10;&#10;AI-generated content may be incorrect.">
            <a:extLst>
              <a:ext uri="{FF2B5EF4-FFF2-40B4-BE49-F238E27FC236}">
                <a16:creationId xmlns:a16="http://schemas.microsoft.com/office/drawing/2014/main" id="{E14F46AD-8FBE-4D9F-72CB-0D67EFC71C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914" y="1433082"/>
            <a:ext cx="1102861" cy="726590"/>
          </a:xfrm>
          <a:prstGeom prst="rect">
            <a:avLst/>
          </a:prstGeom>
        </p:spPr>
      </p:pic>
      <p:sp>
        <p:nvSpPr>
          <p:cNvPr id="196" name="TextBox 195">
            <a:extLst>
              <a:ext uri="{FF2B5EF4-FFF2-40B4-BE49-F238E27FC236}">
                <a16:creationId xmlns:a16="http://schemas.microsoft.com/office/drawing/2014/main" id="{21EBB916-A708-78EA-3ECA-70EAE1ECC928}"/>
              </a:ext>
            </a:extLst>
          </p:cNvPr>
          <p:cNvSpPr txBox="1"/>
          <p:nvPr/>
        </p:nvSpPr>
        <p:spPr>
          <a:xfrm>
            <a:off x="10406359" y="6442007"/>
            <a:ext cx="16637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000" i="1"/>
              <a:t>Sources: KPM, PISA 2022</a:t>
            </a:r>
          </a:p>
        </p:txBody>
      </p:sp>
      <p:sp>
        <p:nvSpPr>
          <p:cNvPr id="198" name="Text Placeholder 29">
            <a:extLst>
              <a:ext uri="{FF2B5EF4-FFF2-40B4-BE49-F238E27FC236}">
                <a16:creationId xmlns:a16="http://schemas.microsoft.com/office/drawing/2014/main" id="{380C587F-3794-AE20-3B47-830B16E39A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6118" y="509189"/>
            <a:ext cx="9312508" cy="604800"/>
          </a:xfrm>
        </p:spPr>
        <p:txBody>
          <a:bodyPr/>
          <a:lstStyle/>
          <a:p>
            <a:r>
              <a:rPr lang="en-MY"/>
              <a:t>ISSUES AND CHALLENGES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50E53C-71F6-84CC-7635-2873060586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1429" y="2460201"/>
            <a:ext cx="872894" cy="43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337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8E4D7-80CF-845A-2873-0D54DB7A5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0C5B23F-4435-8CBD-16AE-0756F7AEE127}"/>
              </a:ext>
            </a:extLst>
          </p:cNvPr>
          <p:cNvSpPr/>
          <p:nvPr/>
        </p:nvSpPr>
        <p:spPr>
          <a:xfrm>
            <a:off x="5997857" y="2348731"/>
            <a:ext cx="2186543" cy="4392530"/>
          </a:xfrm>
          <a:prstGeom prst="rect">
            <a:avLst/>
          </a:prstGeom>
          <a:noFill/>
          <a:ln w="635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906686E6-76BD-6A9E-E941-758273957686}"/>
              </a:ext>
            </a:extLst>
          </p:cNvPr>
          <p:cNvSpPr/>
          <p:nvPr/>
        </p:nvSpPr>
        <p:spPr>
          <a:xfrm>
            <a:off x="6243570" y="3543158"/>
            <a:ext cx="1720750" cy="3132000"/>
          </a:xfrm>
          <a:prstGeom prst="round2Same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8000" rIns="36000" bIns="18000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MY" sz="10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/>
              <a:ea typeface="+mn-ea"/>
              <a:cs typeface="Segoe UI"/>
              <a:sym typeface="Arial"/>
            </a:endParaRPr>
          </a:p>
        </p:txBody>
      </p:sp>
      <p:sp>
        <p:nvSpPr>
          <p:cNvPr id="109" name="Rectangle: Top Corners Rounded 108">
            <a:extLst>
              <a:ext uri="{FF2B5EF4-FFF2-40B4-BE49-F238E27FC236}">
                <a16:creationId xmlns:a16="http://schemas.microsoft.com/office/drawing/2014/main" id="{834F1694-FEA9-DC3D-1D76-3205F576B3BF}"/>
              </a:ext>
            </a:extLst>
          </p:cNvPr>
          <p:cNvSpPr/>
          <p:nvPr/>
        </p:nvSpPr>
        <p:spPr>
          <a:xfrm>
            <a:off x="8328253" y="3543157"/>
            <a:ext cx="1708237" cy="3198103"/>
          </a:xfrm>
          <a:prstGeom prst="round2Same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8000" rIns="36000" bIns="18000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MY" sz="10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/>
              <a:ea typeface="+mn-ea"/>
              <a:cs typeface="Segoe UI"/>
              <a:sym typeface="Arial"/>
            </a:endParaRPr>
          </a:p>
        </p:txBody>
      </p:sp>
      <p:sp>
        <p:nvSpPr>
          <p:cNvPr id="108" name="Rectangle: Top Corners Rounded 107">
            <a:extLst>
              <a:ext uri="{FF2B5EF4-FFF2-40B4-BE49-F238E27FC236}">
                <a16:creationId xmlns:a16="http://schemas.microsoft.com/office/drawing/2014/main" id="{8ADD7708-01D0-3C1C-CEC8-5D42FA524ECD}"/>
              </a:ext>
            </a:extLst>
          </p:cNvPr>
          <p:cNvSpPr/>
          <p:nvPr/>
        </p:nvSpPr>
        <p:spPr>
          <a:xfrm>
            <a:off x="4165846" y="3543158"/>
            <a:ext cx="1708944" cy="3132000"/>
          </a:xfrm>
          <a:prstGeom prst="round2Same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8000" rIns="36000" bIns="18000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MY" sz="10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/>
              <a:ea typeface="+mn-ea"/>
              <a:cs typeface="Segoe UI"/>
              <a:sym typeface="Arial"/>
            </a:endParaRPr>
          </a:p>
        </p:txBody>
      </p:sp>
      <p:sp>
        <p:nvSpPr>
          <p:cNvPr id="107" name="Rectangle: Top Corners Rounded 106">
            <a:extLst>
              <a:ext uri="{FF2B5EF4-FFF2-40B4-BE49-F238E27FC236}">
                <a16:creationId xmlns:a16="http://schemas.microsoft.com/office/drawing/2014/main" id="{3DCB40C1-40D3-AF14-AA7A-45FF3BA83502}"/>
              </a:ext>
            </a:extLst>
          </p:cNvPr>
          <p:cNvSpPr/>
          <p:nvPr/>
        </p:nvSpPr>
        <p:spPr>
          <a:xfrm>
            <a:off x="76740" y="3543158"/>
            <a:ext cx="1692000" cy="3132000"/>
          </a:xfrm>
          <a:prstGeom prst="round2Same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8000" rIns="36000" bIns="18000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MY" sz="10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A3DF7C-B7A2-EDBC-E191-259C7D07220A}"/>
              </a:ext>
            </a:extLst>
          </p:cNvPr>
          <p:cNvSpPr txBox="1"/>
          <p:nvPr/>
        </p:nvSpPr>
        <p:spPr>
          <a:xfrm>
            <a:off x="0" y="-19616"/>
            <a:ext cx="12192000" cy="553998"/>
          </a:xfrm>
          <a:prstGeom prst="rect">
            <a:avLst/>
          </a:prstGeom>
          <a:solidFill>
            <a:srgbClr val="0070C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Online Training for Counsellors &amp; Teachers 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F937A4A-63B9-36A3-D03F-C093EF1674F7}"/>
              </a:ext>
            </a:extLst>
          </p:cNvPr>
          <p:cNvSpPr txBox="1"/>
          <p:nvPr/>
        </p:nvSpPr>
        <p:spPr>
          <a:xfrm>
            <a:off x="723101" y="534382"/>
            <a:ext cx="10696761" cy="694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300" normalizeH="0" baseline="0" noProof="0">
                <a:ln>
                  <a:noFill/>
                </a:ln>
                <a:solidFill>
                  <a:srgbClr val="003F79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Segoe UI" panose="020B0502040204020203" pitchFamily="34" charset="0"/>
              </a:rPr>
              <a:t>PROFESSIONALISME DEVELOPMENT</a:t>
            </a:r>
          </a:p>
          <a:p>
            <a:pPr marL="0" marR="0" lvl="0" indent="0" algn="ctr" defTabSz="91437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300" normalizeH="0" baseline="0" noProof="0">
                <a:ln>
                  <a:noFill/>
                </a:ln>
                <a:solidFill>
                  <a:srgbClr val="003F79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Through Learning Management System (LMS): </a:t>
            </a:r>
          </a:p>
        </p:txBody>
      </p:sp>
      <p:pic>
        <p:nvPicPr>
          <p:cNvPr id="4" name="Picture 2" descr="MyMAHIR">
            <a:extLst>
              <a:ext uri="{FF2B5EF4-FFF2-40B4-BE49-F238E27FC236}">
                <a16:creationId xmlns:a16="http://schemas.microsoft.com/office/drawing/2014/main" id="{3C02F01C-190C-D055-F4FB-E614A9AD3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2156" y="813067"/>
            <a:ext cx="3925499" cy="135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C8927D-54D3-7866-9B73-72EAF3448B9F}"/>
              </a:ext>
            </a:extLst>
          </p:cNvPr>
          <p:cNvSpPr txBox="1"/>
          <p:nvPr/>
        </p:nvSpPr>
        <p:spPr>
          <a:xfrm>
            <a:off x="2410080" y="1906056"/>
            <a:ext cx="7469096" cy="442674"/>
          </a:xfrm>
          <a:prstGeom prst="roundRect">
            <a:avLst/>
          </a:prstGeom>
          <a:solidFill>
            <a:schemeClr val="tx2"/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Benefited 2,000 counselors from SMK, KV, SMT &amp; MRSM in 2026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E7B6D918-C14D-755F-D439-B3B39102E05E}"/>
              </a:ext>
            </a:extLst>
          </p:cNvPr>
          <p:cNvSpPr/>
          <p:nvPr/>
        </p:nvSpPr>
        <p:spPr>
          <a:xfrm>
            <a:off x="2094988" y="2442401"/>
            <a:ext cx="1692000" cy="1008000"/>
          </a:xfrm>
          <a:prstGeom prst="roundRect">
            <a:avLst/>
          </a:prstGeom>
          <a:noFill/>
          <a:ln>
            <a:solidFill>
              <a:srgbClr val="13416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8000" rIns="36000" bIns="18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Competency 2: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Labour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Market Trends and Data</a:t>
            </a:r>
            <a:endParaRPr kumimoji="0" lang="en-MY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80697D7A-3950-4539-CAE9-9518E8B49AE8}"/>
              </a:ext>
            </a:extLst>
          </p:cNvPr>
          <p:cNvSpPr/>
          <p:nvPr/>
        </p:nvSpPr>
        <p:spPr>
          <a:xfrm>
            <a:off x="10503472" y="4826000"/>
            <a:ext cx="1485900" cy="86012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8000" rIns="36000" bIns="18000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0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Completion of Train-the-Trainer (TTT)</a:t>
            </a:r>
            <a:endParaRPr kumimoji="0" lang="en-MY" sz="1000" b="1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/>
              <a:ea typeface="+mn-ea"/>
              <a:cs typeface="Segoe UI"/>
              <a:sym typeface="Arial"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A9502EBC-89B1-FA45-8BE6-A397D57402FE}"/>
              </a:ext>
            </a:extLst>
          </p:cNvPr>
          <p:cNvSpPr/>
          <p:nvPr/>
        </p:nvSpPr>
        <p:spPr>
          <a:xfrm>
            <a:off x="43414" y="2442401"/>
            <a:ext cx="1692000" cy="100800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8000" rIns="36000" bIns="18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Competency 1: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Structured Career Guidance</a:t>
            </a:r>
            <a:endParaRPr kumimoji="0" lang="en-MY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60" name="Arrow: Right 59">
            <a:extLst>
              <a:ext uri="{FF2B5EF4-FFF2-40B4-BE49-F238E27FC236}">
                <a16:creationId xmlns:a16="http://schemas.microsoft.com/office/drawing/2014/main" id="{4DFDB548-BAB0-9945-27B6-9E9BD6740E52}"/>
              </a:ext>
            </a:extLst>
          </p:cNvPr>
          <p:cNvSpPr/>
          <p:nvPr/>
        </p:nvSpPr>
        <p:spPr>
          <a:xfrm>
            <a:off x="1735414" y="2749050"/>
            <a:ext cx="347695" cy="30258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Arrow: Right 60">
            <a:extLst>
              <a:ext uri="{FF2B5EF4-FFF2-40B4-BE49-F238E27FC236}">
                <a16:creationId xmlns:a16="http://schemas.microsoft.com/office/drawing/2014/main" id="{D70E38C7-B6EA-EDB3-445F-6587C77C7CAC}"/>
              </a:ext>
            </a:extLst>
          </p:cNvPr>
          <p:cNvSpPr/>
          <p:nvPr/>
        </p:nvSpPr>
        <p:spPr>
          <a:xfrm>
            <a:off x="3803932" y="2741644"/>
            <a:ext cx="347695" cy="30258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B5FE9705-EC0F-55E9-4A4A-F0673D538D00}"/>
              </a:ext>
            </a:extLst>
          </p:cNvPr>
          <p:cNvSpPr/>
          <p:nvPr/>
        </p:nvSpPr>
        <p:spPr>
          <a:xfrm>
            <a:off x="4164778" y="2416259"/>
            <a:ext cx="1692000" cy="1008000"/>
          </a:xfrm>
          <a:prstGeom prst="roundRect">
            <a:avLst/>
          </a:prstGeom>
          <a:noFill/>
          <a:ln>
            <a:solidFill>
              <a:srgbClr val="13416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8000" rIns="36000" bIns="18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Competency 3: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Career mapping in TVET/STEM</a:t>
            </a:r>
            <a:endParaRPr kumimoji="0" lang="en-MY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4D6A1009-F46D-547D-7EF0-FDBF89CB6AFF}"/>
              </a:ext>
            </a:extLst>
          </p:cNvPr>
          <p:cNvSpPr/>
          <p:nvPr/>
        </p:nvSpPr>
        <p:spPr>
          <a:xfrm>
            <a:off x="6244252" y="2416259"/>
            <a:ext cx="1692000" cy="1008000"/>
          </a:xfrm>
          <a:prstGeom prst="roundRect">
            <a:avLst/>
          </a:prstGeom>
          <a:noFill/>
          <a:ln>
            <a:solidFill>
              <a:srgbClr val="13416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8000" rIns="36000" bIns="18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Competency 4: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Industry Input and AI Literacy</a:t>
            </a:r>
            <a:endParaRPr kumimoji="0" lang="en-MY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70" name="Arrow: Right 69">
            <a:extLst>
              <a:ext uri="{FF2B5EF4-FFF2-40B4-BE49-F238E27FC236}">
                <a16:creationId xmlns:a16="http://schemas.microsoft.com/office/drawing/2014/main" id="{44F865B3-2F8E-6C8C-5FE5-4749C786697A}"/>
              </a:ext>
            </a:extLst>
          </p:cNvPr>
          <p:cNvSpPr/>
          <p:nvPr/>
        </p:nvSpPr>
        <p:spPr>
          <a:xfrm>
            <a:off x="5874790" y="2741644"/>
            <a:ext cx="347695" cy="30258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Arrow: Right 70">
            <a:extLst>
              <a:ext uri="{FF2B5EF4-FFF2-40B4-BE49-F238E27FC236}">
                <a16:creationId xmlns:a16="http://schemas.microsoft.com/office/drawing/2014/main" id="{C3B361D2-A1FE-71E8-5AAA-A036FE90631A}"/>
              </a:ext>
            </a:extLst>
          </p:cNvPr>
          <p:cNvSpPr/>
          <p:nvPr/>
        </p:nvSpPr>
        <p:spPr>
          <a:xfrm>
            <a:off x="7957801" y="2773684"/>
            <a:ext cx="347695" cy="30258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DC1B12E1-AFFB-7328-9F7C-B5D27D2A8037}"/>
              </a:ext>
            </a:extLst>
          </p:cNvPr>
          <p:cNvSpPr/>
          <p:nvPr/>
        </p:nvSpPr>
        <p:spPr>
          <a:xfrm>
            <a:off x="8328253" y="2420974"/>
            <a:ext cx="1692000" cy="1008000"/>
          </a:xfrm>
          <a:prstGeom prst="roundRect">
            <a:avLst/>
          </a:prstGeom>
          <a:noFill/>
          <a:ln>
            <a:solidFill>
              <a:srgbClr val="13416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8000" rIns="36000" bIns="18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Competency 5: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Professionalism and Industry Standards Recognition</a:t>
            </a:r>
            <a:endParaRPr kumimoji="0" lang="en-MY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78" name="Arrow: Right 77">
            <a:extLst>
              <a:ext uri="{FF2B5EF4-FFF2-40B4-BE49-F238E27FC236}">
                <a16:creationId xmlns:a16="http://schemas.microsoft.com/office/drawing/2014/main" id="{A0CE84AD-3131-C85D-CE8E-A1DDC7754C95}"/>
              </a:ext>
            </a:extLst>
          </p:cNvPr>
          <p:cNvSpPr/>
          <p:nvPr/>
        </p:nvSpPr>
        <p:spPr>
          <a:xfrm>
            <a:off x="10036490" y="2765711"/>
            <a:ext cx="347695" cy="30258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DBBE2C2E-3DEF-7E00-AF03-1DA1177FE611}"/>
              </a:ext>
            </a:extLst>
          </p:cNvPr>
          <p:cNvSpPr/>
          <p:nvPr/>
        </p:nvSpPr>
        <p:spPr>
          <a:xfrm>
            <a:off x="10400422" y="2416259"/>
            <a:ext cx="1692000" cy="10080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13416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8000" rIns="36000" bIns="18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COMPETENT TEACHERS</a:t>
            </a:r>
            <a:endParaRPr kumimoji="0" lang="en-MY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9CF4EB89-43A8-9976-F23F-7FBE96ED39CC}"/>
              </a:ext>
            </a:extLst>
          </p:cNvPr>
          <p:cNvSpPr/>
          <p:nvPr/>
        </p:nvSpPr>
        <p:spPr>
          <a:xfrm>
            <a:off x="2094988" y="3543158"/>
            <a:ext cx="1708944" cy="3132000"/>
          </a:xfrm>
          <a:prstGeom prst="round2Same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8000" rIns="36000" bIns="18000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MY" sz="10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B747C8A-8248-4F35-C0EF-843A3DE6EA5C}"/>
              </a:ext>
            </a:extLst>
          </p:cNvPr>
          <p:cNvSpPr/>
          <p:nvPr/>
        </p:nvSpPr>
        <p:spPr>
          <a:xfrm>
            <a:off x="169532" y="3607724"/>
            <a:ext cx="1485900" cy="876300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Ability to conduct systematic and high-impact career guidance sessions</a:t>
            </a:r>
            <a:endParaRPr kumimoji="0" lang="en-MY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53C243D-ADF2-DE80-EE3E-E73DEFE2F5D2}"/>
              </a:ext>
            </a:extLst>
          </p:cNvPr>
          <p:cNvSpPr/>
          <p:nvPr/>
        </p:nvSpPr>
        <p:spPr>
          <a:xfrm>
            <a:off x="76739" y="4590181"/>
            <a:ext cx="1691999" cy="1944000"/>
          </a:xfrm>
          <a:prstGeom prst="rect">
            <a:avLst/>
          </a:prstGeom>
          <a:noFill/>
          <a:ln w="12700">
            <a:noFill/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Session 1: Career Guidance Practice and Methodology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Training outline:</a:t>
            </a:r>
          </a:p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Introduction to career guidance</a:t>
            </a:r>
          </a:p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Roles and scope of career development</a:t>
            </a:r>
          </a:p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Introduction to students’ career pathway planning</a:t>
            </a:r>
            <a:endParaRPr kumimoji="0" lang="en-MY" sz="9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FD664E9-4EC6-13FD-39F4-CF576DC0EFA3}"/>
              </a:ext>
            </a:extLst>
          </p:cNvPr>
          <p:cNvSpPr/>
          <p:nvPr/>
        </p:nvSpPr>
        <p:spPr>
          <a:xfrm>
            <a:off x="2206937" y="3605981"/>
            <a:ext cx="1485900" cy="876300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Ability to interpret and use </a:t>
            </a:r>
            <a:r>
              <a:rPr kumimoji="0" lang="en-US" sz="1000" b="0" i="0" u="none" strike="noStrike" kern="0" cap="none" spc="0" normalizeH="0" baseline="0" noProof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labour</a:t>
            </a: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 market data in career guidance session</a:t>
            </a:r>
            <a:endParaRPr kumimoji="0" lang="en-MY" sz="10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/>
              <a:ea typeface="+mn-ea"/>
              <a:cs typeface="Segoe UI"/>
              <a:sym typeface="Arial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C73625B-B01F-C3A9-482D-26093BC3983C}"/>
              </a:ext>
            </a:extLst>
          </p:cNvPr>
          <p:cNvSpPr/>
          <p:nvPr/>
        </p:nvSpPr>
        <p:spPr>
          <a:xfrm>
            <a:off x="2102346" y="4590181"/>
            <a:ext cx="1731097" cy="1944000"/>
          </a:xfrm>
          <a:prstGeom prst="rect">
            <a:avLst/>
          </a:prstGeom>
          <a:noFill/>
          <a:ln w="12700">
            <a:noFill/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9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Session 2: </a:t>
            </a: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Introduction to </a:t>
            </a:r>
            <a:r>
              <a:rPr kumimoji="0" lang="en-US" sz="900" b="1" i="0" u="none" strike="noStrike" kern="0" cap="none" spc="0" normalizeH="0" baseline="0" noProof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Labour</a:t>
            </a: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 Market Analysis</a:t>
            </a:r>
            <a:endParaRPr kumimoji="0" lang="nl-NL" sz="900" b="1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/>
              <a:ea typeface="+mn-ea"/>
              <a:cs typeface="Segoe UI"/>
              <a:sym typeface="Arial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Training outline:</a:t>
            </a:r>
          </a:p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Understanding current and future industry demand</a:t>
            </a:r>
          </a:p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Identifying sectors with high demand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AFA5669-EDEE-7F35-2641-91A5BA41FF1E}"/>
              </a:ext>
            </a:extLst>
          </p:cNvPr>
          <p:cNvSpPr/>
          <p:nvPr/>
        </p:nvSpPr>
        <p:spPr>
          <a:xfrm>
            <a:off x="4267828" y="3605981"/>
            <a:ext cx="1485900" cy="876300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Ability to guide students based on clear academic and skills pathways</a:t>
            </a:r>
            <a:endParaRPr kumimoji="0" lang="en-MY" sz="10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/>
              <a:ea typeface="+mn-ea"/>
              <a:cs typeface="Segoe UI"/>
              <a:sym typeface="Arial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32528AB-76BE-2F52-5BC5-4BCB2F4EFBD7}"/>
              </a:ext>
            </a:extLst>
          </p:cNvPr>
          <p:cNvSpPr/>
          <p:nvPr/>
        </p:nvSpPr>
        <p:spPr>
          <a:xfrm>
            <a:off x="4164778" y="4590181"/>
            <a:ext cx="1731097" cy="1944000"/>
          </a:xfrm>
          <a:prstGeom prst="rect">
            <a:avLst/>
          </a:prstGeom>
          <a:noFill/>
          <a:ln w="12700">
            <a:noFill/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Session 3: Education-to-Career Pathway Mapping (STEM &amp; TVET)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Training outline:</a:t>
            </a:r>
          </a:p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Providing explanation of career progression pathways</a:t>
            </a:r>
          </a:p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Helping students make informed decisions</a:t>
            </a:r>
            <a:endParaRPr kumimoji="0" lang="en-MY" sz="9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/>
              <a:ea typeface="+mn-ea"/>
              <a:cs typeface="Segoe UI"/>
              <a:sym typeface="Arial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7B8AF3D-A3DA-8E5B-64DE-3C51161D03F0}"/>
              </a:ext>
            </a:extLst>
          </p:cNvPr>
          <p:cNvSpPr/>
          <p:nvPr/>
        </p:nvSpPr>
        <p:spPr>
          <a:xfrm>
            <a:off x="6347302" y="3605981"/>
            <a:ext cx="1485900" cy="876300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Ability to integrate industry perspectives and AI adoption</a:t>
            </a:r>
            <a:endParaRPr kumimoji="0" lang="en-MY" sz="1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Segoe UI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31FBCFD-06B8-E4F6-A4E1-95F2D699DDD1}"/>
              </a:ext>
            </a:extLst>
          </p:cNvPr>
          <p:cNvSpPr/>
          <p:nvPr/>
        </p:nvSpPr>
        <p:spPr>
          <a:xfrm>
            <a:off x="6257789" y="4590181"/>
            <a:ext cx="1731097" cy="1944000"/>
          </a:xfrm>
          <a:prstGeom prst="rect">
            <a:avLst/>
          </a:prstGeom>
          <a:noFill/>
          <a:ln w="12700">
            <a:noFill/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Session 4: Industry Sharing and AI Application Training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Training outline:</a:t>
            </a:r>
          </a:p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Sharing on industry developments and the impact of AI technology on the world of work</a:t>
            </a:r>
          </a:p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Training on the use of AI in counseling and teaching sessions</a:t>
            </a:r>
            <a:endParaRPr kumimoji="0" lang="en-MY" sz="9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/>
              <a:ea typeface="+mn-ea"/>
              <a:cs typeface="Segoe UI"/>
              <a:sym typeface="Arial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65803FD-D3F6-7C69-9E70-4E515D07774D}"/>
              </a:ext>
            </a:extLst>
          </p:cNvPr>
          <p:cNvSpPr/>
          <p:nvPr/>
        </p:nvSpPr>
        <p:spPr>
          <a:xfrm>
            <a:off x="8431303" y="3605981"/>
            <a:ext cx="1485900" cy="876300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Ability to practice career guidance aligned with national standards</a:t>
            </a:r>
            <a:endParaRPr kumimoji="0" lang="en-MY" sz="10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/>
              <a:ea typeface="+mn-ea"/>
              <a:cs typeface="Segoe UI"/>
              <a:sym typeface="Arial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85D8E97-D63D-FFC8-03DF-F6AC3E569715}"/>
              </a:ext>
            </a:extLst>
          </p:cNvPr>
          <p:cNvSpPr/>
          <p:nvPr/>
        </p:nvSpPr>
        <p:spPr>
          <a:xfrm>
            <a:off x="8303687" y="4586195"/>
            <a:ext cx="1731097" cy="1944000"/>
          </a:xfrm>
          <a:prstGeom prst="rect">
            <a:avLst/>
          </a:prstGeom>
          <a:noFill/>
          <a:ln w="12700">
            <a:noFill/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Session 5: Certification by </a:t>
            </a:r>
            <a:r>
              <a:rPr kumimoji="0" lang="en-US" sz="900" b="1" i="0" u="none" strike="noStrike" kern="0" cap="none" spc="0" normalizeH="0" baseline="0" noProof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MyMahir</a:t>
            </a:r>
            <a:endParaRPr kumimoji="0" lang="en-US" sz="900" b="1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/>
              <a:ea typeface="+mn-ea"/>
              <a:cs typeface="Segoe UI"/>
              <a:sym typeface="Arial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Training outline:</a:t>
            </a:r>
          </a:p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Meeting </a:t>
            </a:r>
            <a:r>
              <a:rPr kumimoji="0" lang="en-US" sz="900" b="0" i="0" u="none" strike="noStrike" kern="0" cap="none" spc="0" normalizeH="0" baseline="0" noProof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MyMahir</a:t>
            </a: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 certification requirements</a:t>
            </a:r>
          </a:p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Enhancing credibility as a counselor and GBK (Guidance and Counseling Teacher) as a career reference center</a:t>
            </a:r>
          </a:p>
          <a:p>
            <a:pPr marL="171450" marR="0" lvl="0" indent="-1714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Practicing ethics and professional career guidance standards</a:t>
            </a:r>
            <a:endParaRPr kumimoji="0" lang="en-MY" sz="9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/>
              <a:ea typeface="+mn-ea"/>
              <a:cs typeface="Segoe UI"/>
              <a:sym typeface="Arial"/>
            </a:endParaRPr>
          </a:p>
        </p:txBody>
      </p:sp>
      <p:sp>
        <p:nvSpPr>
          <p:cNvPr id="28" name="Flowchart: Display 27">
            <a:extLst>
              <a:ext uri="{FF2B5EF4-FFF2-40B4-BE49-F238E27FC236}">
                <a16:creationId xmlns:a16="http://schemas.microsoft.com/office/drawing/2014/main" id="{8769A31E-A186-8BAC-58C9-1EDBAA97A9CE}"/>
              </a:ext>
            </a:extLst>
          </p:cNvPr>
          <p:cNvSpPr/>
          <p:nvPr/>
        </p:nvSpPr>
        <p:spPr>
          <a:xfrm rot="16200000">
            <a:off x="10605003" y="3352289"/>
            <a:ext cx="1282842" cy="1664579"/>
          </a:xfrm>
          <a:prstGeom prst="flowChartDisplay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1219EC2-F151-62DA-A6F6-21EEE7E4284E}"/>
              </a:ext>
            </a:extLst>
          </p:cNvPr>
          <p:cNvSpPr/>
          <p:nvPr/>
        </p:nvSpPr>
        <p:spPr>
          <a:xfrm>
            <a:off x="10468771" y="3666522"/>
            <a:ext cx="1485900" cy="876300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Certification and competency validation by </a:t>
            </a:r>
            <a:r>
              <a:rPr kumimoji="0" lang="en-US" sz="1000" b="0" i="0" u="none" strike="noStrike" kern="0" cap="none" spc="0" normalizeH="0" baseline="0" noProof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MyMahir</a:t>
            </a: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 FSTC &amp; NAICI</a:t>
            </a:r>
            <a:endParaRPr kumimoji="0" lang="en-MY" sz="10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/>
              <a:ea typeface="+mn-ea"/>
              <a:cs typeface="Segoe UI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E186F8-CF8C-B323-DC41-47AD291931A1}"/>
              </a:ext>
            </a:extLst>
          </p:cNvPr>
          <p:cNvSpPr txBox="1"/>
          <p:nvPr/>
        </p:nvSpPr>
        <p:spPr>
          <a:xfrm>
            <a:off x="7936252" y="1206230"/>
            <a:ext cx="2926820" cy="646331"/>
          </a:xfrm>
          <a:prstGeom prst="rect">
            <a:avLst/>
          </a:prstGeom>
          <a:solidFill>
            <a:srgbClr val="F79646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Convention with MOU signing: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TalentCorp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x MOE x NAIO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Target: June 2026</a:t>
            </a:r>
            <a:endParaRPr kumimoji="0" lang="en-MY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1DAF31-B40F-C1F3-2098-0ABD6BC9C079}"/>
              </a:ext>
            </a:extLst>
          </p:cNvPr>
          <p:cNvSpPr txBox="1"/>
          <p:nvPr/>
        </p:nvSpPr>
        <p:spPr>
          <a:xfrm>
            <a:off x="6458509" y="6379444"/>
            <a:ext cx="15171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AI awareness</a:t>
            </a:r>
            <a:endParaRPr kumimoji="0" lang="en-MY" sz="1200" b="1" i="0" u="none" strike="noStrike" kern="1200" cap="none" spc="0" normalizeH="0" baseline="0" noProof="0">
              <a:ln>
                <a:noFill/>
              </a:ln>
              <a:solidFill>
                <a:srgbClr val="F7964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9125043"/>
      </p:ext>
    </p:extLst>
  </p:cSld>
  <p:clrMapOvr>
    <a:masterClrMapping/>
  </p:clrMapOvr>
  <p:transition spd="slow">
    <p:wipe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86DCE-4B1F-C924-D472-29929589F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ECF7FB4-C5DD-A887-6D06-D4AEE4B68083}"/>
              </a:ext>
            </a:extLst>
          </p:cNvPr>
          <p:cNvSpPr/>
          <p:nvPr/>
        </p:nvSpPr>
        <p:spPr>
          <a:xfrm>
            <a:off x="165892" y="925468"/>
            <a:ext cx="10193241" cy="5407546"/>
          </a:xfrm>
          <a:custGeom>
            <a:avLst/>
            <a:gdLst>
              <a:gd name="connsiteX0" fmla="*/ 9452510 w 10193241"/>
              <a:gd name="connsiteY0" fmla="*/ 0 h 5407546"/>
              <a:gd name="connsiteX1" fmla="*/ 9462245 w 10193241"/>
              <a:gd name="connsiteY1" fmla="*/ 35303 h 5407546"/>
              <a:gd name="connsiteX2" fmla="*/ 9996973 w 10193241"/>
              <a:gd name="connsiteY2" fmla="*/ 35303 h 5407546"/>
              <a:gd name="connsiteX3" fmla="*/ 9996973 w 10193241"/>
              <a:gd name="connsiteY3" fmla="*/ 1974392 h 5407546"/>
              <a:gd name="connsiteX4" fmla="*/ 10193241 w 10193241"/>
              <a:gd name="connsiteY4" fmla="*/ 2686121 h 5407546"/>
              <a:gd name="connsiteX5" fmla="*/ 9996973 w 10193241"/>
              <a:gd name="connsiteY5" fmla="*/ 3397851 h 5407546"/>
              <a:gd name="connsiteX6" fmla="*/ 9996973 w 10193241"/>
              <a:gd name="connsiteY6" fmla="*/ 5407546 h 5407546"/>
              <a:gd name="connsiteX7" fmla="*/ 0 w 10193241"/>
              <a:gd name="connsiteY7" fmla="*/ 5407546 h 5407546"/>
              <a:gd name="connsiteX8" fmla="*/ 0 w 10193241"/>
              <a:gd name="connsiteY8" fmla="*/ 35303 h 5407546"/>
              <a:gd name="connsiteX9" fmla="*/ 9452510 w 10193241"/>
              <a:gd name="connsiteY9" fmla="*/ 35303 h 5407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193241" h="5407546">
                <a:moveTo>
                  <a:pt x="9452510" y="0"/>
                </a:moveTo>
                <a:lnTo>
                  <a:pt x="9462245" y="35303"/>
                </a:lnTo>
                <a:lnTo>
                  <a:pt x="9996973" y="35303"/>
                </a:lnTo>
                <a:lnTo>
                  <a:pt x="9996973" y="1974392"/>
                </a:lnTo>
                <a:lnTo>
                  <a:pt x="10193241" y="2686121"/>
                </a:lnTo>
                <a:lnTo>
                  <a:pt x="9996973" y="3397851"/>
                </a:lnTo>
                <a:lnTo>
                  <a:pt x="9996973" y="5407546"/>
                </a:lnTo>
                <a:lnTo>
                  <a:pt x="0" y="5407546"/>
                </a:lnTo>
                <a:lnTo>
                  <a:pt x="0" y="35303"/>
                </a:lnTo>
                <a:lnTo>
                  <a:pt x="9452510" y="35303"/>
                </a:lnTo>
                <a:close/>
              </a:path>
            </a:pathLst>
          </a:custGeom>
          <a:solidFill>
            <a:srgbClr val="F2F2F2">
              <a:alpha val="3098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BFFC50-759E-E5D4-566E-E0F397BFAE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ctr"/>
          <a:lstStyle/>
          <a:p>
            <a:r>
              <a:rPr lang="en-US">
                <a:latin typeface="Segoe UI"/>
                <a:cs typeface="Segoe UI"/>
              </a:rPr>
              <a:t>LMS COURSE OUTLINE</a:t>
            </a:r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760ACC1-A03C-FAAD-3718-28FFCDD454E7}"/>
              </a:ext>
            </a:extLst>
          </p:cNvPr>
          <p:cNvSpPr/>
          <p:nvPr/>
        </p:nvSpPr>
        <p:spPr>
          <a:xfrm>
            <a:off x="206570" y="2660246"/>
            <a:ext cx="1620000" cy="1926874"/>
          </a:xfrm>
          <a:prstGeom prst="rect">
            <a:avLst/>
          </a:prstGeom>
          <a:noFill/>
          <a:ln w="12700">
            <a:solidFill>
              <a:schemeClr val="accent6">
                <a:lumMod val="10000"/>
              </a:schemeClr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Training outline:</a:t>
            </a:r>
          </a:p>
          <a:p>
            <a:pPr marL="87313" marR="0" lvl="0" indent="-8731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Introduction to LMS</a:t>
            </a:r>
          </a:p>
          <a:p>
            <a:pPr marL="87313" marR="0" lvl="0" indent="-8731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0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Students Career Roadmap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38251C3-2BE4-70F9-A8DB-77B0B92F15E9}"/>
              </a:ext>
            </a:extLst>
          </p:cNvPr>
          <p:cNvSpPr/>
          <p:nvPr/>
        </p:nvSpPr>
        <p:spPr>
          <a:xfrm>
            <a:off x="4220008" y="2657882"/>
            <a:ext cx="1620000" cy="1926874"/>
          </a:xfrm>
          <a:prstGeom prst="rect">
            <a:avLst/>
          </a:prstGeom>
          <a:noFill/>
          <a:ln w="12700">
            <a:solidFill>
              <a:schemeClr val="accent6">
                <a:lumMod val="10000"/>
              </a:schemeClr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Training outline:</a:t>
            </a:r>
          </a:p>
          <a:p>
            <a:pPr marL="87313" marR="0" lvl="0" indent="-8731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0" err="1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MyNext</a:t>
            </a:r>
            <a:r>
              <a:rPr lang="en-US" sz="1200" kern="0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 Registration</a:t>
            </a:r>
          </a:p>
          <a:p>
            <a:pPr marL="87313" marR="0" lvl="0" indent="-8731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School Dashboard</a:t>
            </a:r>
          </a:p>
          <a:p>
            <a:pPr marL="87313" marR="0" lvl="0" indent="-8731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0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Students Analytics</a:t>
            </a: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/>
              <a:ea typeface="+mn-ea"/>
              <a:cs typeface="Segoe UI"/>
              <a:sym typeface="Arial"/>
            </a:endParaRPr>
          </a:p>
          <a:p>
            <a:pPr marL="87313" marR="0" lvl="0" indent="-8731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0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Students Data Analysis using </a:t>
            </a:r>
            <a:r>
              <a:rPr lang="en-US" sz="1200" kern="0" err="1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MyMahir</a:t>
            </a:r>
            <a:r>
              <a:rPr lang="en-US" sz="1200" kern="0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 and world Jobs  Trends</a:t>
            </a:r>
          </a:p>
          <a:p>
            <a:pPr marR="0" lvl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MY" sz="12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41F0B3-5369-59AF-1A60-AC4AB06CD2EE}"/>
              </a:ext>
            </a:extLst>
          </p:cNvPr>
          <p:cNvSpPr/>
          <p:nvPr/>
        </p:nvSpPr>
        <p:spPr>
          <a:xfrm>
            <a:off x="2158050" y="2657882"/>
            <a:ext cx="1620000" cy="1926874"/>
          </a:xfrm>
          <a:prstGeom prst="rect">
            <a:avLst/>
          </a:prstGeom>
          <a:noFill/>
          <a:ln w="12700">
            <a:solidFill>
              <a:schemeClr val="accent6">
                <a:lumMod val="10000"/>
              </a:schemeClr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Training outline:</a:t>
            </a:r>
          </a:p>
          <a:p>
            <a:pPr marL="87313" marR="0" lvl="0" indent="-8731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0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List of jobs &amp; skills</a:t>
            </a:r>
          </a:p>
          <a:p>
            <a:pPr marL="87313" marR="0" lvl="0" indent="-8731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World Trend on Jobs &amp; Skills</a:t>
            </a:r>
          </a:p>
          <a:p>
            <a:pPr marL="87313" marR="0" lvl="0" indent="-8731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0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Information seeking by using </a:t>
            </a:r>
            <a:r>
              <a:rPr lang="en-US" sz="1200" kern="0" err="1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MyMahir</a:t>
            </a:r>
            <a:r>
              <a:rPr lang="en-US" sz="1200" kern="0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 publications and AI Application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11E6841-C3EB-0780-B9C7-FC456F1B074E}"/>
              </a:ext>
            </a:extLst>
          </p:cNvPr>
          <p:cNvSpPr/>
          <p:nvPr/>
        </p:nvSpPr>
        <p:spPr>
          <a:xfrm>
            <a:off x="6351994" y="2657882"/>
            <a:ext cx="1620000" cy="1926874"/>
          </a:xfrm>
          <a:prstGeom prst="rect">
            <a:avLst/>
          </a:prstGeom>
          <a:noFill/>
          <a:ln w="12700">
            <a:solidFill>
              <a:schemeClr val="accent6">
                <a:lumMod val="10000"/>
              </a:schemeClr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Training outline:</a:t>
            </a:r>
          </a:p>
          <a:p>
            <a:pPr marL="87313" marR="0" lvl="0" indent="-8731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0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After SPM Choices</a:t>
            </a:r>
          </a:p>
          <a:p>
            <a:pPr marL="87313" marR="0" lvl="0" indent="-8731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0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Academic Path</a:t>
            </a:r>
          </a:p>
          <a:p>
            <a:pPr marL="87313" marR="0" lvl="0" indent="-8731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0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TVET Path</a:t>
            </a:r>
          </a:p>
          <a:p>
            <a:pPr marL="87313" marR="0" lvl="0" indent="-8731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0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Mapping education path with </a:t>
            </a:r>
            <a:r>
              <a:rPr lang="en-US" sz="1200" kern="0" err="1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MyNext</a:t>
            </a:r>
            <a:r>
              <a:rPr lang="en-US" sz="1200" kern="0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 profiling and </a:t>
            </a:r>
            <a:r>
              <a:rPr lang="en-US" sz="1200" kern="0" err="1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MyMahir</a:t>
            </a:r>
            <a:r>
              <a:rPr lang="en-US" sz="1200" kern="0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 findings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89014FF-D39F-6E34-4210-FC3F0D20A029}"/>
              </a:ext>
            </a:extLst>
          </p:cNvPr>
          <p:cNvSpPr/>
          <p:nvPr/>
        </p:nvSpPr>
        <p:spPr>
          <a:xfrm>
            <a:off x="8411044" y="2657882"/>
            <a:ext cx="1620000" cy="1926874"/>
          </a:xfrm>
          <a:prstGeom prst="rect">
            <a:avLst/>
          </a:prstGeom>
          <a:noFill/>
          <a:ln w="12700">
            <a:solidFill>
              <a:schemeClr val="accent6">
                <a:lumMod val="10000"/>
              </a:schemeClr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Training outline:</a:t>
            </a:r>
          </a:p>
          <a:p>
            <a:pPr marL="87313" marR="0" lvl="0" indent="-8731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0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Scholarship Application</a:t>
            </a:r>
          </a:p>
          <a:p>
            <a:pPr marL="87313" marR="0" lvl="0" indent="-8731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0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Resume Writing</a:t>
            </a:r>
          </a:p>
          <a:p>
            <a:pPr marL="87313" marR="0" lvl="0" indent="-8731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0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Preparing for Interview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A0857D7-95CE-82D7-4BDB-D71B7FC1CEC3}"/>
              </a:ext>
            </a:extLst>
          </p:cNvPr>
          <p:cNvSpPr/>
          <p:nvPr/>
        </p:nvSpPr>
        <p:spPr>
          <a:xfrm>
            <a:off x="295076" y="1306818"/>
            <a:ext cx="1440000" cy="3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Session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F8BCB1-864A-1AD6-DE87-BF7C6B2192A9}"/>
              </a:ext>
            </a:extLst>
          </p:cNvPr>
          <p:cNvSpPr/>
          <p:nvPr/>
        </p:nvSpPr>
        <p:spPr>
          <a:xfrm>
            <a:off x="296570" y="1630819"/>
            <a:ext cx="1440000" cy="6424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Introduction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FE5803-CC27-5499-B228-041E64F904FE}"/>
              </a:ext>
            </a:extLst>
          </p:cNvPr>
          <p:cNvSpPr/>
          <p:nvPr/>
        </p:nvSpPr>
        <p:spPr>
          <a:xfrm>
            <a:off x="2246556" y="1306818"/>
            <a:ext cx="1440000" cy="3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Session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62A907-54B0-933A-8628-9F34424EBC18}"/>
              </a:ext>
            </a:extLst>
          </p:cNvPr>
          <p:cNvSpPr/>
          <p:nvPr/>
        </p:nvSpPr>
        <p:spPr>
          <a:xfrm>
            <a:off x="4308513" y="1306818"/>
            <a:ext cx="1440000" cy="3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Session 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520F97-B488-6AE6-8711-01BBE74FE5D2}"/>
              </a:ext>
            </a:extLst>
          </p:cNvPr>
          <p:cNvSpPr/>
          <p:nvPr/>
        </p:nvSpPr>
        <p:spPr>
          <a:xfrm>
            <a:off x="6437606" y="1306818"/>
            <a:ext cx="1440000" cy="3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Session 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663A4F-4171-0305-5739-B8ABB9663FDA}"/>
              </a:ext>
            </a:extLst>
          </p:cNvPr>
          <p:cNvSpPr/>
          <p:nvPr/>
        </p:nvSpPr>
        <p:spPr>
          <a:xfrm>
            <a:off x="8502539" y="1306818"/>
            <a:ext cx="1440000" cy="3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Session 5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973ED4-872F-6B5F-1601-5409870A20CD}"/>
              </a:ext>
            </a:extLst>
          </p:cNvPr>
          <p:cNvSpPr/>
          <p:nvPr/>
        </p:nvSpPr>
        <p:spPr>
          <a:xfrm>
            <a:off x="10487500" y="2284190"/>
            <a:ext cx="1440000" cy="9664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200" b="1" kern="0">
                <a:solidFill>
                  <a:schemeClr val="bg1"/>
                </a:solidFill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Course </a:t>
            </a:r>
          </a:p>
          <a:p>
            <a:pPr algn="ctr"/>
            <a:r>
              <a:rPr lang="en-US" sz="1200" b="1" kern="0">
                <a:solidFill>
                  <a:schemeClr val="bg1"/>
                </a:solidFill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Completion</a:t>
            </a:r>
            <a:endParaRPr kumimoji="0" lang="en-US" sz="12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0B0004020202020204" pitchFamily="34" charset="0"/>
              <a:cs typeface="Poppins" panose="00000500000000000000" pitchFamily="2" charset="0"/>
              <a:sym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7296BC-3614-5E33-F9E8-999F7F7D7B7D}"/>
              </a:ext>
            </a:extLst>
          </p:cNvPr>
          <p:cNvSpPr/>
          <p:nvPr/>
        </p:nvSpPr>
        <p:spPr>
          <a:xfrm>
            <a:off x="2248050" y="1630818"/>
            <a:ext cx="1440000" cy="6424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0" lang="en-US" sz="1200" b="1" i="0" u="none" strike="noStrike" kern="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MyMahir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 &amp; AI Impact Study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1DF18A-16DF-7BE5-0D67-60E0BA33D4C4}"/>
              </a:ext>
            </a:extLst>
          </p:cNvPr>
          <p:cNvSpPr/>
          <p:nvPr/>
        </p:nvSpPr>
        <p:spPr>
          <a:xfrm>
            <a:off x="4310007" y="1630818"/>
            <a:ext cx="1440000" cy="6424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0" lang="en-US" sz="1200" b="1" i="0" u="none" strike="noStrike" kern="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MyNext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 Profiling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3DC3E5C-DD91-F3A7-48AB-5F22BC1AA48F}"/>
              </a:ext>
            </a:extLst>
          </p:cNvPr>
          <p:cNvSpPr/>
          <p:nvPr/>
        </p:nvSpPr>
        <p:spPr>
          <a:xfrm>
            <a:off x="6439100" y="1630818"/>
            <a:ext cx="1440000" cy="6424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Education Pathways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6FE57F-8ACF-474A-2358-3A68F81F0FC0}"/>
              </a:ext>
            </a:extLst>
          </p:cNvPr>
          <p:cNvSpPr/>
          <p:nvPr/>
        </p:nvSpPr>
        <p:spPr>
          <a:xfrm>
            <a:off x="8504033" y="1630818"/>
            <a:ext cx="1440000" cy="6424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Resume Writing &amp; Interview Preparation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72C94DC-CF69-867A-FFE1-B40FFD4BFC27}"/>
              </a:ext>
            </a:extLst>
          </p:cNvPr>
          <p:cNvSpPr/>
          <p:nvPr/>
        </p:nvSpPr>
        <p:spPr>
          <a:xfrm>
            <a:off x="295076" y="5674556"/>
            <a:ext cx="1440000" cy="432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0" lang="en-US" sz="120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Duration</a:t>
            </a:r>
          </a:p>
          <a:p>
            <a:pPr algn="ctr"/>
            <a:r>
              <a:rPr kumimoji="0" lang="en-US" sz="120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30 min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221D0B-35BE-A032-A1EE-FC3C07BD5075}"/>
              </a:ext>
            </a:extLst>
          </p:cNvPr>
          <p:cNvSpPr/>
          <p:nvPr/>
        </p:nvSpPr>
        <p:spPr>
          <a:xfrm>
            <a:off x="2243580" y="5674556"/>
            <a:ext cx="1440000" cy="432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200" kern="0">
                <a:solidFill>
                  <a:schemeClr val="tx1"/>
                </a:solidFill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Duration </a:t>
            </a:r>
          </a:p>
          <a:p>
            <a:pPr algn="ctr"/>
            <a:r>
              <a:rPr kumimoji="0" lang="en-US" sz="120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1 hours 30 min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0478025-62E4-3F58-D427-BAC5B89DD01A}"/>
              </a:ext>
            </a:extLst>
          </p:cNvPr>
          <p:cNvSpPr/>
          <p:nvPr/>
        </p:nvSpPr>
        <p:spPr>
          <a:xfrm>
            <a:off x="4308513" y="5674556"/>
            <a:ext cx="1440000" cy="432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0" lang="en-US" sz="120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Duration </a:t>
            </a:r>
          </a:p>
          <a:p>
            <a:pPr algn="ctr"/>
            <a:r>
              <a:rPr lang="en-US" sz="1200" kern="0">
                <a:solidFill>
                  <a:schemeClr val="tx1"/>
                </a:solidFill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1</a:t>
            </a:r>
            <a:r>
              <a:rPr kumimoji="0" lang="en-US" sz="120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 hour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4B83906-4973-97A2-BC71-E423CD83BE3E}"/>
              </a:ext>
            </a:extLst>
          </p:cNvPr>
          <p:cNvSpPr/>
          <p:nvPr/>
        </p:nvSpPr>
        <p:spPr>
          <a:xfrm>
            <a:off x="6437606" y="5674556"/>
            <a:ext cx="1440000" cy="432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0" lang="en-US" sz="120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Duration</a:t>
            </a:r>
          </a:p>
          <a:p>
            <a:pPr algn="ctr"/>
            <a:r>
              <a:rPr kumimoji="0" lang="en-US" sz="120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30 min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B7081CE-BE64-6C79-BFE4-6F55B8F4911D}"/>
              </a:ext>
            </a:extLst>
          </p:cNvPr>
          <p:cNvSpPr/>
          <p:nvPr/>
        </p:nvSpPr>
        <p:spPr>
          <a:xfrm>
            <a:off x="8502539" y="5674556"/>
            <a:ext cx="1440000" cy="432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200" kern="0">
                <a:solidFill>
                  <a:schemeClr val="tx1"/>
                </a:solidFill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Duration </a:t>
            </a:r>
          </a:p>
          <a:p>
            <a:pPr algn="ctr"/>
            <a:r>
              <a:rPr kumimoji="0" lang="en-US" sz="120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1 hours 30 min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AF40ECA-5A9B-0067-7D51-6A89CA62ABC8}"/>
              </a:ext>
            </a:extLst>
          </p:cNvPr>
          <p:cNvSpPr/>
          <p:nvPr/>
        </p:nvSpPr>
        <p:spPr>
          <a:xfrm>
            <a:off x="295076" y="4760065"/>
            <a:ext cx="1440000" cy="32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200" kern="0">
                <a:solidFill>
                  <a:schemeClr val="tx1"/>
                </a:solidFill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Quiz</a:t>
            </a:r>
            <a:endParaRPr kumimoji="0" lang="en-US" sz="120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0B0004020202020204" pitchFamily="34" charset="0"/>
              <a:cs typeface="Poppins" panose="00000500000000000000" pitchFamily="2" charset="0"/>
              <a:sym typeface="Arial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1EE3647-315E-F5ED-DD38-0F30A1F68BFB}"/>
              </a:ext>
            </a:extLst>
          </p:cNvPr>
          <p:cNvSpPr/>
          <p:nvPr/>
        </p:nvSpPr>
        <p:spPr>
          <a:xfrm>
            <a:off x="10487500" y="3383294"/>
            <a:ext cx="1440000" cy="468000"/>
          </a:xfrm>
          <a:prstGeom prst="rect">
            <a:avLst/>
          </a:prstGeom>
          <a:solidFill>
            <a:srgbClr val="FFFFAF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R="0" lvl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1200" b="1" kern="0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Assignment Submission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C447335-C86E-26BF-6F90-8C7B80EE8D57}"/>
              </a:ext>
            </a:extLst>
          </p:cNvPr>
          <p:cNvSpPr/>
          <p:nvPr/>
        </p:nvSpPr>
        <p:spPr>
          <a:xfrm>
            <a:off x="4308513" y="4758883"/>
            <a:ext cx="1440000" cy="32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0" lang="en-US" sz="120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Quiz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7C2E8E2-6F13-8CB8-CF2E-34DCC03C739B}"/>
              </a:ext>
            </a:extLst>
          </p:cNvPr>
          <p:cNvSpPr/>
          <p:nvPr/>
        </p:nvSpPr>
        <p:spPr>
          <a:xfrm>
            <a:off x="6437606" y="4758883"/>
            <a:ext cx="1440000" cy="32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200" kern="0">
                <a:solidFill>
                  <a:schemeClr val="tx1"/>
                </a:solidFill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Quiz</a:t>
            </a:r>
            <a:endParaRPr kumimoji="0" lang="en-US" sz="120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0B0004020202020204" pitchFamily="34" charset="0"/>
              <a:cs typeface="Poppins" panose="00000500000000000000" pitchFamily="2" charset="0"/>
              <a:sym typeface="Arial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4B7B486-8152-B589-44B3-F26E0DA4326A}"/>
              </a:ext>
            </a:extLst>
          </p:cNvPr>
          <p:cNvSpPr/>
          <p:nvPr/>
        </p:nvSpPr>
        <p:spPr>
          <a:xfrm>
            <a:off x="8502539" y="4758883"/>
            <a:ext cx="1440000" cy="32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200" kern="0">
                <a:solidFill>
                  <a:schemeClr val="tx1"/>
                </a:solidFill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Quiz</a:t>
            </a:r>
            <a:endParaRPr kumimoji="0" lang="en-US" sz="120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0B0004020202020204" pitchFamily="34" charset="0"/>
              <a:cs typeface="Poppins" panose="00000500000000000000" pitchFamily="2" charset="0"/>
              <a:sym typeface="Arial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84046A9-3C9E-DFD6-9810-DCB02BDB1BE3}"/>
              </a:ext>
            </a:extLst>
          </p:cNvPr>
          <p:cNvSpPr/>
          <p:nvPr/>
        </p:nvSpPr>
        <p:spPr>
          <a:xfrm>
            <a:off x="2246556" y="4758883"/>
            <a:ext cx="1440000" cy="32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sz="1200" kern="0">
                <a:solidFill>
                  <a:schemeClr val="tx1"/>
                </a:solidFill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Quiz</a:t>
            </a:r>
            <a:endParaRPr kumimoji="0" lang="en-US" sz="120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0B0004020202020204" pitchFamily="34" charset="0"/>
              <a:cs typeface="Poppins" panose="00000500000000000000" pitchFamily="2" charset="0"/>
              <a:sym typeface="Arial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5C645A4-CC7B-9ED6-1173-11E2B00D1F39}"/>
              </a:ext>
            </a:extLst>
          </p:cNvPr>
          <p:cNvSpPr/>
          <p:nvPr/>
        </p:nvSpPr>
        <p:spPr>
          <a:xfrm>
            <a:off x="2246556" y="5216420"/>
            <a:ext cx="1440000" cy="324000"/>
          </a:xfrm>
          <a:prstGeom prst="rect">
            <a:avLst/>
          </a:prstGeom>
          <a:solidFill>
            <a:srgbClr val="FFFFAF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cs typeface="Poppins" panose="00000500000000000000" pitchFamily="2" charset="0"/>
                <a:sym typeface="Arial"/>
              </a:rPr>
              <a:t>Assignment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9F9EAD4-97AA-71CA-4678-359539C1DDDC}"/>
              </a:ext>
            </a:extLst>
          </p:cNvPr>
          <p:cNvSpPr/>
          <p:nvPr/>
        </p:nvSpPr>
        <p:spPr>
          <a:xfrm>
            <a:off x="10487500" y="3983971"/>
            <a:ext cx="1440000" cy="4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R="0" lvl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1200" b="1" kern="0">
                <a:solidFill>
                  <a:prstClr val="black">
                    <a:lumMod val="85000"/>
                    <a:lumOff val="15000"/>
                  </a:prstClr>
                </a:solidFill>
                <a:latin typeface="Aptos"/>
                <a:cs typeface="Segoe UI"/>
                <a:sym typeface="Arial"/>
              </a:rPr>
              <a:t>Pass Quizzes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84CABE7-C191-E071-EC2D-89611B14FCF0}"/>
              </a:ext>
            </a:extLst>
          </p:cNvPr>
          <p:cNvSpPr/>
          <p:nvPr/>
        </p:nvSpPr>
        <p:spPr>
          <a:xfrm>
            <a:off x="10487500" y="4584648"/>
            <a:ext cx="1440000" cy="468000"/>
          </a:xfrm>
          <a:prstGeom prst="rect">
            <a:avLst/>
          </a:prstGeom>
          <a:solidFill>
            <a:srgbClr val="BAE18F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R="0" lvl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"/>
                <a:ea typeface="+mn-ea"/>
                <a:cs typeface="Segoe UI"/>
                <a:sym typeface="Arial"/>
              </a:rPr>
              <a:t>Certification</a:t>
            </a: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945A332B-E2EF-95D3-161F-7197107053B2}"/>
              </a:ext>
            </a:extLst>
          </p:cNvPr>
          <p:cNvSpPr/>
          <p:nvPr/>
        </p:nvSpPr>
        <p:spPr>
          <a:xfrm rot="10800000">
            <a:off x="781076" y="2337066"/>
            <a:ext cx="468000" cy="288000"/>
          </a:xfrm>
          <a:prstGeom prst="triangle">
            <a:avLst/>
          </a:prstGeom>
          <a:solidFill>
            <a:srgbClr val="E7E6E6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CB066F66-B931-630C-E1B7-ACD59D443E80}"/>
              </a:ext>
            </a:extLst>
          </p:cNvPr>
          <p:cNvSpPr/>
          <p:nvPr/>
        </p:nvSpPr>
        <p:spPr>
          <a:xfrm rot="10800000">
            <a:off x="2729580" y="2337066"/>
            <a:ext cx="468000" cy="288000"/>
          </a:xfrm>
          <a:prstGeom prst="triangle">
            <a:avLst/>
          </a:prstGeom>
          <a:solidFill>
            <a:srgbClr val="E7E6E6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2E0F25D4-E0AD-5410-4E9E-7F2BC9A5884C}"/>
              </a:ext>
            </a:extLst>
          </p:cNvPr>
          <p:cNvSpPr/>
          <p:nvPr/>
        </p:nvSpPr>
        <p:spPr>
          <a:xfrm rot="10800000">
            <a:off x="6922799" y="2337029"/>
            <a:ext cx="468000" cy="288000"/>
          </a:xfrm>
          <a:prstGeom prst="triangle">
            <a:avLst/>
          </a:prstGeom>
          <a:solidFill>
            <a:srgbClr val="E7E6E6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5EC69524-E5B5-C01F-F425-0D6D39CF41AA}"/>
              </a:ext>
            </a:extLst>
          </p:cNvPr>
          <p:cNvSpPr/>
          <p:nvPr/>
        </p:nvSpPr>
        <p:spPr>
          <a:xfrm rot="10800000">
            <a:off x="8987044" y="2337029"/>
            <a:ext cx="468000" cy="288000"/>
          </a:xfrm>
          <a:prstGeom prst="triangle">
            <a:avLst/>
          </a:prstGeom>
          <a:solidFill>
            <a:srgbClr val="E7E6E6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2" name="Isosceles Triangle 41">
            <a:extLst>
              <a:ext uri="{FF2B5EF4-FFF2-40B4-BE49-F238E27FC236}">
                <a16:creationId xmlns:a16="http://schemas.microsoft.com/office/drawing/2014/main" id="{3E59D1CE-A5D2-05D9-6E05-6BFB43DFB4E9}"/>
              </a:ext>
            </a:extLst>
          </p:cNvPr>
          <p:cNvSpPr/>
          <p:nvPr/>
        </p:nvSpPr>
        <p:spPr>
          <a:xfrm rot="10800000">
            <a:off x="4794513" y="2349487"/>
            <a:ext cx="468000" cy="288000"/>
          </a:xfrm>
          <a:prstGeom prst="triangle">
            <a:avLst/>
          </a:prstGeom>
          <a:solidFill>
            <a:srgbClr val="E7E6E6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5608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2_TalentCorp_BLANK SLIDE">
  <a:themeElements>
    <a:clrScheme name="TalentCor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F79"/>
      </a:accent1>
      <a:accent2>
        <a:srgbClr val="FE9901"/>
      </a:accent2>
      <a:accent3>
        <a:srgbClr val="465568"/>
      </a:accent3>
      <a:accent4>
        <a:srgbClr val="A5A5A5"/>
      </a:accent4>
      <a:accent5>
        <a:srgbClr val="5B9BD5"/>
      </a:accent5>
      <a:accent6>
        <a:srgbClr val="C2DFFD"/>
      </a:accent6>
      <a:hlink>
        <a:srgbClr val="0563C1"/>
      </a:hlink>
      <a:folHlink>
        <a:srgbClr val="954F72"/>
      </a:folHlink>
    </a:clrScheme>
    <a:fontScheme name="TalentCorp 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alentCorp_BLANK SLIDE">
  <a:themeElements>
    <a:clrScheme name="TalentCor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F79"/>
      </a:accent1>
      <a:accent2>
        <a:srgbClr val="FE9901"/>
      </a:accent2>
      <a:accent3>
        <a:srgbClr val="465568"/>
      </a:accent3>
      <a:accent4>
        <a:srgbClr val="A5A5A5"/>
      </a:accent4>
      <a:accent5>
        <a:srgbClr val="5B9BD5"/>
      </a:accent5>
      <a:accent6>
        <a:srgbClr val="C2DFFD"/>
      </a:accent6>
      <a:hlink>
        <a:srgbClr val="0563C1"/>
      </a:hlink>
      <a:folHlink>
        <a:srgbClr val="954F72"/>
      </a:folHlink>
    </a:clrScheme>
    <a:fontScheme name="TalentCorp 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2bae2ec-40de-492f-8dbc-827a1af53056">
      <Terms xmlns="http://schemas.microsoft.com/office/infopath/2007/PartnerControls"/>
    </lcf76f155ced4ddcb4097134ff3c332f>
    <TaxCatchAll xmlns="d3ecf224-986b-41b4-94d2-27c179feecb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EC63F51472DB48A5430203FAAC8672" ma:contentTypeVersion="14" ma:contentTypeDescription="Create a new document." ma:contentTypeScope="" ma:versionID="8ea8406fbb35fe5e5cd49e33eba7aff0">
  <xsd:schema xmlns:xsd="http://www.w3.org/2001/XMLSchema" xmlns:xs="http://www.w3.org/2001/XMLSchema" xmlns:p="http://schemas.microsoft.com/office/2006/metadata/properties" xmlns:ns2="22bae2ec-40de-492f-8dbc-827a1af53056" xmlns:ns3="d3ecf224-986b-41b4-94d2-27c179feecbc" targetNamespace="http://schemas.microsoft.com/office/2006/metadata/properties" ma:root="true" ma:fieldsID="9e71fee5fcbc55f122362cee8a93542a" ns2:_="" ns3:_="">
    <xsd:import namespace="22bae2ec-40de-492f-8dbc-827a1af53056"/>
    <xsd:import namespace="d3ecf224-986b-41b4-94d2-27c179feec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bae2ec-40de-492f-8dbc-827a1af530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26d7900-900b-4ff5-a93e-4418c56938b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ecf224-986b-41b4-94d2-27c179feecbc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ff9869c-a8a5-4860-a3f2-9bb41f14b9bd}" ma:internalName="TaxCatchAll" ma:showField="CatchAllData" ma:web="d3ecf224-986b-41b4-94d2-27c179feec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56BAFB-A449-4F32-8E90-00429D23F3AE}">
  <ds:schemaRefs>
    <ds:schemaRef ds:uri="22bae2ec-40de-492f-8dbc-827a1af53056"/>
    <ds:schemaRef ds:uri="6c239904-4b6d-4249-9175-f7694fd6a709"/>
    <ds:schemaRef ds:uri="d3ecf224-986b-41b4-94d2-27c179feecbc"/>
    <ds:schemaRef ds:uri="dabc28b2-5e4f-458f-bb37-1a508d2c4e5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D65B64B-D99D-47F9-A0DF-47CAD6E5146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FC7B70-33F6-47CB-B47B-8137CFFED10F}">
  <ds:schemaRefs>
    <ds:schemaRef ds:uri="22bae2ec-40de-492f-8dbc-827a1af53056"/>
    <ds:schemaRef ds:uri="d3ecf224-986b-41b4-94d2-27c179feecb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46a9bfb6-6628-4161-82bf-677a422d2ee6}" enabled="1" method="Standard" siteId="{07b61054-86bf-437a-acd6-9bda124f780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41</Slides>
  <Notes>15</Notes>
  <HiddenSlides>1</HiddenSlide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2_TalentCorp_BLANK SLIDE</vt:lpstr>
      <vt:lpstr>1_TalentCorp_BLANK SLIDE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talent.mynext.my</vt:lpstr>
      <vt:lpstr>PowerPoint Presentation</vt:lpstr>
      <vt:lpstr>Work Interest - RIASEC</vt:lpstr>
      <vt:lpstr>Ujian Psikometrik Personaliti &amp; Motivasi: OCEAN   </vt:lpstr>
      <vt:lpstr>Penilaian Psikometrik bagi Personaliti dan Motivasi: OCEAN 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TalentCorp</dc:title>
  <dc:creator>Tonny Yeap</dc:creator>
  <cp:revision>1</cp:revision>
  <cp:lastPrinted>2024-07-18T03:10:11Z</cp:lastPrinted>
  <dcterms:created xsi:type="dcterms:W3CDTF">2024-07-04T08:10:19Z</dcterms:created>
  <dcterms:modified xsi:type="dcterms:W3CDTF">2026-05-04T08:43:04Z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0x01010038EC63F51472DB48A5430203FAAC8672</vt:lpwstr>
  </property>
  <property fmtid="{D5CDD505-2E9C-101B-9397-08002B2CF9AE}" pid="3" name="MediaServiceImageTags">
    <vt:lpwstr/>
  </property>
  <property fmtid="{D5CDD505-2E9C-101B-9397-08002B2CF9AE}" pid="4" name="MSIP_Label_46a9bfb6-6628-4161-82bf-677a422d2ee6_Enabled">
    <vt:lpwstr>true</vt:lpwstr>
  </property>
  <property fmtid="{D5CDD505-2E9C-101B-9397-08002B2CF9AE}" pid="5" name="MSIP_Label_46a9bfb6-6628-4161-82bf-677a422d2ee6_SetDate">
    <vt:lpwstr>2025-07-21T06:23:07Z</vt:lpwstr>
  </property>
  <property fmtid="{D5CDD505-2E9C-101B-9397-08002B2CF9AE}" pid="6" name="MSIP_Label_46a9bfb6-6628-4161-82bf-677a422d2ee6_Method">
    <vt:lpwstr>Standard</vt:lpwstr>
  </property>
  <property fmtid="{D5CDD505-2E9C-101B-9397-08002B2CF9AE}" pid="7" name="MSIP_Label_46a9bfb6-6628-4161-82bf-677a422d2ee6_Name">
    <vt:lpwstr>UMUM</vt:lpwstr>
  </property>
  <property fmtid="{D5CDD505-2E9C-101B-9397-08002B2CF9AE}" pid="8" name="MSIP_Label_46a9bfb6-6628-4161-82bf-677a422d2ee6_SiteId">
    <vt:lpwstr>07b61054-86bf-437a-acd6-9bda124f7809</vt:lpwstr>
  </property>
  <property fmtid="{D5CDD505-2E9C-101B-9397-08002B2CF9AE}" pid="9" name="MSIP_Label_46a9bfb6-6628-4161-82bf-677a422d2ee6_ActionId">
    <vt:lpwstr>b7a21cbf-3e42-4b13-9977-5957a7f4f516</vt:lpwstr>
  </property>
  <property fmtid="{D5CDD505-2E9C-101B-9397-08002B2CF9AE}" pid="10" name="MSIP_Label_46a9bfb6-6628-4161-82bf-677a422d2ee6_ContentBits">
    <vt:lpwstr>0</vt:lpwstr>
  </property>
  <property fmtid="{D5CDD505-2E9C-101B-9397-08002B2CF9AE}" pid="11" name="MSIP_Label_46a9bfb6-6628-4161-82bf-677a422d2ee6_Tag">
    <vt:lpwstr>10, 3, 0, 1</vt:lpwstr>
  </property>
</Properties>
</file>