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76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8C81A-05C7-5A65-C0CB-60E37EAA4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94F20-C849-0751-6353-DFBEF180F9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BE26D-78D4-FC7A-6219-F9D902044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39CA9-A3BC-6AE6-71FF-526FC901A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6FD53-0E58-0587-41A0-142F34F1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8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B06A4-E11B-2488-C237-8EBD84969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88EAF2-3DBB-6659-4B78-6BA5E3801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D66DC-9E13-67B2-A150-27EEAE598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EE37F-223D-D7AC-4160-5AD8C682B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90562-EC96-46EC-90B8-5B5C1D6D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80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F21DFD-D098-B7D5-3641-A110145C5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1E351-3D60-D23C-0862-882064721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D361E-434F-B71C-D4F2-F2FC60F98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EF304-18F1-07CC-7C67-05948658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7992F-F3AF-FCFD-71F5-3E0DC6651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3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1ED30-3872-C84A-2BA2-D4522044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15C7A-0167-9355-A16A-B09C441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F94D1-D7F5-381C-439B-CC40E296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F4FDB-83D1-AA59-EDCC-24CBB33A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251C-60D2-3364-2DA5-7CD3EED3E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0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83F87-02C3-16A9-EC57-BCD51A89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BF23B-DB1A-5B64-5552-EC5E77CCE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B0BDC-FB4E-782B-747C-74359120B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B8A6B-11AE-58CA-DB12-514351143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C247F-C43C-821B-811D-DF8F587E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7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7B33E-C88E-9EC1-CD4D-FC9B9CDB0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CD5EC-7297-605E-CF58-F3D7CB9F9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A21B3-704F-E28E-FB1B-938008D13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1C045-4969-5160-46DF-CFEC50729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C105-AB32-5B28-6A0B-852AE4A8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07818-F109-2C41-F526-D773BD51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8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BF064-5A19-EA95-8BE6-E0637426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B0ABF-465E-C0B1-56A3-2555A4907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9A0E8-4323-AED7-6038-962D324A0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4FA42E-E1CB-DF67-7708-AC039C51C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91A00-CF64-AF30-835B-00916C04A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DAF1C2-5080-F0E7-9B38-B7D05DE9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CDA3B-5364-5966-E034-D3D133C4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EFC2A5-D1F7-3E84-DDF4-6206BEF3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2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6BEF3-A2F5-B548-E7F0-C908EB11D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2242C-AC34-D44A-7126-162F0D42E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3CEA1-D17B-2150-619F-A21ED4A5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CA029-F46C-59DE-5269-3D43B429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8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0ED78D-E5A0-C5A1-40A2-9A9EB99DE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FF95FE-1734-453C-2D98-09F85C3F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B013D-2E45-1EFA-1498-74AAF198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5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51D3B-7AC2-3EDD-1252-4DA36A96B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E67A8-DF12-502D-AEE1-C48FA117E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B23BF-EF0D-FBD3-29B5-E00A8DB9B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CD3EC-68CF-6B8D-F607-06AAC42D6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57DB6-3ABA-FFFA-06A4-269DAC6D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85713-FDA7-DDFE-6519-3AC7EEF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FA0E1-3263-7B8A-FD0F-ED9B99E34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1B49A5-10AD-19FE-D71E-99DB713A2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478C3-ECCC-0295-AFA1-2BB4E04E3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76E90-7085-81FC-9A14-C2B9DD619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E1B66-BAB3-65FA-753E-CC0881E1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9BA77-4428-859F-D57D-DB70DEF73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4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D7AEBE-60BC-4263-4249-5CDA9EE48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2FDE8-D836-1DAB-DFAC-30AEFE54D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DDA8C-2976-87E6-BCBB-77B035C44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B8B976-B0FE-4DED-BBA2-7477C675D18D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A8610-8106-0BF2-28EF-8B9B1ACFE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81904-B0A6-B204-8988-041E7D944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A85AA-C9F4-4F6F-8F7D-3EEF472AA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7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CEB2-39AC-E1ED-4D8B-1801525A4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D007B-F01D-FDB5-E9AE-7E2287FEA6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4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Vinasar Rao Krishnan</dc:creator>
  <cp:lastModifiedBy>Vinasar Rao Krishnan</cp:lastModifiedBy>
  <cp:revision>1</cp:revision>
  <dcterms:created xsi:type="dcterms:W3CDTF">2026-02-13T17:49:06Z</dcterms:created>
  <dcterms:modified xsi:type="dcterms:W3CDTF">2026-02-13T17:49:18Z</dcterms:modified>
</cp:coreProperties>
</file>